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15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77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292470" y="203623"/>
            <a:ext cx="4750176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2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6831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3252"/>
            <a:ext cx="1524000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47999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96000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3359106" y="2540296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363680" y="1921345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054037" y="3725937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7076796" y="4134272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528675" y="2029519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5325871" y="2537460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5800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86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90764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2492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39036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94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12190" y="1560950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83301" y="1560951"/>
            <a:ext cx="2754856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612190" y="3649243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09626" y="2148114"/>
            <a:ext cx="2709863" cy="2472872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5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69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1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4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4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6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51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8497491" y="190989"/>
            <a:ext cx="646510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193296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769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651" r:id="rId24"/>
    <p:sldLayoutId id="2147483650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21107844" flipV="1">
            <a:off x="2103552" y="65372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21107844" flipV="1">
            <a:off x="-1244623" y="2349548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21107844" flipV="1">
            <a:off x="-68673" y="442801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741085" y="3154024"/>
            <a:ext cx="681378" cy="537425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1975" y="297261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accent1"/>
                </a:solidFill>
                <a:latin typeface="+mj-lt"/>
              </a:rPr>
              <a:t>PROPOSAL</a:t>
            </a:r>
            <a:endParaRPr lang="en-US" sz="540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4747" y="3722820"/>
            <a:ext cx="227594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75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1575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0" y="857250"/>
            <a:ext cx="2286000" cy="1726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2286000" y="2583763"/>
            <a:ext cx="2286000" cy="1726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4572000" y="2583763"/>
            <a:ext cx="2286000" cy="1726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6858000" y="4293050"/>
            <a:ext cx="2286000" cy="1726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/>
          <p:cNvSpPr txBox="1"/>
          <p:nvPr/>
        </p:nvSpPr>
        <p:spPr>
          <a:xfrm>
            <a:off x="2650792" y="1774510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9085" y="15436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50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19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36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5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2792" y="516580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91085" y="49349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534621" y="2808487"/>
            <a:ext cx="360759" cy="316706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3236715" y="2785864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/>
          <p:cNvGrpSpPr/>
          <p:nvPr/>
        </p:nvGrpSpPr>
        <p:grpSpPr>
          <a:xfrm>
            <a:off x="3248621" y="1111420"/>
            <a:ext cx="360759" cy="3048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820621" y="4523274"/>
            <a:ext cx="360759" cy="360760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32230" y="986203"/>
            <a:ext cx="3879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520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3813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2085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10357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3792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2064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141555" y="3880920"/>
            <a:ext cx="557435" cy="557435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83" y="3880920"/>
            <a:ext cx="557435" cy="557435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5011" y="3880920"/>
            <a:ext cx="557435" cy="557435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301" y="986203"/>
            <a:ext cx="487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67" y="2362674"/>
            <a:ext cx="1944665" cy="2728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027962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74" y="986203"/>
            <a:ext cx="4171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2171057"/>
            <a:ext cx="3603172" cy="3498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4151" y="2761206"/>
            <a:ext cx="4775891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515" y="242649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0771" y="4114419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5491003" y="285139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41968" y="4300428"/>
            <a:ext cx="2244652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0772" y="4529589"/>
            <a:ext cx="469813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5491003" y="326656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1967" y="4715598"/>
            <a:ext cx="1646308" cy="1687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58%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0771" y="3699251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5491003" y="2436225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1968" y="3885260"/>
            <a:ext cx="2662828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62608" y="1872906"/>
            <a:ext cx="4904185" cy="2890837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2299055" y="986203"/>
            <a:ext cx="45460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6061112" y="2724202"/>
            <a:ext cx="2035500" cy="103227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6233659" y="3574307"/>
            <a:ext cx="190359" cy="188120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6233144" y="4032622"/>
            <a:ext cx="172443" cy="164978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6233144" y="3132747"/>
            <a:ext cx="184388" cy="184387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6233145" y="2246761"/>
            <a:ext cx="185880" cy="188120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6234638" y="2718219"/>
            <a:ext cx="182894" cy="184387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7" name="TextBox 176"/>
          <p:cNvSpPr txBox="1"/>
          <p:nvPr/>
        </p:nvSpPr>
        <p:spPr>
          <a:xfrm>
            <a:off x="791308" y="4914841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551" y="986203"/>
            <a:ext cx="31630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3565922" y="2171701"/>
            <a:ext cx="976313" cy="1154906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826544" y="2714625"/>
            <a:ext cx="1134666" cy="1343025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369469" y="3533775"/>
            <a:ext cx="1400175" cy="1658541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581526" y="3346847"/>
            <a:ext cx="1745456" cy="2043113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6"/>
          <p:cNvGrpSpPr/>
          <p:nvPr/>
        </p:nvGrpSpPr>
        <p:grpSpPr>
          <a:xfrm>
            <a:off x="4897041" y="3662363"/>
            <a:ext cx="1104900" cy="1106091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44395" y="3082894"/>
            <a:ext cx="408317" cy="487424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56747" y="3570318"/>
            <a:ext cx="484228" cy="485826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15436" y="4164160"/>
            <a:ext cx="491513" cy="485826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6500" y="2234520"/>
            <a:ext cx="379951" cy="483574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7326" y="2502590"/>
            <a:ext cx="6335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2015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5621" y="3114727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2016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05879" y="399142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7658" y="4011760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NOW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73433" y="217016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73432" y="2425020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3461" y="302381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1166" y="3278663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1599" y="416603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9304" y="4420885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5675" y="357544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25675" y="3830297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211" y="986203"/>
            <a:ext cx="3313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933506" y="1920737"/>
            <a:ext cx="2287838" cy="3568148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51738" y="3448210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0608" y="3937824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900" y="4423709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0664" y="2551233"/>
            <a:ext cx="946093" cy="553998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25%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1392" y="3202413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7770" y="3115465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91368" y="36778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3484" y="3591816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47742" y="420700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190" y="4078997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3651" y="47181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94715" y="4631158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4027" y="2265142"/>
            <a:ext cx="5418736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392" y="193043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999" y="986203"/>
            <a:ext cx="3620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816626"/>
            <a:ext cx="9144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75976" y="2374054"/>
            <a:ext cx="6576546" cy="2895084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Oval 6"/>
          <p:cNvSpPr/>
          <p:nvPr/>
        </p:nvSpPr>
        <p:spPr>
          <a:xfrm>
            <a:off x="1639956" y="2778060"/>
            <a:ext cx="487018" cy="4870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3458817" y="2405656"/>
            <a:ext cx="487018" cy="487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5501341" y="1822506"/>
            <a:ext cx="487018" cy="487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6833185" y="4304343"/>
            <a:ext cx="487018" cy="4870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014323" y="4684128"/>
            <a:ext cx="487018" cy="4870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2971800" y="5329011"/>
            <a:ext cx="487018" cy="4870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638045" y="289461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6906" y="251677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9430" y="1939057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888" y="544556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2412" y="48012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1274" y="442392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5159" y="289267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9211" y="251677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7527" y="193905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433" y="442326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6948" y="480067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1047" y="544556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71969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10822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649670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88523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2867875" y="986203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050295" y="1771359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3011443" y="1771360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972593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933742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3883" y="2411040"/>
            <a:ext cx="8675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01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16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02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8968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03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75782" y="2411040"/>
            <a:ext cx="8851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04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37991" y="3523374"/>
            <a:ext cx="360759" cy="294085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30772" y="3450747"/>
            <a:ext cx="258365" cy="360760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18423" y="3450746"/>
            <a:ext cx="360759" cy="36195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457276" y="3450746"/>
            <a:ext cx="360759" cy="36195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TextBox 28"/>
          <p:cNvSpPr txBox="1"/>
          <p:nvPr/>
        </p:nvSpPr>
        <p:spPr>
          <a:xfrm>
            <a:off x="859141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27740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8887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0038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455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0287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1438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9856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898" y="986203"/>
            <a:ext cx="4240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055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04261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468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52674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28471" y="2936534"/>
            <a:ext cx="405520" cy="380904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3460346" y="2937830"/>
            <a:ext cx="392564" cy="39256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/>
          <p:cNvGrpSpPr/>
          <p:nvPr/>
        </p:nvGrpSpPr>
        <p:grpSpPr>
          <a:xfrm>
            <a:off x="7233771" y="2936535"/>
            <a:ext cx="343332" cy="393860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4953" y="2936535"/>
            <a:ext cx="392564" cy="393860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04303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132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43443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898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9394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851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52716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534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710272"/>
            <a:ext cx="4542462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 spc="45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025" spc="45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5" y="4097313"/>
            <a:ext cx="832406" cy="561070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253" y="4109134"/>
            <a:ext cx="681378" cy="537425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13540" y="392772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rgbClr val="FF0000"/>
                </a:solidFill>
                <a:latin typeface="+mj-lt"/>
              </a:rPr>
              <a:t>PROPOSAL</a:t>
            </a:r>
            <a:endParaRPr lang="en-US" sz="5400" spc="225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6398" y="986203"/>
            <a:ext cx="3711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3283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c 5"/>
          <p:cNvSpPr/>
          <p:nvPr/>
        </p:nvSpPr>
        <p:spPr>
          <a:xfrm>
            <a:off x="133368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295301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/>
          <p:cNvSpPr/>
          <p:nvPr/>
        </p:nvSpPr>
        <p:spPr>
          <a:xfrm rot="10800000">
            <a:off x="295386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57249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c 9"/>
          <p:cNvSpPr/>
          <p:nvPr/>
        </p:nvSpPr>
        <p:spPr>
          <a:xfrm>
            <a:off x="457334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619267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Arc 11"/>
          <p:cNvSpPr/>
          <p:nvPr/>
        </p:nvSpPr>
        <p:spPr>
          <a:xfrm rot="10800000">
            <a:off x="619352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1986106" y="2286143"/>
            <a:ext cx="313638" cy="313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3604607" y="3879524"/>
            <a:ext cx="313638" cy="313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5208494" y="2285531"/>
            <a:ext cx="313638" cy="3136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6844256" y="3887651"/>
            <a:ext cx="313638" cy="3136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3009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12021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1497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2672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3846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0509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34410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0172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39687" y="2891903"/>
            <a:ext cx="685800" cy="6858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58175" y="2891903"/>
            <a:ext cx="685800" cy="6858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418513" y="2891903"/>
            <a:ext cx="685800" cy="6858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800025" y="2891903"/>
            <a:ext cx="685800" cy="6858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908" y="986203"/>
            <a:ext cx="31662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136985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2452830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3770042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5085888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6403031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04076" y="3136897"/>
            <a:ext cx="904159" cy="904159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42133" y="3136897"/>
            <a:ext cx="904159" cy="904159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785049" y="3136897"/>
            <a:ext cx="904159" cy="904159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466022" y="3136897"/>
            <a:ext cx="904159" cy="904159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23104" y="3136897"/>
            <a:ext cx="904159" cy="904159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727212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6224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903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32915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1045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0057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25251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4012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5153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05000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910" y="986203"/>
            <a:ext cx="3376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751423" y="3100141"/>
            <a:ext cx="2783060" cy="160005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2369123" y="2774412"/>
            <a:ext cx="2783060" cy="160005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3987331" y="2446397"/>
            <a:ext cx="2783060" cy="160005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5609519" y="2111404"/>
            <a:ext cx="2783060" cy="160005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08514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6653" y="2945904"/>
            <a:ext cx="8050695" cy="1164974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202508" y="2218000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ardrop 8"/>
          <p:cNvSpPr/>
          <p:nvPr/>
        </p:nvSpPr>
        <p:spPr>
          <a:xfrm rot="13500000" flipV="1">
            <a:off x="3160518" y="4285863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ardrop 9"/>
          <p:cNvSpPr/>
          <p:nvPr/>
        </p:nvSpPr>
        <p:spPr>
          <a:xfrm rot="8100000">
            <a:off x="5137999" y="2218001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7096008" y="4285864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1158599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4090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6608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2099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155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1552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04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67043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55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76292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4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59199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67646" y="986203"/>
            <a:ext cx="30087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017" y="986203"/>
            <a:ext cx="4120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115218" y="2606436"/>
            <a:ext cx="2341568" cy="234156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619205" y="3106857"/>
            <a:ext cx="992023" cy="9920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644972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2482420" y="4223430"/>
            <a:ext cx="992023" cy="992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2538651" y="4181061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1789989" y="2165361"/>
            <a:ext cx="992023" cy="992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1849267" y="2079493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2960773" y="3106856"/>
            <a:ext cx="992023" cy="992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2984028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177516" y="4223430"/>
            <a:ext cx="992023" cy="992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201191" y="4185515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17744" y="2195386"/>
            <a:ext cx="4171085" cy="1150850"/>
            <a:chOff x="1008061" y="1876258"/>
            <a:chExt cx="3503351" cy="1534466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17744" y="3667943"/>
            <a:ext cx="4171085" cy="1150850"/>
            <a:chOff x="1008061" y="1876258"/>
            <a:chExt cx="3503351" cy="1534466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Second </a:t>
              </a:r>
              <a:r>
                <a:rPr lang="en-US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08521" y="2465162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79303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1615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2843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046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64112" y="3181772"/>
            <a:ext cx="177062" cy="155441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11976" y="4273011"/>
            <a:ext cx="177062" cy="155441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6576" y="3203667"/>
            <a:ext cx="177062" cy="11102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1947" y="2155350"/>
            <a:ext cx="121547" cy="17764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274800" y="4283371"/>
            <a:ext cx="177062" cy="13323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876" y="986203"/>
            <a:ext cx="449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3523441" y="3913718"/>
            <a:ext cx="2097118" cy="1127664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3523441" y="3341960"/>
            <a:ext cx="2097118" cy="1127664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3523441" y="2770202"/>
            <a:ext cx="2097118" cy="1127664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3523441" y="2198444"/>
            <a:ext cx="2097118" cy="1127664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206416" y="2871011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206416" y="4012314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20559" y="3194185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20559" y="4355232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3252" y="3316714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03387" y="308216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3252" y="4481347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3387" y="424679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884" y="2979718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7998" y="274516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884" y="4133203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57998" y="38986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632" y="986203"/>
            <a:ext cx="4754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3202497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3202497" y="2623095"/>
            <a:ext cx="1463426" cy="2682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3186603" y="1992442"/>
            <a:ext cx="1512121" cy="3393507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205343" y="2618702"/>
            <a:ext cx="280117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4624674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681817" y="3558623"/>
            <a:ext cx="1463426" cy="18011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623046" y="1892061"/>
            <a:ext cx="1606544" cy="3469267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28561" y="3562047"/>
            <a:ext cx="25931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5485" y="3873192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5620" y="363864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285" y="2948016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3399" y="271346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0430" y="227007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9406" y="3221609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552" y="986203"/>
            <a:ext cx="4174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09815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34178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04399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71726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9951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2085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8600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3859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0375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11680" y="2198444"/>
            <a:ext cx="5120640" cy="2870474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Oval 200"/>
          <p:cNvSpPr/>
          <p:nvPr/>
        </p:nvSpPr>
        <p:spPr>
          <a:xfrm>
            <a:off x="5655013" y="3555088"/>
            <a:ext cx="196850" cy="1968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5868825" y="3485738"/>
            <a:ext cx="870286" cy="154165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6732164" y="3137583"/>
            <a:ext cx="1324153" cy="646986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013865" y="4443414"/>
            <a:ext cx="1324153" cy="646986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3029503" y="3784622"/>
            <a:ext cx="196850" cy="1968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2317380" y="3952644"/>
            <a:ext cx="740951" cy="811187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1505648" y="1980369"/>
            <a:ext cx="1324153" cy="646986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413561" y="2976349"/>
            <a:ext cx="196850" cy="1968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2829801" y="2303862"/>
            <a:ext cx="612588" cy="701315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2556312" y="986203"/>
            <a:ext cx="4031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810" y="986203"/>
            <a:ext cx="38345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3261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92386" y="2073295"/>
            <a:ext cx="1781227" cy="3119525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81509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70633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8140" y="986203"/>
            <a:ext cx="4587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111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590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807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1290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266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5097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80" y="986203"/>
            <a:ext cx="5506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492" y="2167914"/>
            <a:ext cx="2947917" cy="2947917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29281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F44336"/>
                  </a:solidFill>
                  <a:latin typeface="Roboto" pitchFamily="2" charset="0"/>
                </a:rPr>
                <a:t>Sun</a:t>
              </a:r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9" y="2854919"/>
              <a:ext cx="33556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Mon</a:t>
              </a:r>
              <a:endParaRPr lang="en-US" sz="135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9" y="2854919"/>
              <a:ext cx="9831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</a:t>
              </a:r>
              <a:endParaRPr lang="en-US" sz="135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1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ue</a:t>
              </a:r>
              <a:endParaRPr lang="en-US" sz="135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14747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W</a:t>
              </a:r>
              <a:endParaRPr lang="en-US" sz="135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ed</a:t>
              </a:r>
              <a:endParaRPr lang="en-US" sz="135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2864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Thu</a:t>
              </a:r>
              <a:endParaRPr lang="en-US" sz="135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9618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F</a:t>
              </a:r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004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ri</a:t>
              </a:r>
              <a:endParaRPr lang="en-US" sz="135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1" y="2854919"/>
              <a:ext cx="25434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Sat</a:t>
              </a:r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</a:t>
              </a:r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</a:t>
              </a:r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</a:t>
              </a:r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1" y="3526431"/>
              <a:ext cx="132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4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5</a:t>
              </a:r>
              <a:endParaRPr lang="en-US" sz="1350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6</a:t>
              </a:r>
              <a:endParaRPr lang="en-US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7</a:t>
              </a:r>
              <a:endParaRPr lang="en-US" sz="135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dirty="0">
                  <a:solidFill>
                    <a:srgbClr val="3D5059"/>
                  </a:solidFill>
                  <a:latin typeface="Roboto" pitchFamily="2" charset="0"/>
                </a:rPr>
                <a:t>8</a:t>
              </a:r>
              <a:endParaRPr lang="en-US" sz="1350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9</a:t>
              </a:r>
              <a:endParaRPr lang="en-US" sz="135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10</a:t>
              </a:r>
              <a:endParaRPr lang="en-US" sz="135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11</a:t>
              </a:r>
              <a:endParaRPr lang="en-US" sz="135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12</a:t>
              </a:r>
              <a:endParaRPr lang="en-US" sz="135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13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9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14</a:t>
              </a:r>
              <a:endParaRPr lang="en-US" sz="135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15</a:t>
              </a:r>
              <a:endParaRPr lang="en-US" sz="135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1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16</a:t>
              </a:r>
              <a:endParaRPr lang="en-US" sz="135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17</a:t>
              </a:r>
              <a:endParaRPr lang="en-US" sz="135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18</a:t>
              </a:r>
              <a:endParaRPr lang="en-US" sz="135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20</a:t>
              </a:r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9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21</a:t>
              </a:r>
              <a:endParaRPr lang="en-US" sz="135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22</a:t>
              </a:r>
              <a:endParaRPr lang="en-US" sz="135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1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23</a:t>
              </a:r>
              <a:endParaRPr lang="en-US" sz="135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24</a:t>
              </a:r>
              <a:endParaRPr lang="en-US" sz="135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25</a:t>
              </a:r>
              <a:endParaRPr lang="en-US" sz="135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26</a:t>
              </a:r>
              <a:endParaRPr lang="en-US" sz="135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27</a:t>
              </a:r>
              <a:endParaRPr lang="en-US" sz="135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9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28</a:t>
              </a:r>
              <a:endParaRPr lang="en-US" sz="135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7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29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1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30</a:t>
              </a:r>
              <a:endParaRPr lang="en-US" sz="135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5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31</a:t>
              </a:r>
              <a:endParaRPr lang="en-US" sz="135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53447" y="1866319"/>
              <a:ext cx="185350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1500" b="1" dirty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4113984" y="2316927"/>
            <a:ext cx="696351" cy="6674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863090" y="2316927"/>
            <a:ext cx="3820193" cy="6674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113984" y="3040643"/>
            <a:ext cx="696351" cy="6674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13</a:t>
            </a:r>
            <a:endParaRPr lang="en-US" sz="3000" b="1" dirty="0"/>
          </a:p>
        </p:txBody>
      </p:sp>
      <p:sp>
        <p:nvSpPr>
          <p:cNvPr id="56" name="Rectangle 55"/>
          <p:cNvSpPr/>
          <p:nvPr/>
        </p:nvSpPr>
        <p:spPr>
          <a:xfrm>
            <a:off x="4863090" y="3040643"/>
            <a:ext cx="3820193" cy="66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13984" y="3764360"/>
            <a:ext cx="696351" cy="6674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19</a:t>
            </a:r>
            <a:endParaRPr lang="en-US" sz="3000" b="1" dirty="0"/>
          </a:p>
        </p:txBody>
      </p:sp>
      <p:sp>
        <p:nvSpPr>
          <p:cNvPr id="58" name="Rectangle 57"/>
          <p:cNvSpPr/>
          <p:nvPr/>
        </p:nvSpPr>
        <p:spPr>
          <a:xfrm>
            <a:off x="4863090" y="3764360"/>
            <a:ext cx="3820193" cy="66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3984" y="4488076"/>
            <a:ext cx="696351" cy="6674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29</a:t>
            </a:r>
            <a:endParaRPr lang="en-US" sz="3000" b="1" dirty="0"/>
          </a:p>
        </p:txBody>
      </p:sp>
      <p:sp>
        <p:nvSpPr>
          <p:cNvPr id="60" name="Rectangle 59"/>
          <p:cNvSpPr/>
          <p:nvPr/>
        </p:nvSpPr>
        <p:spPr>
          <a:xfrm>
            <a:off x="4863090" y="4488076"/>
            <a:ext cx="3820193" cy="66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594937" y="4890079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946" y="5474732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671" y="4618225"/>
            <a:ext cx="128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0473" y="5244787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921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151859" y="4691733"/>
            <a:ext cx="0" cy="12027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9315" y="4285388"/>
            <a:ext cx="4745210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sz="1350" dirty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9798" y="3505200"/>
            <a:ext cx="819356" cy="2065734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7179523" y="5477105"/>
            <a:ext cx="2399906" cy="899966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3529" y="986203"/>
            <a:ext cx="2456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228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3746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5972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8197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289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513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673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5830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308" y="4538157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658" y="2432999"/>
            <a:ext cx="582460" cy="582460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16883" y="2432999"/>
            <a:ext cx="582460" cy="582460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433" y="2432999"/>
            <a:ext cx="582460" cy="582460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789108" y="2432999"/>
            <a:ext cx="582460" cy="582460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477" y="986203"/>
            <a:ext cx="29410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6274496" y="3193457"/>
            <a:ext cx="315515" cy="36195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831098" y="3227391"/>
            <a:ext cx="360759" cy="316706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12441" y="2085166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3512442" y="3193457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3" name="Group 12"/>
          <p:cNvGrpSpPr/>
          <p:nvPr/>
        </p:nvGrpSpPr>
        <p:grpSpPr>
          <a:xfrm>
            <a:off x="887652" y="2073856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1874" y="2102431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1308" y="4473730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2784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02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23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886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6276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0516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2784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02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4623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886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6276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0516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8160" y="986203"/>
            <a:ext cx="30877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62" y="2133131"/>
            <a:ext cx="7590930" cy="18190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562" y="4137501"/>
            <a:ext cx="7590930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505968" y="2045978"/>
            <a:ext cx="1638032" cy="259341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60842" y="2045978"/>
            <a:ext cx="1635158" cy="259341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10306" y="2045978"/>
            <a:ext cx="1637694" cy="259341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308" y="4725779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237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397" y="2285012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Williams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1850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2011" y="2285012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Mariana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24463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4623" y="2285012"/>
            <a:ext cx="4651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James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2945036" y="2233370"/>
            <a:ext cx="5506131" cy="2717484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573067" y="2568082"/>
            <a:ext cx="2141950" cy="2364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23337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65160" y="2568082"/>
            <a:ext cx="692139" cy="692139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60092" y="3460897"/>
            <a:ext cx="692139" cy="692139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9812" y="2100285"/>
            <a:ext cx="692139" cy="692139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925" y="2568082"/>
            <a:ext cx="692139" cy="692139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34806" y="2185000"/>
            <a:ext cx="692139" cy="692139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2850" y="3763565"/>
            <a:ext cx="692139" cy="692139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6807" y="986203"/>
            <a:ext cx="36904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9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5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91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6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22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80697" y="3655087"/>
            <a:ext cx="640607" cy="526283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94697" y="3655087"/>
            <a:ext cx="640607" cy="526283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108697" y="3655087"/>
            <a:ext cx="640607" cy="526283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22697" y="3655087"/>
            <a:ext cx="640607" cy="526283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905</Words>
  <Application>Microsoft Office PowerPoint</Application>
  <PresentationFormat>On-screen Show (4:3)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213</cp:revision>
  <dcterms:created xsi:type="dcterms:W3CDTF">2016-12-12T02:43:27Z</dcterms:created>
  <dcterms:modified xsi:type="dcterms:W3CDTF">2018-05-02T07:55:50Z</dcterms:modified>
</cp:coreProperties>
</file>