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61" r:id="rId2"/>
    <p:sldId id="258" r:id="rId3"/>
    <p:sldId id="262" r:id="rId4"/>
    <p:sldId id="263" r:id="rId5"/>
    <p:sldId id="264" r:id="rId6"/>
    <p:sldId id="267" r:id="rId7"/>
    <p:sldId id="270" r:id="rId8"/>
    <p:sldId id="271" r:id="rId9"/>
    <p:sldId id="274" r:id="rId10"/>
    <p:sldId id="276" r:id="rId11"/>
    <p:sldId id="277" r:id="rId12"/>
    <p:sldId id="280" r:id="rId13"/>
    <p:sldId id="329" r:id="rId14"/>
    <p:sldId id="356" r:id="rId15"/>
    <p:sldId id="357" r:id="rId16"/>
    <p:sldId id="358" r:id="rId17"/>
    <p:sldId id="359" r:id="rId18"/>
    <p:sldId id="283" r:id="rId19"/>
    <p:sldId id="285" r:id="rId20"/>
    <p:sldId id="290" r:id="rId21"/>
    <p:sldId id="291" r:id="rId22"/>
    <p:sldId id="292" r:id="rId23"/>
    <p:sldId id="360" r:id="rId24"/>
    <p:sldId id="294" r:id="rId25"/>
    <p:sldId id="297" r:id="rId26"/>
    <p:sldId id="300" r:id="rId27"/>
    <p:sldId id="301" r:id="rId28"/>
    <p:sldId id="308" r:id="rId29"/>
    <p:sldId id="318" r:id="rId30"/>
    <p:sldId id="346" r:id="rId31"/>
    <p:sldId id="354" r:id="rId32"/>
    <p:sldId id="35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D0B"/>
    <a:srgbClr val="F16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>
        <p:scale>
          <a:sx n="66" d="100"/>
          <a:sy n="66" d="100"/>
        </p:scale>
        <p:origin x="15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77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292470" y="203623"/>
            <a:ext cx="4750176" cy="6654377"/>
          </a:xfrm>
          <a:custGeom>
            <a:avLst/>
            <a:gdLst>
              <a:gd name="connsiteX0" fmla="*/ 5179752 w 6333568"/>
              <a:gd name="connsiteY0" fmla="*/ 2881514 h 6654377"/>
              <a:gd name="connsiteX1" fmla="*/ 5503690 w 6333568"/>
              <a:gd name="connsiteY1" fmla="*/ 2881514 h 6654377"/>
              <a:gd name="connsiteX2" fmla="*/ 1730827 w 6333568"/>
              <a:gd name="connsiteY2" fmla="*/ 6654377 h 6654377"/>
              <a:gd name="connsiteX3" fmla="*/ 1730827 w 6333568"/>
              <a:gd name="connsiteY3" fmla="*/ 6330439 h 6654377"/>
              <a:gd name="connsiteX4" fmla="*/ 5310383 w 6333568"/>
              <a:gd name="connsiteY4" fmla="*/ 1805749 h 6654377"/>
              <a:gd name="connsiteX5" fmla="*/ 5634321 w 6333568"/>
              <a:gd name="connsiteY5" fmla="*/ 1805749 h 6654377"/>
              <a:gd name="connsiteX6" fmla="*/ 1861459 w 6333568"/>
              <a:gd name="connsiteY6" fmla="*/ 5578611 h 6654377"/>
              <a:gd name="connsiteX7" fmla="*/ 1861459 w 6333568"/>
              <a:gd name="connsiteY7" fmla="*/ 5254673 h 6654377"/>
              <a:gd name="connsiteX8" fmla="*/ 6009630 w 6333568"/>
              <a:gd name="connsiteY8" fmla="*/ 1567545 h 6654377"/>
              <a:gd name="connsiteX9" fmla="*/ 6333568 w 6333568"/>
              <a:gd name="connsiteY9" fmla="*/ 1567545 h 6654377"/>
              <a:gd name="connsiteX10" fmla="*/ 2560706 w 6333568"/>
              <a:gd name="connsiteY10" fmla="*/ 5340407 h 6654377"/>
              <a:gd name="connsiteX11" fmla="*/ 2560706 w 6333568"/>
              <a:gd name="connsiteY11" fmla="*/ 5016469 h 6654377"/>
              <a:gd name="connsiteX12" fmla="*/ 3448925 w 6333568"/>
              <a:gd name="connsiteY12" fmla="*/ 1467652 h 6654377"/>
              <a:gd name="connsiteX13" fmla="*/ 3772863 w 6333568"/>
              <a:gd name="connsiteY13" fmla="*/ 1467652 h 6654377"/>
              <a:gd name="connsiteX14" fmla="*/ 0 w 6333568"/>
              <a:gd name="connsiteY14" fmla="*/ 5240515 h 6654377"/>
              <a:gd name="connsiteX15" fmla="*/ 0 w 6333568"/>
              <a:gd name="connsiteY15" fmla="*/ 4916577 h 6654377"/>
              <a:gd name="connsiteX16" fmla="*/ 5565972 w 6333568"/>
              <a:gd name="connsiteY16" fmla="*/ 952823 h 6654377"/>
              <a:gd name="connsiteX17" fmla="*/ 5995470 w 6333568"/>
              <a:gd name="connsiteY17" fmla="*/ 952823 h 6654377"/>
              <a:gd name="connsiteX18" fmla="*/ 993163 w 6333568"/>
              <a:gd name="connsiteY18" fmla="*/ 5955130 h 6654377"/>
              <a:gd name="connsiteX19" fmla="*/ 993163 w 6333568"/>
              <a:gd name="connsiteY19" fmla="*/ 5525632 h 6654377"/>
              <a:gd name="connsiteX20" fmla="*/ 5073380 w 6333568"/>
              <a:gd name="connsiteY20" fmla="*/ 875983 h 6654377"/>
              <a:gd name="connsiteX21" fmla="*/ 5465272 w 6333568"/>
              <a:gd name="connsiteY21" fmla="*/ 875983 h 6654377"/>
              <a:gd name="connsiteX22" fmla="*/ 900956 w 6333568"/>
              <a:gd name="connsiteY22" fmla="*/ 5440299 h 6654377"/>
              <a:gd name="connsiteX23" fmla="*/ 900956 w 6333568"/>
              <a:gd name="connsiteY23" fmla="*/ 5048407 h 6654377"/>
              <a:gd name="connsiteX24" fmla="*/ 4038678 w 6333568"/>
              <a:gd name="connsiteY24" fmla="*/ 395726 h 6654377"/>
              <a:gd name="connsiteX25" fmla="*/ 4362616 w 6333568"/>
              <a:gd name="connsiteY25" fmla="*/ 395726 h 6654377"/>
              <a:gd name="connsiteX26" fmla="*/ 589753 w 6333568"/>
              <a:gd name="connsiteY26" fmla="*/ 4168589 h 6654377"/>
              <a:gd name="connsiteX27" fmla="*/ 589753 w 6333568"/>
              <a:gd name="connsiteY27" fmla="*/ 3844651 h 6654377"/>
              <a:gd name="connsiteX28" fmla="*/ 5384582 w 6333568"/>
              <a:gd name="connsiteY28" fmla="*/ 0 h 6654377"/>
              <a:gd name="connsiteX29" fmla="*/ 5776474 w 6333568"/>
              <a:gd name="connsiteY29" fmla="*/ 0 h 6654377"/>
              <a:gd name="connsiteX30" fmla="*/ 1212157 w 6333568"/>
              <a:gd name="connsiteY30" fmla="*/ 4564317 h 6654377"/>
              <a:gd name="connsiteX31" fmla="*/ 1212157 w 6333568"/>
              <a:gd name="connsiteY31" fmla="*/ 4172425 h 665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333568" h="6654377">
                <a:moveTo>
                  <a:pt x="5179752" y="2881514"/>
                </a:moveTo>
                <a:lnTo>
                  <a:pt x="5503690" y="2881514"/>
                </a:lnTo>
                <a:lnTo>
                  <a:pt x="1730827" y="6654377"/>
                </a:lnTo>
                <a:lnTo>
                  <a:pt x="1730827" y="6330439"/>
                </a:lnTo>
                <a:close/>
                <a:moveTo>
                  <a:pt x="5310383" y="1805749"/>
                </a:moveTo>
                <a:lnTo>
                  <a:pt x="5634321" y="1805749"/>
                </a:lnTo>
                <a:lnTo>
                  <a:pt x="1861459" y="5578611"/>
                </a:lnTo>
                <a:lnTo>
                  <a:pt x="1861459" y="5254673"/>
                </a:lnTo>
                <a:close/>
                <a:moveTo>
                  <a:pt x="6009630" y="1567545"/>
                </a:moveTo>
                <a:lnTo>
                  <a:pt x="6333568" y="1567545"/>
                </a:lnTo>
                <a:lnTo>
                  <a:pt x="2560706" y="5340407"/>
                </a:lnTo>
                <a:lnTo>
                  <a:pt x="2560706" y="5016469"/>
                </a:lnTo>
                <a:close/>
                <a:moveTo>
                  <a:pt x="3448925" y="1467652"/>
                </a:moveTo>
                <a:lnTo>
                  <a:pt x="3772863" y="1467652"/>
                </a:lnTo>
                <a:lnTo>
                  <a:pt x="0" y="5240515"/>
                </a:lnTo>
                <a:lnTo>
                  <a:pt x="0" y="4916577"/>
                </a:lnTo>
                <a:close/>
                <a:moveTo>
                  <a:pt x="5565972" y="952823"/>
                </a:moveTo>
                <a:lnTo>
                  <a:pt x="5995470" y="952823"/>
                </a:lnTo>
                <a:lnTo>
                  <a:pt x="993163" y="5955130"/>
                </a:lnTo>
                <a:lnTo>
                  <a:pt x="993163" y="5525632"/>
                </a:lnTo>
                <a:close/>
                <a:moveTo>
                  <a:pt x="5073380" y="875983"/>
                </a:moveTo>
                <a:lnTo>
                  <a:pt x="5465272" y="875983"/>
                </a:lnTo>
                <a:lnTo>
                  <a:pt x="900956" y="5440299"/>
                </a:lnTo>
                <a:lnTo>
                  <a:pt x="900956" y="5048407"/>
                </a:lnTo>
                <a:close/>
                <a:moveTo>
                  <a:pt x="4038678" y="395726"/>
                </a:moveTo>
                <a:lnTo>
                  <a:pt x="4362616" y="395726"/>
                </a:lnTo>
                <a:lnTo>
                  <a:pt x="589753" y="4168589"/>
                </a:lnTo>
                <a:lnTo>
                  <a:pt x="589753" y="3844651"/>
                </a:lnTo>
                <a:close/>
                <a:moveTo>
                  <a:pt x="5384582" y="0"/>
                </a:moveTo>
                <a:lnTo>
                  <a:pt x="5776474" y="0"/>
                </a:lnTo>
                <a:lnTo>
                  <a:pt x="1212157" y="4564317"/>
                </a:lnTo>
                <a:lnTo>
                  <a:pt x="1212157" y="417242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32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6831" y="1800667"/>
            <a:ext cx="2289517" cy="3061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83252"/>
            <a:ext cx="1524000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47999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96000" y="1983251"/>
            <a:ext cx="1524001" cy="26613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3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3359106" y="2540296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4363680" y="1921345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054037" y="3725937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7076796" y="4134272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528675" y="2029519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5325871" y="2537460"/>
            <a:ext cx="504247" cy="4892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825"/>
            </a:lvl1pPr>
          </a:lstStyle>
          <a:p>
            <a:r>
              <a:rPr lang="en-US" dirty="0" smtClean="0"/>
              <a:t>Insert</a:t>
            </a:r>
          </a:p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7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1727200"/>
            <a:ext cx="2286000" cy="22206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58000" y="2302019"/>
            <a:ext cx="2286000" cy="227904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86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4581067"/>
            <a:ext cx="2286000" cy="23020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90764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2492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39036" y="1915887"/>
            <a:ext cx="2162472" cy="217456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2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94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12190" y="1560950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783301" y="1560951"/>
            <a:ext cx="2754856" cy="409844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612190" y="3649243"/>
            <a:ext cx="2754856" cy="201015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81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09626" y="2148114"/>
            <a:ext cx="2709863" cy="2472872"/>
          </a:xfrm>
          <a:custGeom>
            <a:avLst/>
            <a:gdLst>
              <a:gd name="connsiteX0" fmla="*/ 0 w 2768600"/>
              <a:gd name="connsiteY0" fmla="*/ 0 h 2070100"/>
              <a:gd name="connsiteX1" fmla="*/ 2768600 w 2768600"/>
              <a:gd name="connsiteY1" fmla="*/ 0 h 2070100"/>
              <a:gd name="connsiteX2" fmla="*/ 2768600 w 2768600"/>
              <a:gd name="connsiteY2" fmla="*/ 2070100 h 2070100"/>
              <a:gd name="connsiteX3" fmla="*/ 0 w 2768600"/>
              <a:gd name="connsiteY3" fmla="*/ 2070100 h 2070100"/>
              <a:gd name="connsiteX4" fmla="*/ 0 w 2768600"/>
              <a:gd name="connsiteY4" fmla="*/ 0 h 2070100"/>
              <a:gd name="connsiteX0" fmla="*/ 0 w 3086100"/>
              <a:gd name="connsiteY0" fmla="*/ 0 h 2638425"/>
              <a:gd name="connsiteX1" fmla="*/ 3086100 w 3086100"/>
              <a:gd name="connsiteY1" fmla="*/ 568325 h 2638425"/>
              <a:gd name="connsiteX2" fmla="*/ 3086100 w 3086100"/>
              <a:gd name="connsiteY2" fmla="*/ 2638425 h 2638425"/>
              <a:gd name="connsiteX3" fmla="*/ 317500 w 3086100"/>
              <a:gd name="connsiteY3" fmla="*/ 2638425 h 2638425"/>
              <a:gd name="connsiteX4" fmla="*/ 0 w 3086100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317500 w 3425825"/>
              <a:gd name="connsiteY3" fmla="*/ 2638425 h 2638425"/>
              <a:gd name="connsiteX4" fmla="*/ 0 w 3425825"/>
              <a:gd name="connsiteY4" fmla="*/ 0 h 2638425"/>
              <a:gd name="connsiteX0" fmla="*/ 0 w 3425825"/>
              <a:gd name="connsiteY0" fmla="*/ 0 h 2638425"/>
              <a:gd name="connsiteX1" fmla="*/ 3425825 w 3425825"/>
              <a:gd name="connsiteY1" fmla="*/ 857250 h 2638425"/>
              <a:gd name="connsiteX2" fmla="*/ 3086100 w 3425825"/>
              <a:gd name="connsiteY2" fmla="*/ 2638425 h 2638425"/>
              <a:gd name="connsiteX3" fmla="*/ 174625 w 3425825"/>
              <a:gd name="connsiteY3" fmla="*/ 2546350 h 2638425"/>
              <a:gd name="connsiteX4" fmla="*/ 0 w 3425825"/>
              <a:gd name="connsiteY4" fmla="*/ 0 h 2638425"/>
              <a:gd name="connsiteX0" fmla="*/ 0 w 3613150"/>
              <a:gd name="connsiteY0" fmla="*/ 0 h 2851150"/>
              <a:gd name="connsiteX1" fmla="*/ 3425825 w 3613150"/>
              <a:gd name="connsiteY1" fmla="*/ 857250 h 2851150"/>
              <a:gd name="connsiteX2" fmla="*/ 3613150 w 3613150"/>
              <a:gd name="connsiteY2" fmla="*/ 2851150 h 2851150"/>
              <a:gd name="connsiteX3" fmla="*/ 174625 w 3613150"/>
              <a:gd name="connsiteY3" fmla="*/ 2546350 h 2851150"/>
              <a:gd name="connsiteX4" fmla="*/ 0 w 3613150"/>
              <a:gd name="connsiteY4" fmla="*/ 0 h 285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150" h="2851150">
                <a:moveTo>
                  <a:pt x="0" y="0"/>
                </a:moveTo>
                <a:lnTo>
                  <a:pt x="3425825" y="857250"/>
                </a:lnTo>
                <a:lnTo>
                  <a:pt x="3613150" y="2851150"/>
                </a:lnTo>
                <a:lnTo>
                  <a:pt x="174625" y="2546350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57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69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4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4555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9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1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4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4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6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51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D171-879E-4EE7-992A-F6415CDBE08F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4853-A3A1-4143-935E-917D56B2192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 flipV="1">
            <a:off x="8497491" y="190989"/>
            <a:ext cx="646510" cy="581025"/>
            <a:chOff x="11329987" y="345732"/>
            <a:chExt cx="862013" cy="581025"/>
          </a:xfrm>
          <a:solidFill>
            <a:schemeClr val="accent1"/>
          </a:solidFill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0" y="6078539"/>
            <a:ext cx="1193296" cy="581752"/>
            <a:chOff x="10600939" y="6078539"/>
            <a:chExt cx="1591061" cy="581752"/>
          </a:xfrm>
        </p:grpSpPr>
        <p:grpSp>
          <p:nvGrpSpPr>
            <p:cNvPr id="11" name="Group 10"/>
            <p:cNvGrpSpPr/>
            <p:nvPr userDrawn="1"/>
          </p:nvGrpSpPr>
          <p:grpSpPr>
            <a:xfrm flipV="1">
              <a:off x="10600939" y="6084252"/>
              <a:ext cx="729048" cy="576039"/>
              <a:chOff x="5475288" y="3013075"/>
              <a:chExt cx="1414462" cy="1117600"/>
            </a:xfrm>
            <a:solidFill>
              <a:schemeClr val="tx2">
                <a:lumMod val="75000"/>
              </a:schemeClr>
            </a:solidFill>
          </p:grpSpPr>
          <p:sp>
            <p:nvSpPr>
              <p:cNvPr id="15" name="Freeform 14"/>
              <p:cNvSpPr>
                <a:spLocks/>
              </p:cNvSpPr>
              <p:nvPr userDrawn="1"/>
            </p:nvSpPr>
            <p:spPr bwMode="auto">
              <a:xfrm>
                <a:off x="5475288" y="3013075"/>
                <a:ext cx="601663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15"/>
              <p:cNvSpPr>
                <a:spLocks/>
              </p:cNvSpPr>
              <p:nvPr userDrawn="1"/>
            </p:nvSpPr>
            <p:spPr bwMode="auto">
              <a:xfrm>
                <a:off x="58801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6"/>
              <p:cNvSpPr>
                <a:spLocks/>
              </p:cNvSpPr>
              <p:nvPr userDrawn="1"/>
            </p:nvSpPr>
            <p:spPr bwMode="auto">
              <a:xfrm>
                <a:off x="6286500" y="3013075"/>
                <a:ext cx="603250" cy="1117600"/>
              </a:xfrm>
              <a:custGeom>
                <a:avLst/>
                <a:gdLst>
                  <a:gd name="T0" fmla="*/ 6 w 43"/>
                  <a:gd name="T1" fmla="*/ 77 h 79"/>
                  <a:gd name="T2" fmla="*/ 6 w 43"/>
                  <a:gd name="T3" fmla="*/ 77 h 79"/>
                  <a:gd name="T4" fmla="*/ 16 w 43"/>
                  <a:gd name="T5" fmla="*/ 73 h 79"/>
                  <a:gd name="T6" fmla="*/ 42 w 43"/>
                  <a:gd name="T7" fmla="*/ 12 h 79"/>
                  <a:gd name="T8" fmla="*/ 37 w 43"/>
                  <a:gd name="T9" fmla="*/ 2 h 79"/>
                  <a:gd name="T10" fmla="*/ 37 w 43"/>
                  <a:gd name="T11" fmla="*/ 2 h 79"/>
                  <a:gd name="T12" fmla="*/ 27 w 43"/>
                  <a:gd name="T13" fmla="*/ 6 h 79"/>
                  <a:gd name="T14" fmla="*/ 2 w 43"/>
                  <a:gd name="T15" fmla="*/ 67 h 79"/>
                  <a:gd name="T16" fmla="*/ 6 w 43"/>
                  <a:gd name="T17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9">
                    <a:moveTo>
                      <a:pt x="6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10" y="79"/>
                      <a:pt x="15" y="77"/>
                      <a:pt x="16" y="7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8"/>
                      <a:pt x="41" y="3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3" y="0"/>
                      <a:pt x="29" y="2"/>
                      <a:pt x="27" y="6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0" y="71"/>
                      <a:pt x="2" y="76"/>
                      <a:pt x="6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2" name="Group 11"/>
            <p:cNvGrpSpPr/>
            <p:nvPr userDrawn="1"/>
          </p:nvGrpSpPr>
          <p:grpSpPr>
            <a:xfrm>
              <a:off x="11329987" y="6078539"/>
              <a:ext cx="862013" cy="581025"/>
              <a:chOff x="11329987" y="345732"/>
              <a:chExt cx="862013" cy="581025"/>
            </a:xfrm>
          </p:grpSpPr>
          <p:sp>
            <p:nvSpPr>
              <p:cNvPr id="13" name="Freeform 6"/>
              <p:cNvSpPr>
                <a:spLocks/>
              </p:cNvSpPr>
              <p:nvPr userDrawn="1"/>
            </p:nvSpPr>
            <p:spPr bwMode="auto">
              <a:xfrm flipV="1">
                <a:off x="11329987" y="345732"/>
                <a:ext cx="608013" cy="581025"/>
              </a:xfrm>
              <a:custGeom>
                <a:avLst/>
                <a:gdLst>
                  <a:gd name="T0" fmla="*/ 162 w 162"/>
                  <a:gd name="T1" fmla="*/ 0 h 152"/>
                  <a:gd name="T2" fmla="*/ 162 w 162"/>
                  <a:gd name="T3" fmla="*/ 152 h 152"/>
                  <a:gd name="T4" fmla="*/ 27 w 162"/>
                  <a:gd name="T5" fmla="*/ 152 h 152"/>
                  <a:gd name="T6" fmla="*/ 7 w 162"/>
                  <a:gd name="T7" fmla="*/ 118 h 152"/>
                  <a:gd name="T8" fmla="*/ 47 w 162"/>
                  <a:gd name="T9" fmla="*/ 22 h 152"/>
                  <a:gd name="T10" fmla="*/ 78 w 162"/>
                  <a:gd name="T11" fmla="*/ 0 h 152"/>
                  <a:gd name="T12" fmla="*/ 162 w 162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152">
                    <a:moveTo>
                      <a:pt x="162" y="0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9" y="152"/>
                      <a:pt x="0" y="137"/>
                      <a:pt x="7" y="118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52" y="10"/>
                      <a:pt x="66" y="0"/>
                      <a:pt x="78" y="0"/>
                    </a:cubicBez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11938000" y="345732"/>
                <a:ext cx="254000" cy="58102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769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651" r:id="rId24"/>
    <p:sldLayoutId id="2147483650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21107844" flipV="1">
            <a:off x="2103552" y="65372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21107844" flipV="1">
            <a:off x="-1244623" y="2349548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21107844" flipV="1">
            <a:off x="-68673" y="4428012"/>
            <a:ext cx="3659522" cy="3639680"/>
          </a:xfrm>
          <a:prstGeom prst="line">
            <a:avLst/>
          </a:prstGeom>
          <a:ln w="12700" cmpd="sng">
            <a:solidFill>
              <a:srgbClr val="F3644D"/>
            </a:solidFill>
            <a:prstDash val="solid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741085" y="3154024"/>
            <a:ext cx="681378" cy="537425"/>
            <a:chOff x="4491037" y="2762251"/>
            <a:chExt cx="1352551" cy="10668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11975" y="297261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accent1"/>
                </a:solidFill>
                <a:latin typeface="+mj-lt"/>
              </a:rPr>
              <a:t>PROPOSAL</a:t>
            </a:r>
            <a:endParaRPr lang="en-US" sz="540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4747" y="3722820"/>
            <a:ext cx="227594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75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1575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343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0" y="857250"/>
            <a:ext cx="2286000" cy="17265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2286000" y="2583763"/>
            <a:ext cx="2286000" cy="17265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4572000" y="2583763"/>
            <a:ext cx="2286000" cy="1726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6858000" y="4293050"/>
            <a:ext cx="2286000" cy="1726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/>
          <p:cNvSpPr txBox="1"/>
          <p:nvPr/>
        </p:nvSpPr>
        <p:spPr>
          <a:xfrm>
            <a:off x="2650792" y="1774510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9085" y="15436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50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19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36792" y="347768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05085" y="324685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2792" y="516580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91085" y="493497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534621" y="2808487"/>
            <a:ext cx="360759" cy="316706"/>
            <a:chOff x="6336507" y="4842935"/>
            <a:chExt cx="481012" cy="422275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3236715" y="2785864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/>
          <p:cNvGrpSpPr/>
          <p:nvPr/>
        </p:nvGrpSpPr>
        <p:grpSpPr>
          <a:xfrm>
            <a:off x="3248621" y="1111420"/>
            <a:ext cx="360759" cy="304800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820621" y="4523274"/>
            <a:ext cx="360759" cy="360760"/>
            <a:chOff x="6182254" y="2887135"/>
            <a:chExt cx="481012" cy="481013"/>
          </a:xfrm>
          <a:solidFill>
            <a:schemeClr val="bg1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13010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32230" y="986203"/>
            <a:ext cx="3879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520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3813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2085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10357" y="453064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3792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2064" y="4761479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141555" y="3880920"/>
            <a:ext cx="557435" cy="557435"/>
            <a:chOff x="9522073" y="4031560"/>
            <a:chExt cx="743246" cy="743246"/>
          </a:xfrm>
        </p:grpSpPr>
        <p:sp>
          <p:nvSpPr>
            <p:cNvPr id="28" name="Oval 27"/>
            <p:cNvSpPr/>
            <p:nvPr/>
          </p:nvSpPr>
          <p:spPr>
            <a:xfrm>
              <a:off x="9522073" y="4031560"/>
              <a:ext cx="743246" cy="7432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695528" y="4210080"/>
              <a:ext cx="396335" cy="384939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93283" y="3880920"/>
            <a:ext cx="557435" cy="557435"/>
            <a:chOff x="5724377" y="4031560"/>
            <a:chExt cx="743246" cy="743246"/>
          </a:xfrm>
        </p:grpSpPr>
        <p:sp>
          <p:nvSpPr>
            <p:cNvPr id="27" name="Oval 26"/>
            <p:cNvSpPr/>
            <p:nvPr/>
          </p:nvSpPr>
          <p:spPr>
            <a:xfrm>
              <a:off x="5724377" y="4031560"/>
              <a:ext cx="743246" cy="7432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964310" y="4210079"/>
              <a:ext cx="263379" cy="384939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445011" y="3880920"/>
            <a:ext cx="557435" cy="557435"/>
            <a:chOff x="1926681" y="4031560"/>
            <a:chExt cx="743246" cy="743246"/>
          </a:xfrm>
        </p:grpSpPr>
        <p:sp>
          <p:nvSpPr>
            <p:cNvPr id="26" name="Oval 25"/>
            <p:cNvSpPr/>
            <p:nvPr/>
          </p:nvSpPr>
          <p:spPr>
            <a:xfrm>
              <a:off x="1926681" y="4031560"/>
              <a:ext cx="743246" cy="7432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06468" y="4211346"/>
              <a:ext cx="383672" cy="383673"/>
              <a:chOff x="6182254" y="2887135"/>
              <a:chExt cx="481012" cy="481013"/>
            </a:xfrm>
            <a:solidFill>
              <a:schemeClr val="bg1"/>
            </a:solidFill>
          </p:grpSpPr>
          <p:sp>
            <p:nvSpPr>
              <p:cNvPr id="40" name="Freeform 48"/>
              <p:cNvSpPr>
                <a:spLocks noEditPoints="1"/>
              </p:cNvSpPr>
              <p:nvPr/>
            </p:nvSpPr>
            <p:spPr bwMode="auto">
              <a:xfrm>
                <a:off x="6182254" y="2887135"/>
                <a:ext cx="481012" cy="48101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6377516" y="2961747"/>
                <a:ext cx="112712" cy="112713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788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5301" y="986203"/>
            <a:ext cx="48734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Random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067" y="2362674"/>
            <a:ext cx="1944665" cy="27286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027962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954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6374" y="986203"/>
            <a:ext cx="4171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Screen Web Device Mockup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2171057"/>
            <a:ext cx="3603172" cy="34989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4151" y="2761206"/>
            <a:ext cx="4775891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515" y="242649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0771" y="4114419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APPAREL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5491003" y="285139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41968" y="4300428"/>
            <a:ext cx="2244652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0772" y="4529589"/>
            <a:ext cx="469813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SHOOPING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5491003" y="3266563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41967" y="4715598"/>
            <a:ext cx="1646308" cy="1687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58%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0771" y="3699251"/>
            <a:ext cx="987735" cy="173049"/>
          </a:xfrm>
          <a:prstGeom prst="rect">
            <a:avLst/>
          </a:prstGeom>
          <a:effectLst/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INTERNET</a:t>
            </a:r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5491003" y="2436225"/>
            <a:ext cx="168773" cy="3066844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41968" y="3885260"/>
            <a:ext cx="2662828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245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62608" y="1872906"/>
            <a:ext cx="4904185" cy="2890837"/>
            <a:chOff x="2463800" y="857251"/>
            <a:chExt cx="6538913" cy="3854449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5165725" y="1511300"/>
              <a:ext cx="3368675" cy="1801812"/>
            </a:xfrm>
            <a:custGeom>
              <a:avLst/>
              <a:gdLst>
                <a:gd name="T0" fmla="*/ 247 w 1566"/>
                <a:gd name="T1" fmla="*/ 187 h 838"/>
                <a:gd name="T2" fmla="*/ 201 w 1566"/>
                <a:gd name="T3" fmla="*/ 216 h 838"/>
                <a:gd name="T4" fmla="*/ 150 w 1566"/>
                <a:gd name="T5" fmla="*/ 186 h 838"/>
                <a:gd name="T6" fmla="*/ 249 w 1566"/>
                <a:gd name="T7" fmla="*/ 72 h 838"/>
                <a:gd name="T8" fmla="*/ 398 w 1566"/>
                <a:gd name="T9" fmla="*/ 85 h 838"/>
                <a:gd name="T10" fmla="*/ 544 w 1566"/>
                <a:gd name="T11" fmla="*/ 80 h 838"/>
                <a:gd name="T12" fmla="*/ 645 w 1566"/>
                <a:gd name="T13" fmla="*/ 49 h 838"/>
                <a:gd name="T14" fmla="*/ 788 w 1566"/>
                <a:gd name="T15" fmla="*/ 7 h 838"/>
                <a:gd name="T16" fmla="*/ 990 w 1566"/>
                <a:gd name="T17" fmla="*/ 36 h 838"/>
                <a:gd name="T18" fmla="*/ 1167 w 1566"/>
                <a:gd name="T19" fmla="*/ 49 h 838"/>
                <a:gd name="T20" fmla="*/ 1334 w 1566"/>
                <a:gd name="T21" fmla="*/ 74 h 838"/>
                <a:gd name="T22" fmla="*/ 1556 w 1566"/>
                <a:gd name="T23" fmla="*/ 110 h 838"/>
                <a:gd name="T24" fmla="*/ 1525 w 1566"/>
                <a:gd name="T25" fmla="*/ 141 h 838"/>
                <a:gd name="T26" fmla="*/ 1462 w 1566"/>
                <a:gd name="T27" fmla="*/ 201 h 838"/>
                <a:gd name="T28" fmla="*/ 1442 w 1566"/>
                <a:gd name="T29" fmla="*/ 246 h 838"/>
                <a:gd name="T30" fmla="*/ 1374 w 1566"/>
                <a:gd name="T31" fmla="*/ 156 h 838"/>
                <a:gd name="T32" fmla="*/ 1295 w 1566"/>
                <a:gd name="T33" fmla="*/ 181 h 838"/>
                <a:gd name="T34" fmla="*/ 1308 w 1566"/>
                <a:gd name="T35" fmla="*/ 235 h 838"/>
                <a:gd name="T36" fmla="*/ 1383 w 1566"/>
                <a:gd name="T37" fmla="*/ 303 h 838"/>
                <a:gd name="T38" fmla="*/ 1344 w 1566"/>
                <a:gd name="T39" fmla="*/ 319 h 838"/>
                <a:gd name="T40" fmla="*/ 1299 w 1566"/>
                <a:gd name="T41" fmla="*/ 407 h 838"/>
                <a:gd name="T42" fmla="*/ 1279 w 1566"/>
                <a:gd name="T43" fmla="*/ 421 h 838"/>
                <a:gd name="T44" fmla="*/ 1214 w 1566"/>
                <a:gd name="T45" fmla="*/ 407 h 838"/>
                <a:gd name="T46" fmla="*/ 1243 w 1566"/>
                <a:gd name="T47" fmla="*/ 439 h 838"/>
                <a:gd name="T48" fmla="*/ 1270 w 1566"/>
                <a:gd name="T49" fmla="*/ 553 h 838"/>
                <a:gd name="T50" fmla="*/ 1155 w 1566"/>
                <a:gd name="T51" fmla="*/ 615 h 838"/>
                <a:gd name="T52" fmla="*/ 1154 w 1566"/>
                <a:gd name="T53" fmla="*/ 755 h 838"/>
                <a:gd name="T54" fmla="*/ 1095 w 1566"/>
                <a:gd name="T55" fmla="*/ 747 h 838"/>
                <a:gd name="T56" fmla="*/ 1143 w 1566"/>
                <a:gd name="T57" fmla="*/ 836 h 838"/>
                <a:gd name="T58" fmla="*/ 1081 w 1566"/>
                <a:gd name="T59" fmla="*/ 731 h 838"/>
                <a:gd name="T60" fmla="*/ 1016 w 1566"/>
                <a:gd name="T61" fmla="*/ 626 h 838"/>
                <a:gd name="T62" fmla="*/ 926 w 1566"/>
                <a:gd name="T63" fmla="*/ 647 h 838"/>
                <a:gd name="T64" fmla="*/ 865 w 1566"/>
                <a:gd name="T65" fmla="*/ 758 h 838"/>
                <a:gd name="T66" fmla="*/ 785 w 1566"/>
                <a:gd name="T67" fmla="*/ 610 h 838"/>
                <a:gd name="T68" fmla="*/ 687 w 1566"/>
                <a:gd name="T69" fmla="*/ 566 h 838"/>
                <a:gd name="T70" fmla="*/ 582 w 1566"/>
                <a:gd name="T71" fmla="*/ 515 h 838"/>
                <a:gd name="T72" fmla="*/ 605 w 1566"/>
                <a:gd name="T73" fmla="*/ 576 h 838"/>
                <a:gd name="T74" fmla="*/ 679 w 1566"/>
                <a:gd name="T75" fmla="*/ 604 h 838"/>
                <a:gd name="T76" fmla="*/ 581 w 1566"/>
                <a:gd name="T77" fmla="*/ 691 h 838"/>
                <a:gd name="T78" fmla="*/ 488 w 1566"/>
                <a:gd name="T79" fmla="*/ 626 h 838"/>
                <a:gd name="T80" fmla="*/ 432 w 1566"/>
                <a:gd name="T81" fmla="*/ 443 h 838"/>
                <a:gd name="T82" fmla="*/ 339 w 1566"/>
                <a:gd name="T83" fmla="*/ 412 h 838"/>
                <a:gd name="T84" fmla="*/ 295 w 1566"/>
                <a:gd name="T85" fmla="*/ 428 h 838"/>
                <a:gd name="T86" fmla="*/ 214 w 1566"/>
                <a:gd name="T87" fmla="*/ 334 h 838"/>
                <a:gd name="T88" fmla="*/ 262 w 1566"/>
                <a:gd name="T89" fmla="*/ 395 h 838"/>
                <a:gd name="T90" fmla="*/ 212 w 1566"/>
                <a:gd name="T91" fmla="*/ 422 h 838"/>
                <a:gd name="T92" fmla="*/ 221 w 1566"/>
                <a:gd name="T93" fmla="*/ 384 h 838"/>
                <a:gd name="T94" fmla="*/ 133 w 1566"/>
                <a:gd name="T95" fmla="*/ 357 h 838"/>
                <a:gd name="T96" fmla="*/ 47 w 1566"/>
                <a:gd name="T97" fmla="*/ 437 h 838"/>
                <a:gd name="T98" fmla="*/ 10 w 1566"/>
                <a:gd name="T99" fmla="*/ 362 h 838"/>
                <a:gd name="T100" fmla="*/ 55 w 1566"/>
                <a:gd name="T101" fmla="*/ 304 h 838"/>
                <a:gd name="T102" fmla="*/ 135 w 1566"/>
                <a:gd name="T103" fmla="*/ 255 h 838"/>
                <a:gd name="T104" fmla="*/ 186 w 1566"/>
                <a:gd name="T105" fmla="*/ 219 h 838"/>
                <a:gd name="T106" fmla="*/ 276 w 1566"/>
                <a:gd name="T107" fmla="*/ 217 h 838"/>
                <a:gd name="T108" fmla="*/ 282 w 1566"/>
                <a:gd name="T109" fmla="*/ 136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66" h="838">
                  <a:moveTo>
                    <a:pt x="301" y="120"/>
                  </a:moveTo>
                  <a:cubicBezTo>
                    <a:pt x="290" y="114"/>
                    <a:pt x="279" y="116"/>
                    <a:pt x="275" y="124"/>
                  </a:cubicBezTo>
                  <a:cubicBezTo>
                    <a:pt x="270" y="133"/>
                    <a:pt x="262" y="138"/>
                    <a:pt x="254" y="142"/>
                  </a:cubicBezTo>
                  <a:cubicBezTo>
                    <a:pt x="243" y="148"/>
                    <a:pt x="242" y="157"/>
                    <a:pt x="251" y="166"/>
                  </a:cubicBezTo>
                  <a:cubicBezTo>
                    <a:pt x="251" y="166"/>
                    <a:pt x="252" y="167"/>
                    <a:pt x="253" y="168"/>
                  </a:cubicBezTo>
                  <a:cubicBezTo>
                    <a:pt x="259" y="174"/>
                    <a:pt x="258" y="180"/>
                    <a:pt x="251" y="185"/>
                  </a:cubicBezTo>
                  <a:cubicBezTo>
                    <a:pt x="250" y="186"/>
                    <a:pt x="248" y="187"/>
                    <a:pt x="247" y="187"/>
                  </a:cubicBezTo>
                  <a:cubicBezTo>
                    <a:pt x="243" y="189"/>
                    <a:pt x="241" y="193"/>
                    <a:pt x="240" y="197"/>
                  </a:cubicBezTo>
                  <a:cubicBezTo>
                    <a:pt x="240" y="202"/>
                    <a:pt x="239" y="207"/>
                    <a:pt x="238" y="211"/>
                  </a:cubicBezTo>
                  <a:cubicBezTo>
                    <a:pt x="237" y="214"/>
                    <a:pt x="235" y="215"/>
                    <a:pt x="232" y="216"/>
                  </a:cubicBezTo>
                  <a:cubicBezTo>
                    <a:pt x="229" y="217"/>
                    <a:pt x="225" y="219"/>
                    <a:pt x="222" y="220"/>
                  </a:cubicBezTo>
                  <a:cubicBezTo>
                    <a:pt x="216" y="222"/>
                    <a:pt x="209" y="223"/>
                    <a:pt x="203" y="224"/>
                  </a:cubicBezTo>
                  <a:cubicBezTo>
                    <a:pt x="201" y="225"/>
                    <a:pt x="199" y="222"/>
                    <a:pt x="197" y="221"/>
                  </a:cubicBezTo>
                  <a:cubicBezTo>
                    <a:pt x="198" y="220"/>
                    <a:pt x="199" y="218"/>
                    <a:pt x="201" y="216"/>
                  </a:cubicBezTo>
                  <a:cubicBezTo>
                    <a:pt x="202" y="215"/>
                    <a:pt x="203" y="215"/>
                    <a:pt x="204" y="214"/>
                  </a:cubicBezTo>
                  <a:cubicBezTo>
                    <a:pt x="207" y="211"/>
                    <a:pt x="208" y="207"/>
                    <a:pt x="206" y="204"/>
                  </a:cubicBezTo>
                  <a:cubicBezTo>
                    <a:pt x="201" y="198"/>
                    <a:pt x="196" y="192"/>
                    <a:pt x="191" y="187"/>
                  </a:cubicBezTo>
                  <a:cubicBezTo>
                    <a:pt x="187" y="183"/>
                    <a:pt x="185" y="183"/>
                    <a:pt x="180" y="186"/>
                  </a:cubicBezTo>
                  <a:cubicBezTo>
                    <a:pt x="178" y="188"/>
                    <a:pt x="176" y="190"/>
                    <a:pt x="173" y="191"/>
                  </a:cubicBezTo>
                  <a:cubicBezTo>
                    <a:pt x="167" y="194"/>
                    <a:pt x="161" y="196"/>
                    <a:pt x="154" y="192"/>
                  </a:cubicBezTo>
                  <a:cubicBezTo>
                    <a:pt x="152" y="190"/>
                    <a:pt x="150" y="188"/>
                    <a:pt x="150" y="186"/>
                  </a:cubicBezTo>
                  <a:cubicBezTo>
                    <a:pt x="147" y="178"/>
                    <a:pt x="145" y="170"/>
                    <a:pt x="144" y="161"/>
                  </a:cubicBezTo>
                  <a:cubicBezTo>
                    <a:pt x="143" y="153"/>
                    <a:pt x="145" y="151"/>
                    <a:pt x="152" y="148"/>
                  </a:cubicBezTo>
                  <a:cubicBezTo>
                    <a:pt x="164" y="142"/>
                    <a:pt x="175" y="136"/>
                    <a:pt x="186" y="129"/>
                  </a:cubicBezTo>
                  <a:cubicBezTo>
                    <a:pt x="190" y="127"/>
                    <a:pt x="194" y="123"/>
                    <a:pt x="197" y="119"/>
                  </a:cubicBezTo>
                  <a:cubicBezTo>
                    <a:pt x="204" y="113"/>
                    <a:pt x="209" y="107"/>
                    <a:pt x="215" y="101"/>
                  </a:cubicBezTo>
                  <a:cubicBezTo>
                    <a:pt x="223" y="94"/>
                    <a:pt x="230" y="88"/>
                    <a:pt x="237" y="81"/>
                  </a:cubicBezTo>
                  <a:cubicBezTo>
                    <a:pt x="241" y="78"/>
                    <a:pt x="245" y="75"/>
                    <a:pt x="249" y="72"/>
                  </a:cubicBezTo>
                  <a:cubicBezTo>
                    <a:pt x="251" y="70"/>
                    <a:pt x="254" y="70"/>
                    <a:pt x="257" y="69"/>
                  </a:cubicBezTo>
                  <a:cubicBezTo>
                    <a:pt x="264" y="69"/>
                    <a:pt x="271" y="68"/>
                    <a:pt x="278" y="63"/>
                  </a:cubicBezTo>
                  <a:cubicBezTo>
                    <a:pt x="279" y="62"/>
                    <a:pt x="282" y="62"/>
                    <a:pt x="284" y="62"/>
                  </a:cubicBezTo>
                  <a:cubicBezTo>
                    <a:pt x="301" y="61"/>
                    <a:pt x="317" y="62"/>
                    <a:pt x="333" y="64"/>
                  </a:cubicBezTo>
                  <a:cubicBezTo>
                    <a:pt x="338" y="65"/>
                    <a:pt x="344" y="67"/>
                    <a:pt x="349" y="70"/>
                  </a:cubicBezTo>
                  <a:cubicBezTo>
                    <a:pt x="361" y="77"/>
                    <a:pt x="375" y="79"/>
                    <a:pt x="388" y="82"/>
                  </a:cubicBezTo>
                  <a:cubicBezTo>
                    <a:pt x="392" y="83"/>
                    <a:pt x="395" y="83"/>
                    <a:pt x="398" y="85"/>
                  </a:cubicBezTo>
                  <a:cubicBezTo>
                    <a:pt x="408" y="89"/>
                    <a:pt x="418" y="91"/>
                    <a:pt x="428" y="94"/>
                  </a:cubicBezTo>
                  <a:cubicBezTo>
                    <a:pt x="433" y="95"/>
                    <a:pt x="436" y="93"/>
                    <a:pt x="439" y="91"/>
                  </a:cubicBezTo>
                  <a:cubicBezTo>
                    <a:pt x="446" y="84"/>
                    <a:pt x="453" y="83"/>
                    <a:pt x="462" y="89"/>
                  </a:cubicBezTo>
                  <a:cubicBezTo>
                    <a:pt x="465" y="91"/>
                    <a:pt x="470" y="92"/>
                    <a:pt x="474" y="91"/>
                  </a:cubicBezTo>
                  <a:cubicBezTo>
                    <a:pt x="482" y="90"/>
                    <a:pt x="490" y="87"/>
                    <a:pt x="497" y="84"/>
                  </a:cubicBezTo>
                  <a:cubicBezTo>
                    <a:pt x="503" y="82"/>
                    <a:pt x="508" y="81"/>
                    <a:pt x="515" y="81"/>
                  </a:cubicBezTo>
                  <a:cubicBezTo>
                    <a:pt x="524" y="82"/>
                    <a:pt x="534" y="81"/>
                    <a:pt x="544" y="80"/>
                  </a:cubicBezTo>
                  <a:cubicBezTo>
                    <a:pt x="546" y="80"/>
                    <a:pt x="549" y="79"/>
                    <a:pt x="551" y="78"/>
                  </a:cubicBezTo>
                  <a:cubicBezTo>
                    <a:pt x="558" y="73"/>
                    <a:pt x="566" y="72"/>
                    <a:pt x="575" y="72"/>
                  </a:cubicBezTo>
                  <a:cubicBezTo>
                    <a:pt x="583" y="73"/>
                    <a:pt x="590" y="69"/>
                    <a:pt x="595" y="62"/>
                  </a:cubicBezTo>
                  <a:cubicBezTo>
                    <a:pt x="598" y="58"/>
                    <a:pt x="603" y="54"/>
                    <a:pt x="603" y="48"/>
                  </a:cubicBezTo>
                  <a:cubicBezTo>
                    <a:pt x="603" y="46"/>
                    <a:pt x="606" y="44"/>
                    <a:pt x="609" y="43"/>
                  </a:cubicBezTo>
                  <a:cubicBezTo>
                    <a:pt x="616" y="42"/>
                    <a:pt x="624" y="41"/>
                    <a:pt x="632" y="46"/>
                  </a:cubicBezTo>
                  <a:cubicBezTo>
                    <a:pt x="636" y="49"/>
                    <a:pt x="640" y="49"/>
                    <a:pt x="645" y="49"/>
                  </a:cubicBezTo>
                  <a:cubicBezTo>
                    <a:pt x="652" y="48"/>
                    <a:pt x="659" y="47"/>
                    <a:pt x="666" y="46"/>
                  </a:cubicBezTo>
                  <a:cubicBezTo>
                    <a:pt x="671" y="45"/>
                    <a:pt x="677" y="43"/>
                    <a:pt x="681" y="39"/>
                  </a:cubicBezTo>
                  <a:cubicBezTo>
                    <a:pt x="683" y="36"/>
                    <a:pt x="687" y="35"/>
                    <a:pt x="690" y="35"/>
                  </a:cubicBezTo>
                  <a:cubicBezTo>
                    <a:pt x="699" y="34"/>
                    <a:pt x="707" y="31"/>
                    <a:pt x="715" y="26"/>
                  </a:cubicBezTo>
                  <a:cubicBezTo>
                    <a:pt x="725" y="20"/>
                    <a:pt x="737" y="16"/>
                    <a:pt x="750" y="15"/>
                  </a:cubicBezTo>
                  <a:cubicBezTo>
                    <a:pt x="759" y="15"/>
                    <a:pt x="767" y="13"/>
                    <a:pt x="776" y="12"/>
                  </a:cubicBezTo>
                  <a:cubicBezTo>
                    <a:pt x="780" y="11"/>
                    <a:pt x="784" y="9"/>
                    <a:pt x="788" y="7"/>
                  </a:cubicBezTo>
                  <a:cubicBezTo>
                    <a:pt x="798" y="1"/>
                    <a:pt x="808" y="0"/>
                    <a:pt x="819" y="3"/>
                  </a:cubicBezTo>
                  <a:cubicBezTo>
                    <a:pt x="833" y="7"/>
                    <a:pt x="848" y="8"/>
                    <a:pt x="862" y="10"/>
                  </a:cubicBezTo>
                  <a:cubicBezTo>
                    <a:pt x="867" y="11"/>
                    <a:pt x="872" y="11"/>
                    <a:pt x="877" y="12"/>
                  </a:cubicBezTo>
                  <a:cubicBezTo>
                    <a:pt x="885" y="15"/>
                    <a:pt x="892" y="19"/>
                    <a:pt x="897" y="26"/>
                  </a:cubicBezTo>
                  <a:cubicBezTo>
                    <a:pt x="901" y="33"/>
                    <a:pt x="907" y="35"/>
                    <a:pt x="915" y="36"/>
                  </a:cubicBezTo>
                  <a:cubicBezTo>
                    <a:pt x="929" y="38"/>
                    <a:pt x="944" y="36"/>
                    <a:pt x="958" y="35"/>
                  </a:cubicBezTo>
                  <a:cubicBezTo>
                    <a:pt x="968" y="34"/>
                    <a:pt x="979" y="35"/>
                    <a:pt x="990" y="36"/>
                  </a:cubicBezTo>
                  <a:cubicBezTo>
                    <a:pt x="1003" y="37"/>
                    <a:pt x="1016" y="39"/>
                    <a:pt x="1029" y="40"/>
                  </a:cubicBezTo>
                  <a:cubicBezTo>
                    <a:pt x="1036" y="41"/>
                    <a:pt x="1043" y="43"/>
                    <a:pt x="1049" y="47"/>
                  </a:cubicBezTo>
                  <a:cubicBezTo>
                    <a:pt x="1055" y="50"/>
                    <a:pt x="1062" y="53"/>
                    <a:pt x="1069" y="55"/>
                  </a:cubicBezTo>
                  <a:cubicBezTo>
                    <a:pt x="1074" y="57"/>
                    <a:pt x="1079" y="57"/>
                    <a:pt x="1083" y="55"/>
                  </a:cubicBezTo>
                  <a:cubicBezTo>
                    <a:pt x="1089" y="53"/>
                    <a:pt x="1094" y="51"/>
                    <a:pt x="1099" y="48"/>
                  </a:cubicBezTo>
                  <a:cubicBezTo>
                    <a:pt x="1106" y="45"/>
                    <a:pt x="1113" y="44"/>
                    <a:pt x="1120" y="45"/>
                  </a:cubicBezTo>
                  <a:cubicBezTo>
                    <a:pt x="1136" y="47"/>
                    <a:pt x="1151" y="47"/>
                    <a:pt x="1167" y="49"/>
                  </a:cubicBezTo>
                  <a:cubicBezTo>
                    <a:pt x="1172" y="49"/>
                    <a:pt x="1177" y="50"/>
                    <a:pt x="1181" y="51"/>
                  </a:cubicBezTo>
                  <a:cubicBezTo>
                    <a:pt x="1191" y="54"/>
                    <a:pt x="1201" y="58"/>
                    <a:pt x="1211" y="60"/>
                  </a:cubicBezTo>
                  <a:cubicBezTo>
                    <a:pt x="1218" y="61"/>
                    <a:pt x="1225" y="61"/>
                    <a:pt x="1232" y="61"/>
                  </a:cubicBezTo>
                  <a:cubicBezTo>
                    <a:pt x="1242" y="60"/>
                    <a:pt x="1252" y="60"/>
                    <a:pt x="1262" y="62"/>
                  </a:cubicBezTo>
                  <a:cubicBezTo>
                    <a:pt x="1270" y="64"/>
                    <a:pt x="1278" y="65"/>
                    <a:pt x="1285" y="70"/>
                  </a:cubicBezTo>
                  <a:cubicBezTo>
                    <a:pt x="1289" y="72"/>
                    <a:pt x="1294" y="72"/>
                    <a:pt x="1299" y="72"/>
                  </a:cubicBezTo>
                  <a:cubicBezTo>
                    <a:pt x="1311" y="73"/>
                    <a:pt x="1322" y="73"/>
                    <a:pt x="1334" y="74"/>
                  </a:cubicBezTo>
                  <a:cubicBezTo>
                    <a:pt x="1336" y="74"/>
                    <a:pt x="1338" y="74"/>
                    <a:pt x="1340" y="73"/>
                  </a:cubicBezTo>
                  <a:cubicBezTo>
                    <a:pt x="1361" y="69"/>
                    <a:pt x="1383" y="70"/>
                    <a:pt x="1405" y="73"/>
                  </a:cubicBezTo>
                  <a:cubicBezTo>
                    <a:pt x="1420" y="76"/>
                    <a:pt x="1435" y="79"/>
                    <a:pt x="1450" y="81"/>
                  </a:cubicBezTo>
                  <a:cubicBezTo>
                    <a:pt x="1454" y="82"/>
                    <a:pt x="1459" y="81"/>
                    <a:pt x="1463" y="83"/>
                  </a:cubicBezTo>
                  <a:cubicBezTo>
                    <a:pt x="1474" y="85"/>
                    <a:pt x="1485" y="88"/>
                    <a:pt x="1495" y="92"/>
                  </a:cubicBezTo>
                  <a:cubicBezTo>
                    <a:pt x="1507" y="97"/>
                    <a:pt x="1518" y="100"/>
                    <a:pt x="1531" y="101"/>
                  </a:cubicBezTo>
                  <a:cubicBezTo>
                    <a:pt x="1540" y="102"/>
                    <a:pt x="1548" y="106"/>
                    <a:pt x="1556" y="110"/>
                  </a:cubicBezTo>
                  <a:cubicBezTo>
                    <a:pt x="1563" y="113"/>
                    <a:pt x="1566" y="120"/>
                    <a:pt x="1564" y="124"/>
                  </a:cubicBezTo>
                  <a:cubicBezTo>
                    <a:pt x="1562" y="129"/>
                    <a:pt x="1556" y="131"/>
                    <a:pt x="1548" y="129"/>
                  </a:cubicBezTo>
                  <a:cubicBezTo>
                    <a:pt x="1539" y="126"/>
                    <a:pt x="1529" y="123"/>
                    <a:pt x="1520" y="120"/>
                  </a:cubicBezTo>
                  <a:cubicBezTo>
                    <a:pt x="1515" y="118"/>
                    <a:pt x="1510" y="119"/>
                    <a:pt x="1505" y="121"/>
                  </a:cubicBezTo>
                  <a:cubicBezTo>
                    <a:pt x="1499" y="125"/>
                    <a:pt x="1499" y="129"/>
                    <a:pt x="1505" y="133"/>
                  </a:cubicBezTo>
                  <a:cubicBezTo>
                    <a:pt x="1509" y="135"/>
                    <a:pt x="1513" y="136"/>
                    <a:pt x="1517" y="138"/>
                  </a:cubicBezTo>
                  <a:cubicBezTo>
                    <a:pt x="1520" y="139"/>
                    <a:pt x="1523" y="139"/>
                    <a:pt x="1525" y="141"/>
                  </a:cubicBezTo>
                  <a:cubicBezTo>
                    <a:pt x="1529" y="143"/>
                    <a:pt x="1528" y="147"/>
                    <a:pt x="1524" y="148"/>
                  </a:cubicBezTo>
                  <a:cubicBezTo>
                    <a:pt x="1524" y="148"/>
                    <a:pt x="1523" y="148"/>
                    <a:pt x="1523" y="148"/>
                  </a:cubicBezTo>
                  <a:cubicBezTo>
                    <a:pt x="1510" y="149"/>
                    <a:pt x="1502" y="155"/>
                    <a:pt x="1495" y="164"/>
                  </a:cubicBezTo>
                  <a:cubicBezTo>
                    <a:pt x="1489" y="171"/>
                    <a:pt x="1483" y="173"/>
                    <a:pt x="1474" y="172"/>
                  </a:cubicBezTo>
                  <a:cubicBezTo>
                    <a:pt x="1466" y="171"/>
                    <a:pt x="1460" y="176"/>
                    <a:pt x="1454" y="180"/>
                  </a:cubicBezTo>
                  <a:cubicBezTo>
                    <a:pt x="1451" y="182"/>
                    <a:pt x="1450" y="186"/>
                    <a:pt x="1453" y="190"/>
                  </a:cubicBezTo>
                  <a:cubicBezTo>
                    <a:pt x="1456" y="194"/>
                    <a:pt x="1459" y="197"/>
                    <a:pt x="1462" y="201"/>
                  </a:cubicBezTo>
                  <a:cubicBezTo>
                    <a:pt x="1464" y="204"/>
                    <a:pt x="1467" y="208"/>
                    <a:pt x="1469" y="211"/>
                  </a:cubicBezTo>
                  <a:cubicBezTo>
                    <a:pt x="1471" y="214"/>
                    <a:pt x="1473" y="217"/>
                    <a:pt x="1476" y="220"/>
                  </a:cubicBezTo>
                  <a:cubicBezTo>
                    <a:pt x="1479" y="224"/>
                    <a:pt x="1480" y="228"/>
                    <a:pt x="1481" y="232"/>
                  </a:cubicBezTo>
                  <a:cubicBezTo>
                    <a:pt x="1482" y="244"/>
                    <a:pt x="1478" y="255"/>
                    <a:pt x="1475" y="267"/>
                  </a:cubicBezTo>
                  <a:cubicBezTo>
                    <a:pt x="1475" y="270"/>
                    <a:pt x="1472" y="270"/>
                    <a:pt x="1469" y="269"/>
                  </a:cubicBezTo>
                  <a:cubicBezTo>
                    <a:pt x="1469" y="269"/>
                    <a:pt x="1468" y="269"/>
                    <a:pt x="1468" y="269"/>
                  </a:cubicBezTo>
                  <a:cubicBezTo>
                    <a:pt x="1459" y="261"/>
                    <a:pt x="1450" y="253"/>
                    <a:pt x="1442" y="246"/>
                  </a:cubicBezTo>
                  <a:cubicBezTo>
                    <a:pt x="1437" y="242"/>
                    <a:pt x="1434" y="237"/>
                    <a:pt x="1429" y="233"/>
                  </a:cubicBezTo>
                  <a:cubicBezTo>
                    <a:pt x="1421" y="227"/>
                    <a:pt x="1415" y="220"/>
                    <a:pt x="1409" y="212"/>
                  </a:cubicBezTo>
                  <a:cubicBezTo>
                    <a:pt x="1404" y="206"/>
                    <a:pt x="1403" y="199"/>
                    <a:pt x="1405" y="192"/>
                  </a:cubicBezTo>
                  <a:cubicBezTo>
                    <a:pt x="1407" y="187"/>
                    <a:pt x="1410" y="182"/>
                    <a:pt x="1411" y="176"/>
                  </a:cubicBezTo>
                  <a:cubicBezTo>
                    <a:pt x="1413" y="169"/>
                    <a:pt x="1411" y="165"/>
                    <a:pt x="1404" y="165"/>
                  </a:cubicBezTo>
                  <a:cubicBezTo>
                    <a:pt x="1397" y="165"/>
                    <a:pt x="1391" y="163"/>
                    <a:pt x="1386" y="159"/>
                  </a:cubicBezTo>
                  <a:cubicBezTo>
                    <a:pt x="1382" y="157"/>
                    <a:pt x="1378" y="156"/>
                    <a:pt x="1374" y="156"/>
                  </a:cubicBezTo>
                  <a:cubicBezTo>
                    <a:pt x="1365" y="155"/>
                    <a:pt x="1361" y="163"/>
                    <a:pt x="1366" y="170"/>
                  </a:cubicBezTo>
                  <a:cubicBezTo>
                    <a:pt x="1367" y="172"/>
                    <a:pt x="1369" y="174"/>
                    <a:pt x="1370" y="176"/>
                  </a:cubicBezTo>
                  <a:cubicBezTo>
                    <a:pt x="1372" y="180"/>
                    <a:pt x="1371" y="182"/>
                    <a:pt x="1367" y="183"/>
                  </a:cubicBezTo>
                  <a:cubicBezTo>
                    <a:pt x="1357" y="184"/>
                    <a:pt x="1348" y="187"/>
                    <a:pt x="1339" y="181"/>
                  </a:cubicBezTo>
                  <a:cubicBezTo>
                    <a:pt x="1336" y="180"/>
                    <a:pt x="1332" y="179"/>
                    <a:pt x="1329" y="179"/>
                  </a:cubicBezTo>
                  <a:cubicBezTo>
                    <a:pt x="1321" y="179"/>
                    <a:pt x="1312" y="180"/>
                    <a:pt x="1304" y="181"/>
                  </a:cubicBezTo>
                  <a:cubicBezTo>
                    <a:pt x="1301" y="181"/>
                    <a:pt x="1298" y="181"/>
                    <a:pt x="1295" y="181"/>
                  </a:cubicBezTo>
                  <a:cubicBezTo>
                    <a:pt x="1292" y="181"/>
                    <a:pt x="1289" y="180"/>
                    <a:pt x="1285" y="180"/>
                  </a:cubicBezTo>
                  <a:cubicBezTo>
                    <a:pt x="1276" y="180"/>
                    <a:pt x="1270" y="184"/>
                    <a:pt x="1267" y="193"/>
                  </a:cubicBezTo>
                  <a:cubicBezTo>
                    <a:pt x="1264" y="200"/>
                    <a:pt x="1260" y="207"/>
                    <a:pt x="1259" y="216"/>
                  </a:cubicBezTo>
                  <a:cubicBezTo>
                    <a:pt x="1259" y="221"/>
                    <a:pt x="1260" y="224"/>
                    <a:pt x="1264" y="226"/>
                  </a:cubicBezTo>
                  <a:cubicBezTo>
                    <a:pt x="1269" y="229"/>
                    <a:pt x="1274" y="231"/>
                    <a:pt x="1278" y="234"/>
                  </a:cubicBezTo>
                  <a:cubicBezTo>
                    <a:pt x="1280" y="234"/>
                    <a:pt x="1281" y="235"/>
                    <a:pt x="1283" y="235"/>
                  </a:cubicBezTo>
                  <a:cubicBezTo>
                    <a:pt x="1291" y="235"/>
                    <a:pt x="1300" y="235"/>
                    <a:pt x="1308" y="235"/>
                  </a:cubicBezTo>
                  <a:cubicBezTo>
                    <a:pt x="1310" y="235"/>
                    <a:pt x="1311" y="235"/>
                    <a:pt x="1312" y="235"/>
                  </a:cubicBezTo>
                  <a:cubicBezTo>
                    <a:pt x="1314" y="235"/>
                    <a:pt x="1316" y="235"/>
                    <a:pt x="1318" y="235"/>
                  </a:cubicBezTo>
                  <a:cubicBezTo>
                    <a:pt x="1320" y="235"/>
                    <a:pt x="1323" y="235"/>
                    <a:pt x="1325" y="237"/>
                  </a:cubicBezTo>
                  <a:cubicBezTo>
                    <a:pt x="1330" y="242"/>
                    <a:pt x="1336" y="248"/>
                    <a:pt x="1341" y="253"/>
                  </a:cubicBezTo>
                  <a:cubicBezTo>
                    <a:pt x="1348" y="258"/>
                    <a:pt x="1352" y="265"/>
                    <a:pt x="1357" y="271"/>
                  </a:cubicBezTo>
                  <a:cubicBezTo>
                    <a:pt x="1361" y="276"/>
                    <a:pt x="1364" y="281"/>
                    <a:pt x="1370" y="284"/>
                  </a:cubicBezTo>
                  <a:cubicBezTo>
                    <a:pt x="1378" y="288"/>
                    <a:pt x="1380" y="296"/>
                    <a:pt x="1383" y="303"/>
                  </a:cubicBezTo>
                  <a:cubicBezTo>
                    <a:pt x="1385" y="307"/>
                    <a:pt x="1387" y="312"/>
                    <a:pt x="1389" y="316"/>
                  </a:cubicBezTo>
                  <a:cubicBezTo>
                    <a:pt x="1392" y="321"/>
                    <a:pt x="1392" y="323"/>
                    <a:pt x="1389" y="326"/>
                  </a:cubicBezTo>
                  <a:cubicBezTo>
                    <a:pt x="1385" y="328"/>
                    <a:pt x="1381" y="327"/>
                    <a:pt x="1378" y="323"/>
                  </a:cubicBezTo>
                  <a:cubicBezTo>
                    <a:pt x="1374" y="317"/>
                    <a:pt x="1370" y="311"/>
                    <a:pt x="1366" y="305"/>
                  </a:cubicBezTo>
                  <a:cubicBezTo>
                    <a:pt x="1364" y="302"/>
                    <a:pt x="1362" y="299"/>
                    <a:pt x="1359" y="298"/>
                  </a:cubicBezTo>
                  <a:cubicBezTo>
                    <a:pt x="1355" y="295"/>
                    <a:pt x="1350" y="296"/>
                    <a:pt x="1349" y="301"/>
                  </a:cubicBezTo>
                  <a:cubicBezTo>
                    <a:pt x="1346" y="307"/>
                    <a:pt x="1346" y="313"/>
                    <a:pt x="1344" y="319"/>
                  </a:cubicBezTo>
                  <a:cubicBezTo>
                    <a:pt x="1343" y="324"/>
                    <a:pt x="1342" y="329"/>
                    <a:pt x="1341" y="334"/>
                  </a:cubicBezTo>
                  <a:cubicBezTo>
                    <a:pt x="1340" y="340"/>
                    <a:pt x="1338" y="346"/>
                    <a:pt x="1336" y="352"/>
                  </a:cubicBezTo>
                  <a:cubicBezTo>
                    <a:pt x="1334" y="362"/>
                    <a:pt x="1330" y="365"/>
                    <a:pt x="1319" y="365"/>
                  </a:cubicBezTo>
                  <a:cubicBezTo>
                    <a:pt x="1313" y="365"/>
                    <a:pt x="1309" y="367"/>
                    <a:pt x="1307" y="372"/>
                  </a:cubicBezTo>
                  <a:cubicBezTo>
                    <a:pt x="1305" y="375"/>
                    <a:pt x="1304" y="378"/>
                    <a:pt x="1304" y="381"/>
                  </a:cubicBezTo>
                  <a:cubicBezTo>
                    <a:pt x="1303" y="386"/>
                    <a:pt x="1301" y="389"/>
                    <a:pt x="1297" y="393"/>
                  </a:cubicBezTo>
                  <a:cubicBezTo>
                    <a:pt x="1291" y="399"/>
                    <a:pt x="1291" y="403"/>
                    <a:pt x="1299" y="407"/>
                  </a:cubicBezTo>
                  <a:cubicBezTo>
                    <a:pt x="1309" y="413"/>
                    <a:pt x="1315" y="421"/>
                    <a:pt x="1322" y="431"/>
                  </a:cubicBezTo>
                  <a:cubicBezTo>
                    <a:pt x="1324" y="434"/>
                    <a:pt x="1326" y="438"/>
                    <a:pt x="1328" y="443"/>
                  </a:cubicBezTo>
                  <a:cubicBezTo>
                    <a:pt x="1330" y="449"/>
                    <a:pt x="1328" y="451"/>
                    <a:pt x="1322" y="454"/>
                  </a:cubicBezTo>
                  <a:cubicBezTo>
                    <a:pt x="1319" y="455"/>
                    <a:pt x="1315" y="457"/>
                    <a:pt x="1311" y="458"/>
                  </a:cubicBezTo>
                  <a:cubicBezTo>
                    <a:pt x="1307" y="460"/>
                    <a:pt x="1305" y="459"/>
                    <a:pt x="1302" y="455"/>
                  </a:cubicBezTo>
                  <a:cubicBezTo>
                    <a:pt x="1301" y="453"/>
                    <a:pt x="1300" y="451"/>
                    <a:pt x="1300" y="449"/>
                  </a:cubicBezTo>
                  <a:cubicBezTo>
                    <a:pt x="1297" y="436"/>
                    <a:pt x="1289" y="428"/>
                    <a:pt x="1279" y="421"/>
                  </a:cubicBezTo>
                  <a:cubicBezTo>
                    <a:pt x="1274" y="418"/>
                    <a:pt x="1271" y="414"/>
                    <a:pt x="1269" y="408"/>
                  </a:cubicBezTo>
                  <a:cubicBezTo>
                    <a:pt x="1267" y="399"/>
                    <a:pt x="1258" y="395"/>
                    <a:pt x="1247" y="402"/>
                  </a:cubicBezTo>
                  <a:cubicBezTo>
                    <a:pt x="1245" y="403"/>
                    <a:pt x="1243" y="405"/>
                    <a:pt x="1241" y="406"/>
                  </a:cubicBezTo>
                  <a:cubicBezTo>
                    <a:pt x="1238" y="409"/>
                    <a:pt x="1236" y="408"/>
                    <a:pt x="1234" y="405"/>
                  </a:cubicBezTo>
                  <a:cubicBezTo>
                    <a:pt x="1233" y="402"/>
                    <a:pt x="1233" y="400"/>
                    <a:pt x="1232" y="397"/>
                  </a:cubicBezTo>
                  <a:cubicBezTo>
                    <a:pt x="1230" y="391"/>
                    <a:pt x="1225" y="390"/>
                    <a:pt x="1220" y="393"/>
                  </a:cubicBezTo>
                  <a:cubicBezTo>
                    <a:pt x="1215" y="397"/>
                    <a:pt x="1213" y="402"/>
                    <a:pt x="1214" y="407"/>
                  </a:cubicBezTo>
                  <a:cubicBezTo>
                    <a:pt x="1216" y="413"/>
                    <a:pt x="1219" y="417"/>
                    <a:pt x="1224" y="421"/>
                  </a:cubicBezTo>
                  <a:cubicBezTo>
                    <a:pt x="1226" y="422"/>
                    <a:pt x="1229" y="422"/>
                    <a:pt x="1231" y="421"/>
                  </a:cubicBezTo>
                  <a:cubicBezTo>
                    <a:pt x="1236" y="420"/>
                    <a:pt x="1239" y="421"/>
                    <a:pt x="1243" y="422"/>
                  </a:cubicBezTo>
                  <a:cubicBezTo>
                    <a:pt x="1246" y="423"/>
                    <a:pt x="1249" y="424"/>
                    <a:pt x="1252" y="425"/>
                  </a:cubicBezTo>
                  <a:cubicBezTo>
                    <a:pt x="1254" y="425"/>
                    <a:pt x="1255" y="427"/>
                    <a:pt x="1256" y="428"/>
                  </a:cubicBezTo>
                  <a:cubicBezTo>
                    <a:pt x="1255" y="429"/>
                    <a:pt x="1254" y="431"/>
                    <a:pt x="1253" y="432"/>
                  </a:cubicBezTo>
                  <a:cubicBezTo>
                    <a:pt x="1248" y="433"/>
                    <a:pt x="1245" y="435"/>
                    <a:pt x="1243" y="439"/>
                  </a:cubicBezTo>
                  <a:cubicBezTo>
                    <a:pt x="1239" y="445"/>
                    <a:pt x="1240" y="448"/>
                    <a:pt x="1244" y="454"/>
                  </a:cubicBezTo>
                  <a:cubicBezTo>
                    <a:pt x="1250" y="461"/>
                    <a:pt x="1255" y="469"/>
                    <a:pt x="1261" y="477"/>
                  </a:cubicBezTo>
                  <a:cubicBezTo>
                    <a:pt x="1262" y="478"/>
                    <a:pt x="1263" y="480"/>
                    <a:pt x="1265" y="481"/>
                  </a:cubicBezTo>
                  <a:cubicBezTo>
                    <a:pt x="1275" y="489"/>
                    <a:pt x="1277" y="501"/>
                    <a:pt x="1280" y="513"/>
                  </a:cubicBezTo>
                  <a:cubicBezTo>
                    <a:pt x="1281" y="517"/>
                    <a:pt x="1280" y="523"/>
                    <a:pt x="1279" y="528"/>
                  </a:cubicBezTo>
                  <a:cubicBezTo>
                    <a:pt x="1277" y="535"/>
                    <a:pt x="1274" y="542"/>
                    <a:pt x="1272" y="549"/>
                  </a:cubicBezTo>
                  <a:cubicBezTo>
                    <a:pt x="1271" y="550"/>
                    <a:pt x="1271" y="552"/>
                    <a:pt x="1270" y="553"/>
                  </a:cubicBezTo>
                  <a:cubicBezTo>
                    <a:pt x="1269" y="563"/>
                    <a:pt x="1263" y="571"/>
                    <a:pt x="1257" y="578"/>
                  </a:cubicBezTo>
                  <a:cubicBezTo>
                    <a:pt x="1250" y="585"/>
                    <a:pt x="1243" y="592"/>
                    <a:pt x="1233" y="595"/>
                  </a:cubicBezTo>
                  <a:cubicBezTo>
                    <a:pt x="1231" y="595"/>
                    <a:pt x="1230" y="597"/>
                    <a:pt x="1227" y="598"/>
                  </a:cubicBezTo>
                  <a:cubicBezTo>
                    <a:pt x="1217" y="605"/>
                    <a:pt x="1206" y="612"/>
                    <a:pt x="1196" y="618"/>
                  </a:cubicBezTo>
                  <a:cubicBezTo>
                    <a:pt x="1189" y="622"/>
                    <a:pt x="1182" y="622"/>
                    <a:pt x="1175" y="616"/>
                  </a:cubicBezTo>
                  <a:cubicBezTo>
                    <a:pt x="1174" y="616"/>
                    <a:pt x="1173" y="615"/>
                    <a:pt x="1173" y="614"/>
                  </a:cubicBezTo>
                  <a:cubicBezTo>
                    <a:pt x="1164" y="609"/>
                    <a:pt x="1163" y="609"/>
                    <a:pt x="1155" y="615"/>
                  </a:cubicBezTo>
                  <a:cubicBezTo>
                    <a:pt x="1145" y="623"/>
                    <a:pt x="1144" y="636"/>
                    <a:pt x="1152" y="645"/>
                  </a:cubicBezTo>
                  <a:cubicBezTo>
                    <a:pt x="1161" y="655"/>
                    <a:pt x="1170" y="665"/>
                    <a:pt x="1178" y="675"/>
                  </a:cubicBezTo>
                  <a:cubicBezTo>
                    <a:pt x="1183" y="680"/>
                    <a:pt x="1185" y="685"/>
                    <a:pt x="1186" y="691"/>
                  </a:cubicBezTo>
                  <a:cubicBezTo>
                    <a:pt x="1187" y="695"/>
                    <a:pt x="1189" y="699"/>
                    <a:pt x="1190" y="703"/>
                  </a:cubicBezTo>
                  <a:cubicBezTo>
                    <a:pt x="1192" y="715"/>
                    <a:pt x="1190" y="726"/>
                    <a:pt x="1178" y="732"/>
                  </a:cubicBezTo>
                  <a:cubicBezTo>
                    <a:pt x="1169" y="737"/>
                    <a:pt x="1164" y="746"/>
                    <a:pt x="1157" y="752"/>
                  </a:cubicBezTo>
                  <a:cubicBezTo>
                    <a:pt x="1156" y="753"/>
                    <a:pt x="1155" y="754"/>
                    <a:pt x="1154" y="755"/>
                  </a:cubicBezTo>
                  <a:cubicBezTo>
                    <a:pt x="1151" y="758"/>
                    <a:pt x="1148" y="757"/>
                    <a:pt x="1146" y="755"/>
                  </a:cubicBezTo>
                  <a:cubicBezTo>
                    <a:pt x="1145" y="753"/>
                    <a:pt x="1144" y="752"/>
                    <a:pt x="1142" y="750"/>
                  </a:cubicBezTo>
                  <a:cubicBezTo>
                    <a:pt x="1137" y="741"/>
                    <a:pt x="1132" y="732"/>
                    <a:pt x="1126" y="724"/>
                  </a:cubicBezTo>
                  <a:cubicBezTo>
                    <a:pt x="1123" y="720"/>
                    <a:pt x="1120" y="716"/>
                    <a:pt x="1116" y="713"/>
                  </a:cubicBezTo>
                  <a:cubicBezTo>
                    <a:pt x="1110" y="708"/>
                    <a:pt x="1102" y="709"/>
                    <a:pt x="1098" y="716"/>
                  </a:cubicBezTo>
                  <a:cubicBezTo>
                    <a:pt x="1094" y="722"/>
                    <a:pt x="1091" y="729"/>
                    <a:pt x="1091" y="737"/>
                  </a:cubicBezTo>
                  <a:cubicBezTo>
                    <a:pt x="1090" y="741"/>
                    <a:pt x="1091" y="744"/>
                    <a:pt x="1095" y="747"/>
                  </a:cubicBezTo>
                  <a:cubicBezTo>
                    <a:pt x="1097" y="748"/>
                    <a:pt x="1099" y="751"/>
                    <a:pt x="1100" y="754"/>
                  </a:cubicBezTo>
                  <a:cubicBezTo>
                    <a:pt x="1103" y="762"/>
                    <a:pt x="1107" y="769"/>
                    <a:pt x="1115" y="774"/>
                  </a:cubicBezTo>
                  <a:cubicBezTo>
                    <a:pt x="1123" y="780"/>
                    <a:pt x="1129" y="788"/>
                    <a:pt x="1134" y="797"/>
                  </a:cubicBezTo>
                  <a:cubicBezTo>
                    <a:pt x="1136" y="800"/>
                    <a:pt x="1136" y="803"/>
                    <a:pt x="1137" y="805"/>
                  </a:cubicBezTo>
                  <a:cubicBezTo>
                    <a:pt x="1137" y="814"/>
                    <a:pt x="1139" y="821"/>
                    <a:pt x="1142" y="828"/>
                  </a:cubicBezTo>
                  <a:cubicBezTo>
                    <a:pt x="1142" y="829"/>
                    <a:pt x="1143" y="830"/>
                    <a:pt x="1143" y="831"/>
                  </a:cubicBezTo>
                  <a:cubicBezTo>
                    <a:pt x="1143" y="833"/>
                    <a:pt x="1144" y="836"/>
                    <a:pt x="1143" y="836"/>
                  </a:cubicBezTo>
                  <a:cubicBezTo>
                    <a:pt x="1141" y="838"/>
                    <a:pt x="1138" y="838"/>
                    <a:pt x="1136" y="838"/>
                  </a:cubicBezTo>
                  <a:cubicBezTo>
                    <a:pt x="1128" y="834"/>
                    <a:pt x="1120" y="829"/>
                    <a:pt x="1115" y="821"/>
                  </a:cubicBezTo>
                  <a:cubicBezTo>
                    <a:pt x="1111" y="814"/>
                    <a:pt x="1108" y="807"/>
                    <a:pt x="1104" y="799"/>
                  </a:cubicBezTo>
                  <a:cubicBezTo>
                    <a:pt x="1099" y="787"/>
                    <a:pt x="1093" y="776"/>
                    <a:pt x="1084" y="766"/>
                  </a:cubicBezTo>
                  <a:cubicBezTo>
                    <a:pt x="1080" y="762"/>
                    <a:pt x="1079" y="756"/>
                    <a:pt x="1080" y="751"/>
                  </a:cubicBezTo>
                  <a:cubicBezTo>
                    <a:pt x="1081" y="745"/>
                    <a:pt x="1082" y="740"/>
                    <a:pt x="1081" y="735"/>
                  </a:cubicBezTo>
                  <a:cubicBezTo>
                    <a:pt x="1080" y="734"/>
                    <a:pt x="1080" y="732"/>
                    <a:pt x="1081" y="731"/>
                  </a:cubicBezTo>
                  <a:cubicBezTo>
                    <a:pt x="1084" y="720"/>
                    <a:pt x="1080" y="709"/>
                    <a:pt x="1076" y="699"/>
                  </a:cubicBezTo>
                  <a:cubicBezTo>
                    <a:pt x="1074" y="693"/>
                    <a:pt x="1071" y="686"/>
                    <a:pt x="1068" y="680"/>
                  </a:cubicBezTo>
                  <a:cubicBezTo>
                    <a:pt x="1065" y="670"/>
                    <a:pt x="1059" y="667"/>
                    <a:pt x="1049" y="672"/>
                  </a:cubicBezTo>
                  <a:cubicBezTo>
                    <a:pt x="1045" y="674"/>
                    <a:pt x="1042" y="675"/>
                    <a:pt x="1038" y="673"/>
                  </a:cubicBezTo>
                  <a:cubicBezTo>
                    <a:pt x="1034" y="671"/>
                    <a:pt x="1032" y="669"/>
                    <a:pt x="1032" y="665"/>
                  </a:cubicBezTo>
                  <a:cubicBezTo>
                    <a:pt x="1033" y="655"/>
                    <a:pt x="1029" y="646"/>
                    <a:pt x="1025" y="638"/>
                  </a:cubicBezTo>
                  <a:cubicBezTo>
                    <a:pt x="1023" y="634"/>
                    <a:pt x="1020" y="630"/>
                    <a:pt x="1016" y="626"/>
                  </a:cubicBezTo>
                  <a:cubicBezTo>
                    <a:pt x="1011" y="621"/>
                    <a:pt x="1006" y="614"/>
                    <a:pt x="1002" y="608"/>
                  </a:cubicBezTo>
                  <a:cubicBezTo>
                    <a:pt x="998" y="601"/>
                    <a:pt x="996" y="600"/>
                    <a:pt x="988" y="601"/>
                  </a:cubicBezTo>
                  <a:cubicBezTo>
                    <a:pt x="983" y="602"/>
                    <a:pt x="977" y="603"/>
                    <a:pt x="972" y="604"/>
                  </a:cubicBezTo>
                  <a:cubicBezTo>
                    <a:pt x="968" y="605"/>
                    <a:pt x="965" y="606"/>
                    <a:pt x="961" y="607"/>
                  </a:cubicBezTo>
                  <a:cubicBezTo>
                    <a:pt x="957" y="609"/>
                    <a:pt x="955" y="612"/>
                    <a:pt x="954" y="616"/>
                  </a:cubicBezTo>
                  <a:cubicBezTo>
                    <a:pt x="954" y="621"/>
                    <a:pt x="951" y="625"/>
                    <a:pt x="947" y="626"/>
                  </a:cubicBezTo>
                  <a:cubicBezTo>
                    <a:pt x="938" y="631"/>
                    <a:pt x="933" y="640"/>
                    <a:pt x="926" y="647"/>
                  </a:cubicBezTo>
                  <a:cubicBezTo>
                    <a:pt x="918" y="656"/>
                    <a:pt x="911" y="664"/>
                    <a:pt x="902" y="672"/>
                  </a:cubicBezTo>
                  <a:cubicBezTo>
                    <a:pt x="897" y="677"/>
                    <a:pt x="895" y="682"/>
                    <a:pt x="896" y="689"/>
                  </a:cubicBezTo>
                  <a:cubicBezTo>
                    <a:pt x="897" y="696"/>
                    <a:pt x="896" y="704"/>
                    <a:pt x="896" y="711"/>
                  </a:cubicBezTo>
                  <a:cubicBezTo>
                    <a:pt x="896" y="718"/>
                    <a:pt x="895" y="724"/>
                    <a:pt x="894" y="730"/>
                  </a:cubicBezTo>
                  <a:cubicBezTo>
                    <a:pt x="892" y="736"/>
                    <a:pt x="890" y="742"/>
                    <a:pt x="886" y="746"/>
                  </a:cubicBezTo>
                  <a:cubicBezTo>
                    <a:pt x="883" y="751"/>
                    <a:pt x="878" y="755"/>
                    <a:pt x="874" y="758"/>
                  </a:cubicBezTo>
                  <a:cubicBezTo>
                    <a:pt x="871" y="761"/>
                    <a:pt x="868" y="761"/>
                    <a:pt x="865" y="758"/>
                  </a:cubicBezTo>
                  <a:cubicBezTo>
                    <a:pt x="863" y="755"/>
                    <a:pt x="860" y="751"/>
                    <a:pt x="858" y="748"/>
                  </a:cubicBezTo>
                  <a:cubicBezTo>
                    <a:pt x="851" y="731"/>
                    <a:pt x="844" y="715"/>
                    <a:pt x="838" y="699"/>
                  </a:cubicBezTo>
                  <a:cubicBezTo>
                    <a:pt x="836" y="695"/>
                    <a:pt x="834" y="692"/>
                    <a:pt x="832" y="688"/>
                  </a:cubicBezTo>
                  <a:cubicBezTo>
                    <a:pt x="825" y="675"/>
                    <a:pt x="820" y="661"/>
                    <a:pt x="816" y="647"/>
                  </a:cubicBezTo>
                  <a:cubicBezTo>
                    <a:pt x="814" y="640"/>
                    <a:pt x="813" y="632"/>
                    <a:pt x="812" y="625"/>
                  </a:cubicBezTo>
                  <a:cubicBezTo>
                    <a:pt x="810" y="616"/>
                    <a:pt x="807" y="614"/>
                    <a:pt x="799" y="616"/>
                  </a:cubicBezTo>
                  <a:cubicBezTo>
                    <a:pt x="793" y="617"/>
                    <a:pt x="788" y="616"/>
                    <a:pt x="785" y="610"/>
                  </a:cubicBezTo>
                  <a:cubicBezTo>
                    <a:pt x="783" y="609"/>
                    <a:pt x="782" y="607"/>
                    <a:pt x="780" y="606"/>
                  </a:cubicBezTo>
                  <a:cubicBezTo>
                    <a:pt x="776" y="603"/>
                    <a:pt x="773" y="600"/>
                    <a:pt x="771" y="595"/>
                  </a:cubicBezTo>
                  <a:cubicBezTo>
                    <a:pt x="769" y="592"/>
                    <a:pt x="766" y="588"/>
                    <a:pt x="764" y="585"/>
                  </a:cubicBezTo>
                  <a:cubicBezTo>
                    <a:pt x="758" y="580"/>
                    <a:pt x="752" y="575"/>
                    <a:pt x="747" y="569"/>
                  </a:cubicBezTo>
                  <a:cubicBezTo>
                    <a:pt x="744" y="566"/>
                    <a:pt x="741" y="564"/>
                    <a:pt x="736" y="564"/>
                  </a:cubicBezTo>
                  <a:cubicBezTo>
                    <a:pt x="732" y="564"/>
                    <a:pt x="728" y="564"/>
                    <a:pt x="724" y="565"/>
                  </a:cubicBezTo>
                  <a:cubicBezTo>
                    <a:pt x="711" y="568"/>
                    <a:pt x="699" y="568"/>
                    <a:pt x="687" y="566"/>
                  </a:cubicBezTo>
                  <a:cubicBezTo>
                    <a:pt x="679" y="564"/>
                    <a:pt x="671" y="563"/>
                    <a:pt x="662" y="561"/>
                  </a:cubicBezTo>
                  <a:cubicBezTo>
                    <a:pt x="656" y="560"/>
                    <a:pt x="653" y="557"/>
                    <a:pt x="650" y="552"/>
                  </a:cubicBezTo>
                  <a:cubicBezTo>
                    <a:pt x="647" y="545"/>
                    <a:pt x="646" y="544"/>
                    <a:pt x="639" y="547"/>
                  </a:cubicBezTo>
                  <a:cubicBezTo>
                    <a:pt x="628" y="552"/>
                    <a:pt x="618" y="548"/>
                    <a:pt x="608" y="543"/>
                  </a:cubicBezTo>
                  <a:cubicBezTo>
                    <a:pt x="603" y="540"/>
                    <a:pt x="598" y="538"/>
                    <a:pt x="594" y="534"/>
                  </a:cubicBezTo>
                  <a:cubicBezTo>
                    <a:pt x="592" y="532"/>
                    <a:pt x="590" y="528"/>
                    <a:pt x="588" y="525"/>
                  </a:cubicBezTo>
                  <a:cubicBezTo>
                    <a:pt x="586" y="522"/>
                    <a:pt x="585" y="518"/>
                    <a:pt x="582" y="515"/>
                  </a:cubicBezTo>
                  <a:cubicBezTo>
                    <a:pt x="580" y="512"/>
                    <a:pt x="576" y="511"/>
                    <a:pt x="573" y="510"/>
                  </a:cubicBezTo>
                  <a:cubicBezTo>
                    <a:pt x="570" y="508"/>
                    <a:pt x="566" y="509"/>
                    <a:pt x="564" y="512"/>
                  </a:cubicBezTo>
                  <a:cubicBezTo>
                    <a:pt x="561" y="515"/>
                    <a:pt x="561" y="519"/>
                    <a:pt x="562" y="522"/>
                  </a:cubicBezTo>
                  <a:cubicBezTo>
                    <a:pt x="567" y="532"/>
                    <a:pt x="573" y="540"/>
                    <a:pt x="583" y="546"/>
                  </a:cubicBezTo>
                  <a:cubicBezTo>
                    <a:pt x="586" y="547"/>
                    <a:pt x="588" y="549"/>
                    <a:pt x="590" y="550"/>
                  </a:cubicBezTo>
                  <a:cubicBezTo>
                    <a:pt x="596" y="555"/>
                    <a:pt x="598" y="560"/>
                    <a:pt x="598" y="568"/>
                  </a:cubicBezTo>
                  <a:cubicBezTo>
                    <a:pt x="598" y="574"/>
                    <a:pt x="599" y="575"/>
                    <a:pt x="605" y="576"/>
                  </a:cubicBezTo>
                  <a:cubicBezTo>
                    <a:pt x="615" y="578"/>
                    <a:pt x="623" y="576"/>
                    <a:pt x="630" y="568"/>
                  </a:cubicBezTo>
                  <a:cubicBezTo>
                    <a:pt x="635" y="561"/>
                    <a:pt x="642" y="561"/>
                    <a:pt x="647" y="569"/>
                  </a:cubicBezTo>
                  <a:cubicBezTo>
                    <a:pt x="649" y="571"/>
                    <a:pt x="651" y="573"/>
                    <a:pt x="652" y="575"/>
                  </a:cubicBezTo>
                  <a:cubicBezTo>
                    <a:pt x="655" y="579"/>
                    <a:pt x="657" y="581"/>
                    <a:pt x="662" y="581"/>
                  </a:cubicBezTo>
                  <a:cubicBezTo>
                    <a:pt x="665" y="581"/>
                    <a:pt x="669" y="583"/>
                    <a:pt x="671" y="585"/>
                  </a:cubicBezTo>
                  <a:cubicBezTo>
                    <a:pt x="674" y="589"/>
                    <a:pt x="677" y="592"/>
                    <a:pt x="679" y="596"/>
                  </a:cubicBezTo>
                  <a:cubicBezTo>
                    <a:pt x="680" y="598"/>
                    <a:pt x="680" y="602"/>
                    <a:pt x="679" y="604"/>
                  </a:cubicBezTo>
                  <a:cubicBezTo>
                    <a:pt x="677" y="610"/>
                    <a:pt x="674" y="615"/>
                    <a:pt x="671" y="621"/>
                  </a:cubicBezTo>
                  <a:cubicBezTo>
                    <a:pt x="670" y="623"/>
                    <a:pt x="668" y="626"/>
                    <a:pt x="667" y="628"/>
                  </a:cubicBezTo>
                  <a:cubicBezTo>
                    <a:pt x="664" y="640"/>
                    <a:pt x="655" y="646"/>
                    <a:pt x="646" y="652"/>
                  </a:cubicBezTo>
                  <a:cubicBezTo>
                    <a:pt x="638" y="658"/>
                    <a:pt x="630" y="662"/>
                    <a:pt x="621" y="666"/>
                  </a:cubicBezTo>
                  <a:cubicBezTo>
                    <a:pt x="617" y="668"/>
                    <a:pt x="613" y="672"/>
                    <a:pt x="610" y="676"/>
                  </a:cubicBezTo>
                  <a:cubicBezTo>
                    <a:pt x="607" y="680"/>
                    <a:pt x="603" y="683"/>
                    <a:pt x="597" y="684"/>
                  </a:cubicBezTo>
                  <a:cubicBezTo>
                    <a:pt x="592" y="686"/>
                    <a:pt x="586" y="689"/>
                    <a:pt x="581" y="691"/>
                  </a:cubicBezTo>
                  <a:cubicBezTo>
                    <a:pt x="572" y="695"/>
                    <a:pt x="563" y="698"/>
                    <a:pt x="554" y="702"/>
                  </a:cubicBezTo>
                  <a:cubicBezTo>
                    <a:pt x="551" y="703"/>
                    <a:pt x="548" y="704"/>
                    <a:pt x="545" y="706"/>
                  </a:cubicBezTo>
                  <a:cubicBezTo>
                    <a:pt x="536" y="709"/>
                    <a:pt x="530" y="708"/>
                    <a:pt x="526" y="699"/>
                  </a:cubicBezTo>
                  <a:cubicBezTo>
                    <a:pt x="520" y="687"/>
                    <a:pt x="516" y="675"/>
                    <a:pt x="511" y="664"/>
                  </a:cubicBezTo>
                  <a:cubicBezTo>
                    <a:pt x="509" y="659"/>
                    <a:pt x="506" y="655"/>
                    <a:pt x="504" y="651"/>
                  </a:cubicBezTo>
                  <a:cubicBezTo>
                    <a:pt x="503" y="649"/>
                    <a:pt x="502" y="646"/>
                    <a:pt x="501" y="644"/>
                  </a:cubicBezTo>
                  <a:cubicBezTo>
                    <a:pt x="498" y="637"/>
                    <a:pt x="494" y="630"/>
                    <a:pt x="488" y="626"/>
                  </a:cubicBezTo>
                  <a:cubicBezTo>
                    <a:pt x="479" y="620"/>
                    <a:pt x="476" y="612"/>
                    <a:pt x="474" y="602"/>
                  </a:cubicBezTo>
                  <a:cubicBezTo>
                    <a:pt x="473" y="596"/>
                    <a:pt x="471" y="590"/>
                    <a:pt x="467" y="586"/>
                  </a:cubicBezTo>
                  <a:cubicBezTo>
                    <a:pt x="459" y="577"/>
                    <a:pt x="455" y="567"/>
                    <a:pt x="448" y="558"/>
                  </a:cubicBezTo>
                  <a:cubicBezTo>
                    <a:pt x="437" y="545"/>
                    <a:pt x="431" y="529"/>
                    <a:pt x="424" y="514"/>
                  </a:cubicBezTo>
                  <a:cubicBezTo>
                    <a:pt x="421" y="508"/>
                    <a:pt x="420" y="500"/>
                    <a:pt x="422" y="493"/>
                  </a:cubicBezTo>
                  <a:cubicBezTo>
                    <a:pt x="425" y="483"/>
                    <a:pt x="429" y="473"/>
                    <a:pt x="431" y="462"/>
                  </a:cubicBezTo>
                  <a:cubicBezTo>
                    <a:pt x="433" y="456"/>
                    <a:pt x="433" y="449"/>
                    <a:pt x="432" y="443"/>
                  </a:cubicBezTo>
                  <a:cubicBezTo>
                    <a:pt x="431" y="437"/>
                    <a:pt x="425" y="434"/>
                    <a:pt x="419" y="435"/>
                  </a:cubicBezTo>
                  <a:cubicBezTo>
                    <a:pt x="418" y="436"/>
                    <a:pt x="416" y="437"/>
                    <a:pt x="415" y="437"/>
                  </a:cubicBezTo>
                  <a:cubicBezTo>
                    <a:pt x="410" y="441"/>
                    <a:pt x="404" y="441"/>
                    <a:pt x="398" y="438"/>
                  </a:cubicBezTo>
                  <a:cubicBezTo>
                    <a:pt x="392" y="435"/>
                    <a:pt x="385" y="433"/>
                    <a:pt x="378" y="437"/>
                  </a:cubicBezTo>
                  <a:cubicBezTo>
                    <a:pt x="377" y="437"/>
                    <a:pt x="374" y="437"/>
                    <a:pt x="373" y="436"/>
                  </a:cubicBezTo>
                  <a:cubicBezTo>
                    <a:pt x="366" y="435"/>
                    <a:pt x="359" y="434"/>
                    <a:pt x="353" y="432"/>
                  </a:cubicBezTo>
                  <a:cubicBezTo>
                    <a:pt x="345" y="430"/>
                    <a:pt x="340" y="421"/>
                    <a:pt x="339" y="412"/>
                  </a:cubicBezTo>
                  <a:cubicBezTo>
                    <a:pt x="338" y="407"/>
                    <a:pt x="338" y="402"/>
                    <a:pt x="337" y="396"/>
                  </a:cubicBezTo>
                  <a:cubicBezTo>
                    <a:pt x="337" y="390"/>
                    <a:pt x="329" y="386"/>
                    <a:pt x="323" y="387"/>
                  </a:cubicBezTo>
                  <a:cubicBezTo>
                    <a:pt x="318" y="388"/>
                    <a:pt x="314" y="394"/>
                    <a:pt x="315" y="401"/>
                  </a:cubicBezTo>
                  <a:cubicBezTo>
                    <a:pt x="315" y="402"/>
                    <a:pt x="315" y="403"/>
                    <a:pt x="315" y="404"/>
                  </a:cubicBezTo>
                  <a:cubicBezTo>
                    <a:pt x="320" y="412"/>
                    <a:pt x="316" y="420"/>
                    <a:pt x="313" y="428"/>
                  </a:cubicBezTo>
                  <a:cubicBezTo>
                    <a:pt x="312" y="432"/>
                    <a:pt x="310" y="434"/>
                    <a:pt x="306" y="434"/>
                  </a:cubicBezTo>
                  <a:cubicBezTo>
                    <a:pt x="302" y="433"/>
                    <a:pt x="297" y="433"/>
                    <a:pt x="295" y="428"/>
                  </a:cubicBezTo>
                  <a:cubicBezTo>
                    <a:pt x="293" y="415"/>
                    <a:pt x="282" y="407"/>
                    <a:pt x="277" y="396"/>
                  </a:cubicBezTo>
                  <a:cubicBezTo>
                    <a:pt x="276" y="393"/>
                    <a:pt x="274" y="389"/>
                    <a:pt x="274" y="386"/>
                  </a:cubicBezTo>
                  <a:cubicBezTo>
                    <a:pt x="273" y="376"/>
                    <a:pt x="269" y="370"/>
                    <a:pt x="262" y="365"/>
                  </a:cubicBezTo>
                  <a:cubicBezTo>
                    <a:pt x="256" y="361"/>
                    <a:pt x="250" y="355"/>
                    <a:pt x="243" y="353"/>
                  </a:cubicBezTo>
                  <a:cubicBezTo>
                    <a:pt x="240" y="352"/>
                    <a:pt x="238" y="350"/>
                    <a:pt x="236" y="348"/>
                  </a:cubicBezTo>
                  <a:cubicBezTo>
                    <a:pt x="231" y="344"/>
                    <a:pt x="227" y="339"/>
                    <a:pt x="222" y="335"/>
                  </a:cubicBezTo>
                  <a:cubicBezTo>
                    <a:pt x="220" y="333"/>
                    <a:pt x="217" y="333"/>
                    <a:pt x="214" y="334"/>
                  </a:cubicBezTo>
                  <a:cubicBezTo>
                    <a:pt x="211" y="336"/>
                    <a:pt x="210" y="339"/>
                    <a:pt x="210" y="343"/>
                  </a:cubicBezTo>
                  <a:cubicBezTo>
                    <a:pt x="211" y="344"/>
                    <a:pt x="211" y="346"/>
                    <a:pt x="212" y="347"/>
                  </a:cubicBezTo>
                  <a:cubicBezTo>
                    <a:pt x="216" y="353"/>
                    <a:pt x="220" y="359"/>
                    <a:pt x="225" y="364"/>
                  </a:cubicBezTo>
                  <a:cubicBezTo>
                    <a:pt x="228" y="367"/>
                    <a:pt x="233" y="369"/>
                    <a:pt x="237" y="372"/>
                  </a:cubicBezTo>
                  <a:cubicBezTo>
                    <a:pt x="245" y="377"/>
                    <a:pt x="254" y="382"/>
                    <a:pt x="262" y="387"/>
                  </a:cubicBezTo>
                  <a:cubicBezTo>
                    <a:pt x="263" y="388"/>
                    <a:pt x="264" y="390"/>
                    <a:pt x="265" y="391"/>
                  </a:cubicBezTo>
                  <a:cubicBezTo>
                    <a:pt x="266" y="393"/>
                    <a:pt x="264" y="395"/>
                    <a:pt x="262" y="395"/>
                  </a:cubicBezTo>
                  <a:cubicBezTo>
                    <a:pt x="260" y="395"/>
                    <a:pt x="259" y="394"/>
                    <a:pt x="257" y="394"/>
                  </a:cubicBezTo>
                  <a:cubicBezTo>
                    <a:pt x="252" y="392"/>
                    <a:pt x="250" y="394"/>
                    <a:pt x="251" y="399"/>
                  </a:cubicBezTo>
                  <a:cubicBezTo>
                    <a:pt x="252" y="404"/>
                    <a:pt x="251" y="409"/>
                    <a:pt x="248" y="413"/>
                  </a:cubicBezTo>
                  <a:cubicBezTo>
                    <a:pt x="247" y="414"/>
                    <a:pt x="246" y="416"/>
                    <a:pt x="245" y="416"/>
                  </a:cubicBezTo>
                  <a:cubicBezTo>
                    <a:pt x="240" y="419"/>
                    <a:pt x="235" y="422"/>
                    <a:pt x="235" y="429"/>
                  </a:cubicBezTo>
                  <a:cubicBezTo>
                    <a:pt x="234" y="432"/>
                    <a:pt x="231" y="432"/>
                    <a:pt x="229" y="431"/>
                  </a:cubicBezTo>
                  <a:cubicBezTo>
                    <a:pt x="223" y="428"/>
                    <a:pt x="218" y="425"/>
                    <a:pt x="212" y="422"/>
                  </a:cubicBezTo>
                  <a:cubicBezTo>
                    <a:pt x="211" y="421"/>
                    <a:pt x="210" y="419"/>
                    <a:pt x="210" y="418"/>
                  </a:cubicBezTo>
                  <a:cubicBezTo>
                    <a:pt x="211" y="417"/>
                    <a:pt x="212" y="416"/>
                    <a:pt x="214" y="416"/>
                  </a:cubicBezTo>
                  <a:cubicBezTo>
                    <a:pt x="215" y="415"/>
                    <a:pt x="216" y="415"/>
                    <a:pt x="218" y="416"/>
                  </a:cubicBezTo>
                  <a:cubicBezTo>
                    <a:pt x="219" y="416"/>
                    <a:pt x="220" y="416"/>
                    <a:pt x="221" y="415"/>
                  </a:cubicBezTo>
                  <a:cubicBezTo>
                    <a:pt x="225" y="415"/>
                    <a:pt x="229" y="415"/>
                    <a:pt x="233" y="414"/>
                  </a:cubicBezTo>
                  <a:cubicBezTo>
                    <a:pt x="241" y="411"/>
                    <a:pt x="243" y="404"/>
                    <a:pt x="238" y="397"/>
                  </a:cubicBezTo>
                  <a:cubicBezTo>
                    <a:pt x="233" y="392"/>
                    <a:pt x="228" y="387"/>
                    <a:pt x="221" y="384"/>
                  </a:cubicBezTo>
                  <a:cubicBezTo>
                    <a:pt x="212" y="380"/>
                    <a:pt x="204" y="374"/>
                    <a:pt x="196" y="367"/>
                  </a:cubicBezTo>
                  <a:cubicBezTo>
                    <a:pt x="194" y="365"/>
                    <a:pt x="192" y="362"/>
                    <a:pt x="189" y="359"/>
                  </a:cubicBezTo>
                  <a:cubicBezTo>
                    <a:pt x="187" y="356"/>
                    <a:pt x="186" y="353"/>
                    <a:pt x="184" y="351"/>
                  </a:cubicBezTo>
                  <a:cubicBezTo>
                    <a:pt x="178" y="346"/>
                    <a:pt x="176" y="346"/>
                    <a:pt x="170" y="350"/>
                  </a:cubicBezTo>
                  <a:cubicBezTo>
                    <a:pt x="165" y="353"/>
                    <a:pt x="160" y="356"/>
                    <a:pt x="155" y="358"/>
                  </a:cubicBezTo>
                  <a:cubicBezTo>
                    <a:pt x="152" y="359"/>
                    <a:pt x="149" y="359"/>
                    <a:pt x="146" y="358"/>
                  </a:cubicBezTo>
                  <a:cubicBezTo>
                    <a:pt x="142" y="358"/>
                    <a:pt x="138" y="357"/>
                    <a:pt x="133" y="357"/>
                  </a:cubicBezTo>
                  <a:cubicBezTo>
                    <a:pt x="127" y="356"/>
                    <a:pt x="123" y="360"/>
                    <a:pt x="123" y="365"/>
                  </a:cubicBezTo>
                  <a:cubicBezTo>
                    <a:pt x="123" y="376"/>
                    <a:pt x="116" y="381"/>
                    <a:pt x="108" y="384"/>
                  </a:cubicBezTo>
                  <a:cubicBezTo>
                    <a:pt x="99" y="387"/>
                    <a:pt x="96" y="395"/>
                    <a:pt x="91" y="402"/>
                  </a:cubicBezTo>
                  <a:cubicBezTo>
                    <a:pt x="90" y="402"/>
                    <a:pt x="90" y="403"/>
                    <a:pt x="90" y="403"/>
                  </a:cubicBezTo>
                  <a:cubicBezTo>
                    <a:pt x="91" y="418"/>
                    <a:pt x="81" y="425"/>
                    <a:pt x="71" y="432"/>
                  </a:cubicBezTo>
                  <a:cubicBezTo>
                    <a:pt x="69" y="434"/>
                    <a:pt x="64" y="434"/>
                    <a:pt x="61" y="435"/>
                  </a:cubicBezTo>
                  <a:cubicBezTo>
                    <a:pt x="56" y="436"/>
                    <a:pt x="51" y="436"/>
                    <a:pt x="47" y="437"/>
                  </a:cubicBezTo>
                  <a:cubicBezTo>
                    <a:pt x="41" y="438"/>
                    <a:pt x="36" y="437"/>
                    <a:pt x="31" y="434"/>
                  </a:cubicBezTo>
                  <a:cubicBezTo>
                    <a:pt x="25" y="430"/>
                    <a:pt x="20" y="428"/>
                    <a:pt x="13" y="429"/>
                  </a:cubicBezTo>
                  <a:cubicBezTo>
                    <a:pt x="7" y="430"/>
                    <a:pt x="5" y="428"/>
                    <a:pt x="4" y="422"/>
                  </a:cubicBezTo>
                  <a:cubicBezTo>
                    <a:pt x="4" y="419"/>
                    <a:pt x="5" y="416"/>
                    <a:pt x="4" y="414"/>
                  </a:cubicBezTo>
                  <a:cubicBezTo>
                    <a:pt x="0" y="408"/>
                    <a:pt x="3" y="403"/>
                    <a:pt x="5" y="397"/>
                  </a:cubicBezTo>
                  <a:cubicBezTo>
                    <a:pt x="7" y="392"/>
                    <a:pt x="8" y="386"/>
                    <a:pt x="9" y="381"/>
                  </a:cubicBezTo>
                  <a:cubicBezTo>
                    <a:pt x="10" y="375"/>
                    <a:pt x="9" y="368"/>
                    <a:pt x="10" y="362"/>
                  </a:cubicBezTo>
                  <a:cubicBezTo>
                    <a:pt x="10" y="358"/>
                    <a:pt x="18" y="352"/>
                    <a:pt x="24" y="352"/>
                  </a:cubicBezTo>
                  <a:cubicBezTo>
                    <a:pt x="39" y="353"/>
                    <a:pt x="55" y="354"/>
                    <a:pt x="70" y="355"/>
                  </a:cubicBezTo>
                  <a:cubicBezTo>
                    <a:pt x="78" y="356"/>
                    <a:pt x="79" y="355"/>
                    <a:pt x="80" y="347"/>
                  </a:cubicBezTo>
                  <a:cubicBezTo>
                    <a:pt x="81" y="344"/>
                    <a:pt x="81" y="341"/>
                    <a:pt x="82" y="339"/>
                  </a:cubicBezTo>
                  <a:cubicBezTo>
                    <a:pt x="84" y="332"/>
                    <a:pt x="83" y="327"/>
                    <a:pt x="79" y="321"/>
                  </a:cubicBezTo>
                  <a:cubicBezTo>
                    <a:pt x="74" y="315"/>
                    <a:pt x="69" y="308"/>
                    <a:pt x="60" y="307"/>
                  </a:cubicBezTo>
                  <a:cubicBezTo>
                    <a:pt x="58" y="306"/>
                    <a:pt x="56" y="305"/>
                    <a:pt x="55" y="304"/>
                  </a:cubicBezTo>
                  <a:cubicBezTo>
                    <a:pt x="51" y="300"/>
                    <a:pt x="52" y="296"/>
                    <a:pt x="58" y="295"/>
                  </a:cubicBezTo>
                  <a:cubicBezTo>
                    <a:pt x="60" y="294"/>
                    <a:pt x="63" y="293"/>
                    <a:pt x="66" y="293"/>
                  </a:cubicBezTo>
                  <a:cubicBezTo>
                    <a:pt x="71" y="293"/>
                    <a:pt x="76" y="292"/>
                    <a:pt x="79" y="287"/>
                  </a:cubicBezTo>
                  <a:cubicBezTo>
                    <a:pt x="81" y="284"/>
                    <a:pt x="85" y="284"/>
                    <a:pt x="88" y="285"/>
                  </a:cubicBezTo>
                  <a:cubicBezTo>
                    <a:pt x="97" y="287"/>
                    <a:pt x="104" y="283"/>
                    <a:pt x="108" y="278"/>
                  </a:cubicBezTo>
                  <a:cubicBezTo>
                    <a:pt x="113" y="272"/>
                    <a:pt x="119" y="269"/>
                    <a:pt x="125" y="265"/>
                  </a:cubicBezTo>
                  <a:cubicBezTo>
                    <a:pt x="128" y="262"/>
                    <a:pt x="132" y="258"/>
                    <a:pt x="135" y="255"/>
                  </a:cubicBezTo>
                  <a:cubicBezTo>
                    <a:pt x="140" y="252"/>
                    <a:pt x="144" y="248"/>
                    <a:pt x="149" y="245"/>
                  </a:cubicBezTo>
                  <a:cubicBezTo>
                    <a:pt x="153" y="242"/>
                    <a:pt x="157" y="241"/>
                    <a:pt x="162" y="239"/>
                  </a:cubicBezTo>
                  <a:cubicBezTo>
                    <a:pt x="167" y="236"/>
                    <a:pt x="169" y="233"/>
                    <a:pt x="168" y="227"/>
                  </a:cubicBezTo>
                  <a:cubicBezTo>
                    <a:pt x="167" y="221"/>
                    <a:pt x="168" y="215"/>
                    <a:pt x="170" y="210"/>
                  </a:cubicBezTo>
                  <a:cubicBezTo>
                    <a:pt x="172" y="205"/>
                    <a:pt x="175" y="203"/>
                    <a:pt x="179" y="201"/>
                  </a:cubicBezTo>
                  <a:cubicBezTo>
                    <a:pt x="183" y="199"/>
                    <a:pt x="186" y="200"/>
                    <a:pt x="186" y="205"/>
                  </a:cubicBezTo>
                  <a:cubicBezTo>
                    <a:pt x="187" y="209"/>
                    <a:pt x="187" y="214"/>
                    <a:pt x="186" y="219"/>
                  </a:cubicBezTo>
                  <a:cubicBezTo>
                    <a:pt x="185" y="227"/>
                    <a:pt x="186" y="229"/>
                    <a:pt x="193" y="233"/>
                  </a:cubicBezTo>
                  <a:cubicBezTo>
                    <a:pt x="196" y="235"/>
                    <a:pt x="199" y="234"/>
                    <a:pt x="202" y="233"/>
                  </a:cubicBezTo>
                  <a:cubicBezTo>
                    <a:pt x="208" y="230"/>
                    <a:pt x="213" y="229"/>
                    <a:pt x="218" y="235"/>
                  </a:cubicBezTo>
                  <a:cubicBezTo>
                    <a:pt x="221" y="237"/>
                    <a:pt x="223" y="237"/>
                    <a:pt x="226" y="237"/>
                  </a:cubicBezTo>
                  <a:cubicBezTo>
                    <a:pt x="230" y="235"/>
                    <a:pt x="233" y="234"/>
                    <a:pt x="236" y="233"/>
                  </a:cubicBezTo>
                  <a:cubicBezTo>
                    <a:pt x="244" y="231"/>
                    <a:pt x="253" y="229"/>
                    <a:pt x="261" y="228"/>
                  </a:cubicBezTo>
                  <a:cubicBezTo>
                    <a:pt x="269" y="227"/>
                    <a:pt x="274" y="224"/>
                    <a:pt x="276" y="217"/>
                  </a:cubicBezTo>
                  <a:cubicBezTo>
                    <a:pt x="277" y="215"/>
                    <a:pt x="278" y="214"/>
                    <a:pt x="278" y="213"/>
                  </a:cubicBezTo>
                  <a:cubicBezTo>
                    <a:pt x="278" y="203"/>
                    <a:pt x="283" y="198"/>
                    <a:pt x="293" y="195"/>
                  </a:cubicBezTo>
                  <a:cubicBezTo>
                    <a:pt x="301" y="193"/>
                    <a:pt x="301" y="181"/>
                    <a:pt x="294" y="177"/>
                  </a:cubicBezTo>
                  <a:cubicBezTo>
                    <a:pt x="291" y="174"/>
                    <a:pt x="287" y="173"/>
                    <a:pt x="284" y="171"/>
                  </a:cubicBezTo>
                  <a:cubicBezTo>
                    <a:pt x="279" y="169"/>
                    <a:pt x="277" y="166"/>
                    <a:pt x="276" y="162"/>
                  </a:cubicBezTo>
                  <a:cubicBezTo>
                    <a:pt x="276" y="160"/>
                    <a:pt x="275" y="158"/>
                    <a:pt x="275" y="156"/>
                  </a:cubicBezTo>
                  <a:cubicBezTo>
                    <a:pt x="271" y="145"/>
                    <a:pt x="272" y="143"/>
                    <a:pt x="282" y="136"/>
                  </a:cubicBezTo>
                  <a:cubicBezTo>
                    <a:pt x="286" y="133"/>
                    <a:pt x="291" y="129"/>
                    <a:pt x="295" y="126"/>
                  </a:cubicBezTo>
                  <a:cubicBezTo>
                    <a:pt x="297" y="124"/>
                    <a:pt x="299" y="122"/>
                    <a:pt x="301" y="1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960938" y="2422525"/>
              <a:ext cx="1500188" cy="1790700"/>
            </a:xfrm>
            <a:custGeom>
              <a:avLst/>
              <a:gdLst>
                <a:gd name="T0" fmla="*/ 691 w 697"/>
                <a:gd name="T1" fmla="*/ 332 h 832"/>
                <a:gd name="T2" fmla="*/ 638 w 697"/>
                <a:gd name="T3" fmla="*/ 411 h 832"/>
                <a:gd name="T4" fmla="*/ 606 w 697"/>
                <a:gd name="T5" fmla="*/ 445 h 832"/>
                <a:gd name="T6" fmla="*/ 584 w 697"/>
                <a:gd name="T7" fmla="*/ 478 h 832"/>
                <a:gd name="T8" fmla="*/ 579 w 697"/>
                <a:gd name="T9" fmla="*/ 509 h 832"/>
                <a:gd name="T10" fmla="*/ 583 w 697"/>
                <a:gd name="T11" fmla="*/ 540 h 832"/>
                <a:gd name="T12" fmla="*/ 592 w 697"/>
                <a:gd name="T13" fmla="*/ 570 h 832"/>
                <a:gd name="T14" fmla="*/ 567 w 697"/>
                <a:gd name="T15" fmla="*/ 631 h 832"/>
                <a:gd name="T16" fmla="*/ 533 w 697"/>
                <a:gd name="T17" fmla="*/ 677 h 832"/>
                <a:gd name="T18" fmla="*/ 521 w 697"/>
                <a:gd name="T19" fmla="*/ 721 h 832"/>
                <a:gd name="T20" fmla="*/ 504 w 697"/>
                <a:gd name="T21" fmla="*/ 753 h 832"/>
                <a:gd name="T22" fmla="*/ 483 w 697"/>
                <a:gd name="T23" fmla="*/ 781 h 832"/>
                <a:gd name="T24" fmla="*/ 456 w 697"/>
                <a:gd name="T25" fmla="*/ 812 h 832"/>
                <a:gd name="T26" fmla="*/ 412 w 697"/>
                <a:gd name="T27" fmla="*/ 825 h 832"/>
                <a:gd name="T28" fmla="*/ 378 w 697"/>
                <a:gd name="T29" fmla="*/ 831 h 832"/>
                <a:gd name="T30" fmla="*/ 357 w 697"/>
                <a:gd name="T31" fmla="*/ 805 h 832"/>
                <a:gd name="T32" fmla="*/ 350 w 697"/>
                <a:gd name="T33" fmla="*/ 773 h 832"/>
                <a:gd name="T34" fmla="*/ 328 w 697"/>
                <a:gd name="T35" fmla="*/ 728 h 832"/>
                <a:gd name="T36" fmla="*/ 320 w 697"/>
                <a:gd name="T37" fmla="*/ 683 h 832"/>
                <a:gd name="T38" fmla="*/ 300 w 697"/>
                <a:gd name="T39" fmla="*/ 644 h 832"/>
                <a:gd name="T40" fmla="*/ 300 w 697"/>
                <a:gd name="T41" fmla="*/ 610 h 832"/>
                <a:gd name="T42" fmla="*/ 315 w 697"/>
                <a:gd name="T43" fmla="*/ 573 h 832"/>
                <a:gd name="T44" fmla="*/ 311 w 697"/>
                <a:gd name="T45" fmla="*/ 523 h 832"/>
                <a:gd name="T46" fmla="*/ 300 w 697"/>
                <a:gd name="T47" fmla="*/ 491 h 832"/>
                <a:gd name="T48" fmla="*/ 277 w 697"/>
                <a:gd name="T49" fmla="*/ 457 h 832"/>
                <a:gd name="T50" fmla="*/ 271 w 697"/>
                <a:gd name="T51" fmla="*/ 434 h 832"/>
                <a:gd name="T52" fmla="*/ 276 w 697"/>
                <a:gd name="T53" fmla="*/ 409 h 832"/>
                <a:gd name="T54" fmla="*/ 270 w 697"/>
                <a:gd name="T55" fmla="*/ 385 h 832"/>
                <a:gd name="T56" fmla="*/ 247 w 697"/>
                <a:gd name="T57" fmla="*/ 381 h 832"/>
                <a:gd name="T58" fmla="*/ 215 w 697"/>
                <a:gd name="T59" fmla="*/ 359 h 832"/>
                <a:gd name="T60" fmla="*/ 163 w 697"/>
                <a:gd name="T61" fmla="*/ 374 h 832"/>
                <a:gd name="T62" fmla="*/ 111 w 697"/>
                <a:gd name="T63" fmla="*/ 378 h 832"/>
                <a:gd name="T64" fmla="*/ 55 w 697"/>
                <a:gd name="T65" fmla="*/ 349 h 832"/>
                <a:gd name="T66" fmla="*/ 17 w 697"/>
                <a:gd name="T67" fmla="*/ 297 h 832"/>
                <a:gd name="T68" fmla="*/ 9 w 697"/>
                <a:gd name="T69" fmla="*/ 248 h 832"/>
                <a:gd name="T70" fmla="*/ 11 w 697"/>
                <a:gd name="T71" fmla="*/ 194 h 832"/>
                <a:gd name="T72" fmla="*/ 29 w 697"/>
                <a:gd name="T73" fmla="*/ 147 h 832"/>
                <a:gd name="T74" fmla="*/ 50 w 697"/>
                <a:gd name="T75" fmla="*/ 113 h 832"/>
                <a:gd name="T76" fmla="*/ 76 w 697"/>
                <a:gd name="T77" fmla="*/ 90 h 832"/>
                <a:gd name="T78" fmla="*/ 106 w 697"/>
                <a:gd name="T79" fmla="*/ 45 h 832"/>
                <a:gd name="T80" fmla="*/ 138 w 697"/>
                <a:gd name="T81" fmla="*/ 23 h 832"/>
                <a:gd name="T82" fmla="*/ 186 w 697"/>
                <a:gd name="T83" fmla="*/ 13 h 832"/>
                <a:gd name="T84" fmla="*/ 218 w 697"/>
                <a:gd name="T85" fmla="*/ 6 h 832"/>
                <a:gd name="T86" fmla="*/ 252 w 697"/>
                <a:gd name="T87" fmla="*/ 4 h 832"/>
                <a:gd name="T88" fmla="*/ 283 w 697"/>
                <a:gd name="T89" fmla="*/ 1 h 832"/>
                <a:gd name="T90" fmla="*/ 290 w 697"/>
                <a:gd name="T91" fmla="*/ 21 h 832"/>
                <a:gd name="T92" fmla="*/ 292 w 697"/>
                <a:gd name="T93" fmla="*/ 46 h 832"/>
                <a:gd name="T94" fmla="*/ 323 w 697"/>
                <a:gd name="T95" fmla="*/ 53 h 832"/>
                <a:gd name="T96" fmla="*/ 344 w 697"/>
                <a:gd name="T97" fmla="*/ 69 h 832"/>
                <a:gd name="T98" fmla="*/ 368 w 697"/>
                <a:gd name="T99" fmla="*/ 79 h 832"/>
                <a:gd name="T100" fmla="*/ 383 w 697"/>
                <a:gd name="T101" fmla="*/ 55 h 832"/>
                <a:gd name="T102" fmla="*/ 438 w 697"/>
                <a:gd name="T103" fmla="*/ 66 h 832"/>
                <a:gd name="T104" fmla="*/ 473 w 697"/>
                <a:gd name="T105" fmla="*/ 71 h 832"/>
                <a:gd name="T106" fmla="*/ 508 w 697"/>
                <a:gd name="T107" fmla="*/ 84 h 832"/>
                <a:gd name="T108" fmla="*/ 519 w 697"/>
                <a:gd name="T109" fmla="*/ 125 h 832"/>
                <a:gd name="T110" fmla="*/ 542 w 697"/>
                <a:gd name="T111" fmla="*/ 168 h 832"/>
                <a:gd name="T112" fmla="*/ 564 w 697"/>
                <a:gd name="T113" fmla="*/ 218 h 832"/>
                <a:gd name="T114" fmla="*/ 586 w 697"/>
                <a:gd name="T115" fmla="*/ 257 h 832"/>
                <a:gd name="T116" fmla="*/ 611 w 697"/>
                <a:gd name="T117" fmla="*/ 279 h 832"/>
                <a:gd name="T118" fmla="*/ 638 w 697"/>
                <a:gd name="T119" fmla="*/ 307 h 832"/>
                <a:gd name="T120" fmla="*/ 690 w 697"/>
                <a:gd name="T121" fmla="*/ 293 h 832"/>
                <a:gd name="T122" fmla="*/ 697 w 697"/>
                <a:gd name="T123" fmla="*/ 30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32">
                  <a:moveTo>
                    <a:pt x="697" y="305"/>
                  </a:moveTo>
                  <a:cubicBezTo>
                    <a:pt x="697" y="314"/>
                    <a:pt x="696" y="323"/>
                    <a:pt x="691" y="332"/>
                  </a:cubicBezTo>
                  <a:cubicBezTo>
                    <a:pt x="684" y="345"/>
                    <a:pt x="679" y="359"/>
                    <a:pt x="672" y="373"/>
                  </a:cubicBezTo>
                  <a:cubicBezTo>
                    <a:pt x="664" y="388"/>
                    <a:pt x="654" y="402"/>
                    <a:pt x="638" y="411"/>
                  </a:cubicBezTo>
                  <a:cubicBezTo>
                    <a:pt x="631" y="415"/>
                    <a:pt x="626" y="420"/>
                    <a:pt x="621" y="426"/>
                  </a:cubicBezTo>
                  <a:cubicBezTo>
                    <a:pt x="616" y="432"/>
                    <a:pt x="611" y="439"/>
                    <a:pt x="606" y="445"/>
                  </a:cubicBezTo>
                  <a:cubicBezTo>
                    <a:pt x="605" y="447"/>
                    <a:pt x="604" y="449"/>
                    <a:pt x="602" y="451"/>
                  </a:cubicBezTo>
                  <a:cubicBezTo>
                    <a:pt x="593" y="457"/>
                    <a:pt x="588" y="468"/>
                    <a:pt x="584" y="478"/>
                  </a:cubicBezTo>
                  <a:cubicBezTo>
                    <a:pt x="583" y="479"/>
                    <a:pt x="583" y="480"/>
                    <a:pt x="582" y="481"/>
                  </a:cubicBezTo>
                  <a:cubicBezTo>
                    <a:pt x="575" y="490"/>
                    <a:pt x="577" y="500"/>
                    <a:pt x="579" y="509"/>
                  </a:cubicBezTo>
                  <a:cubicBezTo>
                    <a:pt x="581" y="514"/>
                    <a:pt x="581" y="519"/>
                    <a:pt x="581" y="523"/>
                  </a:cubicBezTo>
                  <a:cubicBezTo>
                    <a:pt x="580" y="529"/>
                    <a:pt x="581" y="534"/>
                    <a:pt x="583" y="540"/>
                  </a:cubicBezTo>
                  <a:cubicBezTo>
                    <a:pt x="585" y="543"/>
                    <a:pt x="586" y="546"/>
                    <a:pt x="588" y="549"/>
                  </a:cubicBezTo>
                  <a:cubicBezTo>
                    <a:pt x="592" y="555"/>
                    <a:pt x="593" y="563"/>
                    <a:pt x="592" y="570"/>
                  </a:cubicBezTo>
                  <a:cubicBezTo>
                    <a:pt x="591" y="577"/>
                    <a:pt x="590" y="583"/>
                    <a:pt x="591" y="590"/>
                  </a:cubicBezTo>
                  <a:cubicBezTo>
                    <a:pt x="593" y="609"/>
                    <a:pt x="583" y="623"/>
                    <a:pt x="567" y="631"/>
                  </a:cubicBezTo>
                  <a:cubicBezTo>
                    <a:pt x="555" y="636"/>
                    <a:pt x="547" y="646"/>
                    <a:pt x="538" y="654"/>
                  </a:cubicBezTo>
                  <a:cubicBezTo>
                    <a:pt x="531" y="660"/>
                    <a:pt x="531" y="668"/>
                    <a:pt x="533" y="677"/>
                  </a:cubicBezTo>
                  <a:cubicBezTo>
                    <a:pt x="534" y="683"/>
                    <a:pt x="535" y="690"/>
                    <a:pt x="535" y="697"/>
                  </a:cubicBezTo>
                  <a:cubicBezTo>
                    <a:pt x="535" y="707"/>
                    <a:pt x="531" y="716"/>
                    <a:pt x="521" y="721"/>
                  </a:cubicBezTo>
                  <a:cubicBezTo>
                    <a:pt x="514" y="726"/>
                    <a:pt x="509" y="732"/>
                    <a:pt x="507" y="740"/>
                  </a:cubicBezTo>
                  <a:cubicBezTo>
                    <a:pt x="507" y="745"/>
                    <a:pt x="505" y="749"/>
                    <a:pt x="504" y="753"/>
                  </a:cubicBezTo>
                  <a:cubicBezTo>
                    <a:pt x="502" y="758"/>
                    <a:pt x="499" y="762"/>
                    <a:pt x="495" y="766"/>
                  </a:cubicBezTo>
                  <a:cubicBezTo>
                    <a:pt x="491" y="770"/>
                    <a:pt x="487" y="776"/>
                    <a:pt x="483" y="781"/>
                  </a:cubicBezTo>
                  <a:cubicBezTo>
                    <a:pt x="479" y="787"/>
                    <a:pt x="475" y="792"/>
                    <a:pt x="471" y="797"/>
                  </a:cubicBezTo>
                  <a:cubicBezTo>
                    <a:pt x="466" y="803"/>
                    <a:pt x="461" y="808"/>
                    <a:pt x="456" y="812"/>
                  </a:cubicBezTo>
                  <a:cubicBezTo>
                    <a:pt x="451" y="817"/>
                    <a:pt x="444" y="819"/>
                    <a:pt x="438" y="820"/>
                  </a:cubicBezTo>
                  <a:cubicBezTo>
                    <a:pt x="429" y="823"/>
                    <a:pt x="421" y="826"/>
                    <a:pt x="412" y="825"/>
                  </a:cubicBezTo>
                  <a:cubicBezTo>
                    <a:pt x="410" y="825"/>
                    <a:pt x="408" y="826"/>
                    <a:pt x="406" y="826"/>
                  </a:cubicBezTo>
                  <a:cubicBezTo>
                    <a:pt x="397" y="830"/>
                    <a:pt x="387" y="830"/>
                    <a:pt x="378" y="831"/>
                  </a:cubicBezTo>
                  <a:cubicBezTo>
                    <a:pt x="369" y="832"/>
                    <a:pt x="362" y="826"/>
                    <a:pt x="359" y="818"/>
                  </a:cubicBezTo>
                  <a:cubicBezTo>
                    <a:pt x="357" y="813"/>
                    <a:pt x="357" y="809"/>
                    <a:pt x="357" y="805"/>
                  </a:cubicBezTo>
                  <a:cubicBezTo>
                    <a:pt x="357" y="800"/>
                    <a:pt x="356" y="795"/>
                    <a:pt x="355" y="790"/>
                  </a:cubicBezTo>
                  <a:cubicBezTo>
                    <a:pt x="353" y="784"/>
                    <a:pt x="352" y="779"/>
                    <a:pt x="350" y="773"/>
                  </a:cubicBezTo>
                  <a:cubicBezTo>
                    <a:pt x="348" y="769"/>
                    <a:pt x="347" y="765"/>
                    <a:pt x="344" y="762"/>
                  </a:cubicBezTo>
                  <a:cubicBezTo>
                    <a:pt x="333" y="753"/>
                    <a:pt x="329" y="741"/>
                    <a:pt x="328" y="728"/>
                  </a:cubicBezTo>
                  <a:cubicBezTo>
                    <a:pt x="326" y="716"/>
                    <a:pt x="324" y="704"/>
                    <a:pt x="324" y="692"/>
                  </a:cubicBezTo>
                  <a:cubicBezTo>
                    <a:pt x="324" y="689"/>
                    <a:pt x="322" y="686"/>
                    <a:pt x="320" y="683"/>
                  </a:cubicBezTo>
                  <a:cubicBezTo>
                    <a:pt x="316" y="675"/>
                    <a:pt x="312" y="667"/>
                    <a:pt x="308" y="659"/>
                  </a:cubicBezTo>
                  <a:cubicBezTo>
                    <a:pt x="305" y="654"/>
                    <a:pt x="302" y="649"/>
                    <a:pt x="300" y="644"/>
                  </a:cubicBezTo>
                  <a:cubicBezTo>
                    <a:pt x="299" y="640"/>
                    <a:pt x="297" y="635"/>
                    <a:pt x="297" y="631"/>
                  </a:cubicBezTo>
                  <a:cubicBezTo>
                    <a:pt x="297" y="624"/>
                    <a:pt x="299" y="617"/>
                    <a:pt x="300" y="610"/>
                  </a:cubicBezTo>
                  <a:cubicBezTo>
                    <a:pt x="301" y="606"/>
                    <a:pt x="302" y="603"/>
                    <a:pt x="303" y="600"/>
                  </a:cubicBezTo>
                  <a:cubicBezTo>
                    <a:pt x="305" y="590"/>
                    <a:pt x="308" y="581"/>
                    <a:pt x="315" y="573"/>
                  </a:cubicBezTo>
                  <a:cubicBezTo>
                    <a:pt x="320" y="567"/>
                    <a:pt x="319" y="559"/>
                    <a:pt x="317" y="552"/>
                  </a:cubicBezTo>
                  <a:cubicBezTo>
                    <a:pt x="313" y="543"/>
                    <a:pt x="311" y="533"/>
                    <a:pt x="311" y="523"/>
                  </a:cubicBezTo>
                  <a:cubicBezTo>
                    <a:pt x="311" y="519"/>
                    <a:pt x="308" y="514"/>
                    <a:pt x="307" y="510"/>
                  </a:cubicBezTo>
                  <a:cubicBezTo>
                    <a:pt x="305" y="503"/>
                    <a:pt x="303" y="497"/>
                    <a:pt x="300" y="491"/>
                  </a:cubicBezTo>
                  <a:cubicBezTo>
                    <a:pt x="299" y="487"/>
                    <a:pt x="297" y="483"/>
                    <a:pt x="295" y="480"/>
                  </a:cubicBezTo>
                  <a:cubicBezTo>
                    <a:pt x="289" y="472"/>
                    <a:pt x="283" y="465"/>
                    <a:pt x="277" y="457"/>
                  </a:cubicBezTo>
                  <a:cubicBezTo>
                    <a:pt x="275" y="454"/>
                    <a:pt x="273" y="451"/>
                    <a:pt x="271" y="447"/>
                  </a:cubicBezTo>
                  <a:cubicBezTo>
                    <a:pt x="269" y="443"/>
                    <a:pt x="269" y="439"/>
                    <a:pt x="271" y="434"/>
                  </a:cubicBezTo>
                  <a:cubicBezTo>
                    <a:pt x="274" y="429"/>
                    <a:pt x="275" y="423"/>
                    <a:pt x="275" y="416"/>
                  </a:cubicBezTo>
                  <a:cubicBezTo>
                    <a:pt x="274" y="414"/>
                    <a:pt x="275" y="412"/>
                    <a:pt x="276" y="409"/>
                  </a:cubicBezTo>
                  <a:cubicBezTo>
                    <a:pt x="276" y="406"/>
                    <a:pt x="277" y="403"/>
                    <a:pt x="278" y="400"/>
                  </a:cubicBezTo>
                  <a:cubicBezTo>
                    <a:pt x="279" y="393"/>
                    <a:pt x="277" y="388"/>
                    <a:pt x="270" y="385"/>
                  </a:cubicBezTo>
                  <a:cubicBezTo>
                    <a:pt x="266" y="383"/>
                    <a:pt x="261" y="382"/>
                    <a:pt x="256" y="381"/>
                  </a:cubicBezTo>
                  <a:cubicBezTo>
                    <a:pt x="253" y="381"/>
                    <a:pt x="250" y="381"/>
                    <a:pt x="247" y="381"/>
                  </a:cubicBezTo>
                  <a:cubicBezTo>
                    <a:pt x="238" y="381"/>
                    <a:pt x="237" y="380"/>
                    <a:pt x="233" y="372"/>
                  </a:cubicBezTo>
                  <a:cubicBezTo>
                    <a:pt x="230" y="363"/>
                    <a:pt x="224" y="359"/>
                    <a:pt x="215" y="359"/>
                  </a:cubicBezTo>
                  <a:cubicBezTo>
                    <a:pt x="205" y="359"/>
                    <a:pt x="196" y="359"/>
                    <a:pt x="188" y="364"/>
                  </a:cubicBezTo>
                  <a:cubicBezTo>
                    <a:pt x="180" y="369"/>
                    <a:pt x="171" y="371"/>
                    <a:pt x="163" y="374"/>
                  </a:cubicBezTo>
                  <a:cubicBezTo>
                    <a:pt x="160" y="375"/>
                    <a:pt x="156" y="376"/>
                    <a:pt x="153" y="375"/>
                  </a:cubicBezTo>
                  <a:cubicBezTo>
                    <a:pt x="139" y="370"/>
                    <a:pt x="125" y="371"/>
                    <a:pt x="111" y="378"/>
                  </a:cubicBezTo>
                  <a:cubicBezTo>
                    <a:pt x="103" y="382"/>
                    <a:pt x="96" y="381"/>
                    <a:pt x="89" y="375"/>
                  </a:cubicBezTo>
                  <a:cubicBezTo>
                    <a:pt x="78" y="366"/>
                    <a:pt x="66" y="358"/>
                    <a:pt x="55" y="349"/>
                  </a:cubicBezTo>
                  <a:cubicBezTo>
                    <a:pt x="50" y="345"/>
                    <a:pt x="47" y="340"/>
                    <a:pt x="45" y="334"/>
                  </a:cubicBezTo>
                  <a:cubicBezTo>
                    <a:pt x="39" y="319"/>
                    <a:pt x="30" y="306"/>
                    <a:pt x="17" y="297"/>
                  </a:cubicBezTo>
                  <a:cubicBezTo>
                    <a:pt x="8" y="290"/>
                    <a:pt x="0" y="267"/>
                    <a:pt x="4" y="257"/>
                  </a:cubicBezTo>
                  <a:cubicBezTo>
                    <a:pt x="5" y="253"/>
                    <a:pt x="7" y="250"/>
                    <a:pt x="9" y="248"/>
                  </a:cubicBezTo>
                  <a:cubicBezTo>
                    <a:pt x="17" y="237"/>
                    <a:pt x="19" y="225"/>
                    <a:pt x="16" y="213"/>
                  </a:cubicBezTo>
                  <a:cubicBezTo>
                    <a:pt x="14" y="206"/>
                    <a:pt x="12" y="200"/>
                    <a:pt x="11" y="194"/>
                  </a:cubicBezTo>
                  <a:cubicBezTo>
                    <a:pt x="10" y="186"/>
                    <a:pt x="10" y="178"/>
                    <a:pt x="15" y="171"/>
                  </a:cubicBezTo>
                  <a:cubicBezTo>
                    <a:pt x="20" y="164"/>
                    <a:pt x="25" y="155"/>
                    <a:pt x="29" y="147"/>
                  </a:cubicBezTo>
                  <a:cubicBezTo>
                    <a:pt x="34" y="138"/>
                    <a:pt x="37" y="127"/>
                    <a:pt x="46" y="120"/>
                  </a:cubicBezTo>
                  <a:cubicBezTo>
                    <a:pt x="48" y="118"/>
                    <a:pt x="49" y="115"/>
                    <a:pt x="50" y="113"/>
                  </a:cubicBezTo>
                  <a:cubicBezTo>
                    <a:pt x="52" y="111"/>
                    <a:pt x="54" y="108"/>
                    <a:pt x="55" y="108"/>
                  </a:cubicBezTo>
                  <a:cubicBezTo>
                    <a:pt x="65" y="106"/>
                    <a:pt x="70" y="97"/>
                    <a:pt x="76" y="90"/>
                  </a:cubicBezTo>
                  <a:cubicBezTo>
                    <a:pt x="81" y="85"/>
                    <a:pt x="85" y="78"/>
                    <a:pt x="86" y="71"/>
                  </a:cubicBezTo>
                  <a:cubicBezTo>
                    <a:pt x="89" y="59"/>
                    <a:pt x="97" y="50"/>
                    <a:pt x="106" y="45"/>
                  </a:cubicBezTo>
                  <a:cubicBezTo>
                    <a:pt x="113" y="40"/>
                    <a:pt x="118" y="35"/>
                    <a:pt x="122" y="29"/>
                  </a:cubicBezTo>
                  <a:cubicBezTo>
                    <a:pt x="127" y="20"/>
                    <a:pt x="128" y="21"/>
                    <a:pt x="138" y="23"/>
                  </a:cubicBezTo>
                  <a:cubicBezTo>
                    <a:pt x="149" y="26"/>
                    <a:pt x="161" y="25"/>
                    <a:pt x="172" y="21"/>
                  </a:cubicBezTo>
                  <a:cubicBezTo>
                    <a:pt x="177" y="19"/>
                    <a:pt x="181" y="15"/>
                    <a:pt x="186" y="13"/>
                  </a:cubicBezTo>
                  <a:cubicBezTo>
                    <a:pt x="190" y="11"/>
                    <a:pt x="193" y="10"/>
                    <a:pt x="197" y="9"/>
                  </a:cubicBezTo>
                  <a:cubicBezTo>
                    <a:pt x="204" y="8"/>
                    <a:pt x="211" y="7"/>
                    <a:pt x="218" y="6"/>
                  </a:cubicBezTo>
                  <a:cubicBezTo>
                    <a:pt x="219" y="6"/>
                    <a:pt x="221" y="5"/>
                    <a:pt x="222" y="6"/>
                  </a:cubicBezTo>
                  <a:cubicBezTo>
                    <a:pt x="232" y="6"/>
                    <a:pt x="242" y="5"/>
                    <a:pt x="252" y="4"/>
                  </a:cubicBezTo>
                  <a:cubicBezTo>
                    <a:pt x="260" y="3"/>
                    <a:pt x="268" y="4"/>
                    <a:pt x="276" y="1"/>
                  </a:cubicBezTo>
                  <a:cubicBezTo>
                    <a:pt x="278" y="0"/>
                    <a:pt x="280" y="1"/>
                    <a:pt x="283" y="1"/>
                  </a:cubicBezTo>
                  <a:cubicBezTo>
                    <a:pt x="289" y="1"/>
                    <a:pt x="291" y="4"/>
                    <a:pt x="291" y="10"/>
                  </a:cubicBezTo>
                  <a:cubicBezTo>
                    <a:pt x="290" y="14"/>
                    <a:pt x="291" y="18"/>
                    <a:pt x="290" y="21"/>
                  </a:cubicBezTo>
                  <a:cubicBezTo>
                    <a:pt x="290" y="24"/>
                    <a:pt x="290" y="27"/>
                    <a:pt x="288" y="30"/>
                  </a:cubicBezTo>
                  <a:cubicBezTo>
                    <a:pt x="286" y="37"/>
                    <a:pt x="287" y="42"/>
                    <a:pt x="292" y="46"/>
                  </a:cubicBezTo>
                  <a:cubicBezTo>
                    <a:pt x="298" y="50"/>
                    <a:pt x="304" y="53"/>
                    <a:pt x="312" y="52"/>
                  </a:cubicBezTo>
                  <a:cubicBezTo>
                    <a:pt x="316" y="51"/>
                    <a:pt x="319" y="52"/>
                    <a:pt x="323" y="53"/>
                  </a:cubicBezTo>
                  <a:cubicBezTo>
                    <a:pt x="328" y="53"/>
                    <a:pt x="332" y="57"/>
                    <a:pt x="334" y="62"/>
                  </a:cubicBezTo>
                  <a:cubicBezTo>
                    <a:pt x="336" y="66"/>
                    <a:pt x="339" y="69"/>
                    <a:pt x="344" y="69"/>
                  </a:cubicBezTo>
                  <a:cubicBezTo>
                    <a:pt x="350" y="69"/>
                    <a:pt x="356" y="72"/>
                    <a:pt x="361" y="76"/>
                  </a:cubicBezTo>
                  <a:cubicBezTo>
                    <a:pt x="363" y="77"/>
                    <a:pt x="366" y="78"/>
                    <a:pt x="368" y="79"/>
                  </a:cubicBezTo>
                  <a:cubicBezTo>
                    <a:pt x="373" y="80"/>
                    <a:pt x="377" y="76"/>
                    <a:pt x="376" y="72"/>
                  </a:cubicBezTo>
                  <a:cubicBezTo>
                    <a:pt x="375" y="64"/>
                    <a:pt x="376" y="58"/>
                    <a:pt x="383" y="55"/>
                  </a:cubicBezTo>
                  <a:cubicBezTo>
                    <a:pt x="391" y="51"/>
                    <a:pt x="399" y="50"/>
                    <a:pt x="407" y="55"/>
                  </a:cubicBezTo>
                  <a:cubicBezTo>
                    <a:pt x="417" y="60"/>
                    <a:pt x="427" y="64"/>
                    <a:pt x="438" y="66"/>
                  </a:cubicBezTo>
                  <a:cubicBezTo>
                    <a:pt x="446" y="68"/>
                    <a:pt x="454" y="70"/>
                    <a:pt x="461" y="72"/>
                  </a:cubicBezTo>
                  <a:cubicBezTo>
                    <a:pt x="466" y="73"/>
                    <a:pt x="469" y="73"/>
                    <a:pt x="473" y="71"/>
                  </a:cubicBezTo>
                  <a:cubicBezTo>
                    <a:pt x="479" y="67"/>
                    <a:pt x="485" y="64"/>
                    <a:pt x="491" y="68"/>
                  </a:cubicBezTo>
                  <a:cubicBezTo>
                    <a:pt x="498" y="72"/>
                    <a:pt x="506" y="76"/>
                    <a:pt x="508" y="84"/>
                  </a:cubicBezTo>
                  <a:cubicBezTo>
                    <a:pt x="511" y="94"/>
                    <a:pt x="513" y="103"/>
                    <a:pt x="515" y="113"/>
                  </a:cubicBezTo>
                  <a:cubicBezTo>
                    <a:pt x="516" y="117"/>
                    <a:pt x="517" y="121"/>
                    <a:pt x="519" y="125"/>
                  </a:cubicBezTo>
                  <a:cubicBezTo>
                    <a:pt x="522" y="133"/>
                    <a:pt x="526" y="140"/>
                    <a:pt x="529" y="147"/>
                  </a:cubicBezTo>
                  <a:cubicBezTo>
                    <a:pt x="532" y="155"/>
                    <a:pt x="536" y="162"/>
                    <a:pt x="542" y="168"/>
                  </a:cubicBezTo>
                  <a:cubicBezTo>
                    <a:pt x="549" y="175"/>
                    <a:pt x="552" y="185"/>
                    <a:pt x="554" y="195"/>
                  </a:cubicBezTo>
                  <a:cubicBezTo>
                    <a:pt x="555" y="203"/>
                    <a:pt x="558" y="211"/>
                    <a:pt x="564" y="218"/>
                  </a:cubicBezTo>
                  <a:cubicBezTo>
                    <a:pt x="571" y="225"/>
                    <a:pt x="574" y="233"/>
                    <a:pt x="575" y="243"/>
                  </a:cubicBezTo>
                  <a:cubicBezTo>
                    <a:pt x="576" y="249"/>
                    <a:pt x="580" y="254"/>
                    <a:pt x="586" y="257"/>
                  </a:cubicBezTo>
                  <a:cubicBezTo>
                    <a:pt x="593" y="260"/>
                    <a:pt x="599" y="263"/>
                    <a:pt x="603" y="270"/>
                  </a:cubicBezTo>
                  <a:cubicBezTo>
                    <a:pt x="605" y="274"/>
                    <a:pt x="608" y="276"/>
                    <a:pt x="611" y="279"/>
                  </a:cubicBezTo>
                  <a:cubicBezTo>
                    <a:pt x="616" y="284"/>
                    <a:pt x="619" y="289"/>
                    <a:pt x="620" y="295"/>
                  </a:cubicBezTo>
                  <a:cubicBezTo>
                    <a:pt x="621" y="303"/>
                    <a:pt x="630" y="309"/>
                    <a:pt x="638" y="307"/>
                  </a:cubicBezTo>
                  <a:cubicBezTo>
                    <a:pt x="646" y="305"/>
                    <a:pt x="653" y="303"/>
                    <a:pt x="661" y="301"/>
                  </a:cubicBezTo>
                  <a:cubicBezTo>
                    <a:pt x="671" y="298"/>
                    <a:pt x="681" y="295"/>
                    <a:pt x="690" y="293"/>
                  </a:cubicBezTo>
                  <a:cubicBezTo>
                    <a:pt x="696" y="292"/>
                    <a:pt x="697" y="294"/>
                    <a:pt x="697" y="299"/>
                  </a:cubicBezTo>
                  <a:cubicBezTo>
                    <a:pt x="697" y="301"/>
                    <a:pt x="697" y="303"/>
                    <a:pt x="697" y="3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463800" y="1584325"/>
              <a:ext cx="1925638" cy="1587500"/>
            </a:xfrm>
            <a:custGeom>
              <a:avLst/>
              <a:gdLst>
                <a:gd name="T0" fmla="*/ 808 w 895"/>
                <a:gd name="T1" fmla="*/ 247 h 738"/>
                <a:gd name="T2" fmla="*/ 773 w 895"/>
                <a:gd name="T3" fmla="*/ 274 h 738"/>
                <a:gd name="T4" fmla="*/ 768 w 895"/>
                <a:gd name="T5" fmla="*/ 309 h 738"/>
                <a:gd name="T6" fmla="*/ 711 w 895"/>
                <a:gd name="T7" fmla="*/ 318 h 738"/>
                <a:gd name="T8" fmla="*/ 637 w 895"/>
                <a:gd name="T9" fmla="*/ 380 h 738"/>
                <a:gd name="T10" fmla="*/ 553 w 895"/>
                <a:gd name="T11" fmla="*/ 466 h 738"/>
                <a:gd name="T12" fmla="*/ 541 w 895"/>
                <a:gd name="T13" fmla="*/ 528 h 738"/>
                <a:gd name="T14" fmla="*/ 485 w 895"/>
                <a:gd name="T15" fmla="*/ 474 h 738"/>
                <a:gd name="T16" fmla="*/ 403 w 895"/>
                <a:gd name="T17" fmla="*/ 493 h 738"/>
                <a:gd name="T18" fmla="*/ 401 w 895"/>
                <a:gd name="T19" fmla="*/ 607 h 738"/>
                <a:gd name="T20" fmla="*/ 471 w 895"/>
                <a:gd name="T21" fmla="*/ 572 h 738"/>
                <a:gd name="T22" fmla="*/ 469 w 895"/>
                <a:gd name="T23" fmla="*/ 638 h 738"/>
                <a:gd name="T24" fmla="*/ 523 w 895"/>
                <a:gd name="T25" fmla="*/ 716 h 738"/>
                <a:gd name="T26" fmla="*/ 495 w 895"/>
                <a:gd name="T27" fmla="*/ 722 h 738"/>
                <a:gd name="T28" fmla="*/ 423 w 895"/>
                <a:gd name="T29" fmla="*/ 662 h 738"/>
                <a:gd name="T30" fmla="*/ 343 w 895"/>
                <a:gd name="T31" fmla="*/ 630 h 738"/>
                <a:gd name="T32" fmla="*/ 286 w 895"/>
                <a:gd name="T33" fmla="*/ 558 h 738"/>
                <a:gd name="T34" fmla="*/ 249 w 895"/>
                <a:gd name="T35" fmla="*/ 493 h 738"/>
                <a:gd name="T36" fmla="*/ 232 w 895"/>
                <a:gd name="T37" fmla="*/ 473 h 738"/>
                <a:gd name="T38" fmla="*/ 252 w 895"/>
                <a:gd name="T39" fmla="*/ 554 h 738"/>
                <a:gd name="T40" fmla="*/ 217 w 895"/>
                <a:gd name="T41" fmla="*/ 510 h 738"/>
                <a:gd name="T42" fmla="*/ 195 w 895"/>
                <a:gd name="T43" fmla="*/ 427 h 738"/>
                <a:gd name="T44" fmla="*/ 194 w 895"/>
                <a:gd name="T45" fmla="*/ 342 h 738"/>
                <a:gd name="T46" fmla="*/ 231 w 895"/>
                <a:gd name="T47" fmla="*/ 252 h 738"/>
                <a:gd name="T48" fmla="*/ 207 w 895"/>
                <a:gd name="T49" fmla="*/ 139 h 738"/>
                <a:gd name="T50" fmla="*/ 127 w 895"/>
                <a:gd name="T51" fmla="*/ 148 h 738"/>
                <a:gd name="T52" fmla="*/ 19 w 895"/>
                <a:gd name="T53" fmla="*/ 185 h 738"/>
                <a:gd name="T54" fmla="*/ 37 w 895"/>
                <a:gd name="T55" fmla="*/ 165 h 738"/>
                <a:gd name="T56" fmla="*/ 82 w 895"/>
                <a:gd name="T57" fmla="*/ 102 h 738"/>
                <a:gd name="T58" fmla="*/ 107 w 895"/>
                <a:gd name="T59" fmla="*/ 73 h 738"/>
                <a:gd name="T60" fmla="*/ 185 w 895"/>
                <a:gd name="T61" fmla="*/ 34 h 738"/>
                <a:gd name="T62" fmla="*/ 265 w 895"/>
                <a:gd name="T63" fmla="*/ 28 h 738"/>
                <a:gd name="T64" fmla="*/ 377 w 895"/>
                <a:gd name="T65" fmla="*/ 42 h 738"/>
                <a:gd name="T66" fmla="*/ 460 w 895"/>
                <a:gd name="T67" fmla="*/ 35 h 738"/>
                <a:gd name="T68" fmla="*/ 574 w 895"/>
                <a:gd name="T69" fmla="*/ 49 h 738"/>
                <a:gd name="T70" fmla="*/ 654 w 895"/>
                <a:gd name="T71" fmla="*/ 55 h 738"/>
                <a:gd name="T72" fmla="*/ 692 w 895"/>
                <a:gd name="T73" fmla="*/ 20 h 738"/>
                <a:gd name="T74" fmla="*/ 731 w 895"/>
                <a:gd name="T75" fmla="*/ 17 h 738"/>
                <a:gd name="T76" fmla="*/ 837 w 895"/>
                <a:gd name="T77" fmla="*/ 10 h 738"/>
                <a:gd name="T78" fmla="*/ 889 w 895"/>
                <a:gd name="T79" fmla="*/ 62 h 738"/>
                <a:gd name="T80" fmla="*/ 854 w 895"/>
                <a:gd name="T81" fmla="*/ 77 h 738"/>
                <a:gd name="T82" fmla="*/ 826 w 895"/>
                <a:gd name="T83" fmla="*/ 120 h 738"/>
                <a:gd name="T84" fmla="*/ 762 w 895"/>
                <a:gd name="T85" fmla="*/ 87 h 738"/>
                <a:gd name="T86" fmla="*/ 817 w 895"/>
                <a:gd name="T87" fmla="*/ 64 h 738"/>
                <a:gd name="T88" fmla="*/ 767 w 895"/>
                <a:gd name="T89" fmla="*/ 47 h 738"/>
                <a:gd name="T90" fmla="*/ 730 w 895"/>
                <a:gd name="T91" fmla="*/ 99 h 738"/>
                <a:gd name="T92" fmla="*/ 686 w 895"/>
                <a:gd name="T93" fmla="*/ 101 h 738"/>
                <a:gd name="T94" fmla="*/ 593 w 895"/>
                <a:gd name="T95" fmla="*/ 150 h 738"/>
                <a:gd name="T96" fmla="*/ 658 w 895"/>
                <a:gd name="T97" fmla="*/ 197 h 738"/>
                <a:gd name="T98" fmla="*/ 679 w 895"/>
                <a:gd name="T99" fmla="*/ 197 h 738"/>
                <a:gd name="T100" fmla="*/ 720 w 895"/>
                <a:gd name="T101" fmla="*/ 148 h 738"/>
                <a:gd name="T102" fmla="*/ 753 w 895"/>
                <a:gd name="T103" fmla="*/ 110 h 738"/>
                <a:gd name="T104" fmla="*/ 797 w 895"/>
                <a:gd name="T105" fmla="*/ 139 h 738"/>
                <a:gd name="T106" fmla="*/ 845 w 895"/>
                <a:gd name="T107" fmla="*/ 147 h 738"/>
                <a:gd name="T108" fmla="*/ 869 w 895"/>
                <a:gd name="T109" fmla="*/ 204 h 738"/>
                <a:gd name="T110" fmla="*/ 877 w 895"/>
                <a:gd name="T111" fmla="*/ 27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5" h="738">
                  <a:moveTo>
                    <a:pt x="820" y="275"/>
                  </a:moveTo>
                  <a:cubicBezTo>
                    <a:pt x="821" y="268"/>
                    <a:pt x="823" y="264"/>
                    <a:pt x="827" y="260"/>
                  </a:cubicBezTo>
                  <a:cubicBezTo>
                    <a:pt x="829" y="258"/>
                    <a:pt x="831" y="255"/>
                    <a:pt x="832" y="252"/>
                  </a:cubicBezTo>
                  <a:cubicBezTo>
                    <a:pt x="834" y="248"/>
                    <a:pt x="831" y="244"/>
                    <a:pt x="827" y="245"/>
                  </a:cubicBezTo>
                  <a:cubicBezTo>
                    <a:pt x="821" y="247"/>
                    <a:pt x="814" y="247"/>
                    <a:pt x="808" y="247"/>
                  </a:cubicBezTo>
                  <a:cubicBezTo>
                    <a:pt x="805" y="246"/>
                    <a:pt x="802" y="246"/>
                    <a:pt x="799" y="246"/>
                  </a:cubicBezTo>
                  <a:cubicBezTo>
                    <a:pt x="796" y="246"/>
                    <a:pt x="793" y="246"/>
                    <a:pt x="791" y="247"/>
                  </a:cubicBezTo>
                  <a:cubicBezTo>
                    <a:pt x="784" y="248"/>
                    <a:pt x="781" y="250"/>
                    <a:pt x="781" y="258"/>
                  </a:cubicBezTo>
                  <a:cubicBezTo>
                    <a:pt x="781" y="260"/>
                    <a:pt x="780" y="263"/>
                    <a:pt x="778" y="266"/>
                  </a:cubicBezTo>
                  <a:cubicBezTo>
                    <a:pt x="777" y="268"/>
                    <a:pt x="775" y="271"/>
                    <a:pt x="773" y="274"/>
                  </a:cubicBezTo>
                  <a:cubicBezTo>
                    <a:pt x="769" y="283"/>
                    <a:pt x="773" y="291"/>
                    <a:pt x="783" y="293"/>
                  </a:cubicBezTo>
                  <a:cubicBezTo>
                    <a:pt x="786" y="294"/>
                    <a:pt x="789" y="295"/>
                    <a:pt x="791" y="295"/>
                  </a:cubicBezTo>
                  <a:cubicBezTo>
                    <a:pt x="794" y="296"/>
                    <a:pt x="797" y="298"/>
                    <a:pt x="796" y="301"/>
                  </a:cubicBezTo>
                  <a:cubicBezTo>
                    <a:pt x="795" y="302"/>
                    <a:pt x="793" y="304"/>
                    <a:pt x="791" y="305"/>
                  </a:cubicBezTo>
                  <a:cubicBezTo>
                    <a:pt x="783" y="306"/>
                    <a:pt x="776" y="308"/>
                    <a:pt x="768" y="309"/>
                  </a:cubicBezTo>
                  <a:cubicBezTo>
                    <a:pt x="763" y="310"/>
                    <a:pt x="759" y="312"/>
                    <a:pt x="756" y="316"/>
                  </a:cubicBezTo>
                  <a:cubicBezTo>
                    <a:pt x="755" y="317"/>
                    <a:pt x="754" y="318"/>
                    <a:pt x="753" y="319"/>
                  </a:cubicBezTo>
                  <a:cubicBezTo>
                    <a:pt x="749" y="321"/>
                    <a:pt x="747" y="321"/>
                    <a:pt x="744" y="318"/>
                  </a:cubicBezTo>
                  <a:cubicBezTo>
                    <a:pt x="737" y="310"/>
                    <a:pt x="728" y="309"/>
                    <a:pt x="720" y="314"/>
                  </a:cubicBezTo>
                  <a:cubicBezTo>
                    <a:pt x="717" y="316"/>
                    <a:pt x="714" y="317"/>
                    <a:pt x="711" y="318"/>
                  </a:cubicBezTo>
                  <a:cubicBezTo>
                    <a:pt x="704" y="322"/>
                    <a:pt x="697" y="327"/>
                    <a:pt x="696" y="336"/>
                  </a:cubicBezTo>
                  <a:cubicBezTo>
                    <a:pt x="695" y="339"/>
                    <a:pt x="693" y="341"/>
                    <a:pt x="690" y="342"/>
                  </a:cubicBezTo>
                  <a:cubicBezTo>
                    <a:pt x="687" y="344"/>
                    <a:pt x="683" y="345"/>
                    <a:pt x="679" y="346"/>
                  </a:cubicBezTo>
                  <a:cubicBezTo>
                    <a:pt x="669" y="347"/>
                    <a:pt x="661" y="352"/>
                    <a:pt x="654" y="360"/>
                  </a:cubicBezTo>
                  <a:cubicBezTo>
                    <a:pt x="649" y="367"/>
                    <a:pt x="643" y="374"/>
                    <a:pt x="637" y="380"/>
                  </a:cubicBezTo>
                  <a:cubicBezTo>
                    <a:pt x="631" y="386"/>
                    <a:pt x="627" y="392"/>
                    <a:pt x="625" y="400"/>
                  </a:cubicBezTo>
                  <a:cubicBezTo>
                    <a:pt x="623" y="408"/>
                    <a:pt x="617" y="414"/>
                    <a:pt x="613" y="421"/>
                  </a:cubicBezTo>
                  <a:cubicBezTo>
                    <a:pt x="612" y="422"/>
                    <a:pt x="611" y="423"/>
                    <a:pt x="610" y="423"/>
                  </a:cubicBezTo>
                  <a:cubicBezTo>
                    <a:pt x="603" y="427"/>
                    <a:pt x="595" y="430"/>
                    <a:pt x="588" y="434"/>
                  </a:cubicBezTo>
                  <a:cubicBezTo>
                    <a:pt x="575" y="443"/>
                    <a:pt x="561" y="451"/>
                    <a:pt x="553" y="466"/>
                  </a:cubicBezTo>
                  <a:cubicBezTo>
                    <a:pt x="552" y="470"/>
                    <a:pt x="551" y="474"/>
                    <a:pt x="552" y="478"/>
                  </a:cubicBezTo>
                  <a:cubicBezTo>
                    <a:pt x="553" y="486"/>
                    <a:pt x="555" y="494"/>
                    <a:pt x="556" y="502"/>
                  </a:cubicBezTo>
                  <a:cubicBezTo>
                    <a:pt x="557" y="508"/>
                    <a:pt x="557" y="514"/>
                    <a:pt x="555" y="519"/>
                  </a:cubicBezTo>
                  <a:cubicBezTo>
                    <a:pt x="554" y="523"/>
                    <a:pt x="550" y="526"/>
                    <a:pt x="547" y="529"/>
                  </a:cubicBezTo>
                  <a:cubicBezTo>
                    <a:pt x="545" y="531"/>
                    <a:pt x="542" y="531"/>
                    <a:pt x="541" y="528"/>
                  </a:cubicBezTo>
                  <a:cubicBezTo>
                    <a:pt x="534" y="517"/>
                    <a:pt x="528" y="506"/>
                    <a:pt x="530" y="492"/>
                  </a:cubicBezTo>
                  <a:cubicBezTo>
                    <a:pt x="531" y="485"/>
                    <a:pt x="526" y="480"/>
                    <a:pt x="518" y="480"/>
                  </a:cubicBezTo>
                  <a:cubicBezTo>
                    <a:pt x="514" y="480"/>
                    <a:pt x="511" y="479"/>
                    <a:pt x="508" y="476"/>
                  </a:cubicBezTo>
                  <a:cubicBezTo>
                    <a:pt x="505" y="472"/>
                    <a:pt x="500" y="471"/>
                    <a:pt x="495" y="472"/>
                  </a:cubicBezTo>
                  <a:cubicBezTo>
                    <a:pt x="492" y="473"/>
                    <a:pt x="489" y="474"/>
                    <a:pt x="485" y="474"/>
                  </a:cubicBezTo>
                  <a:cubicBezTo>
                    <a:pt x="480" y="475"/>
                    <a:pt x="476" y="477"/>
                    <a:pt x="473" y="482"/>
                  </a:cubicBezTo>
                  <a:cubicBezTo>
                    <a:pt x="471" y="484"/>
                    <a:pt x="468" y="485"/>
                    <a:pt x="465" y="485"/>
                  </a:cubicBezTo>
                  <a:cubicBezTo>
                    <a:pt x="456" y="483"/>
                    <a:pt x="446" y="482"/>
                    <a:pt x="437" y="480"/>
                  </a:cubicBezTo>
                  <a:cubicBezTo>
                    <a:pt x="433" y="479"/>
                    <a:pt x="428" y="480"/>
                    <a:pt x="424" y="482"/>
                  </a:cubicBezTo>
                  <a:cubicBezTo>
                    <a:pt x="417" y="485"/>
                    <a:pt x="410" y="489"/>
                    <a:pt x="403" y="493"/>
                  </a:cubicBezTo>
                  <a:cubicBezTo>
                    <a:pt x="399" y="495"/>
                    <a:pt x="394" y="498"/>
                    <a:pt x="390" y="502"/>
                  </a:cubicBezTo>
                  <a:cubicBezTo>
                    <a:pt x="388" y="504"/>
                    <a:pt x="386" y="508"/>
                    <a:pt x="386" y="512"/>
                  </a:cubicBezTo>
                  <a:cubicBezTo>
                    <a:pt x="385" y="522"/>
                    <a:pt x="381" y="530"/>
                    <a:pt x="378" y="539"/>
                  </a:cubicBezTo>
                  <a:cubicBezTo>
                    <a:pt x="371" y="556"/>
                    <a:pt x="371" y="574"/>
                    <a:pt x="378" y="591"/>
                  </a:cubicBezTo>
                  <a:cubicBezTo>
                    <a:pt x="382" y="601"/>
                    <a:pt x="390" y="606"/>
                    <a:pt x="401" y="607"/>
                  </a:cubicBezTo>
                  <a:cubicBezTo>
                    <a:pt x="408" y="607"/>
                    <a:pt x="415" y="606"/>
                    <a:pt x="422" y="606"/>
                  </a:cubicBezTo>
                  <a:cubicBezTo>
                    <a:pt x="428" y="606"/>
                    <a:pt x="432" y="603"/>
                    <a:pt x="434" y="598"/>
                  </a:cubicBezTo>
                  <a:cubicBezTo>
                    <a:pt x="435" y="593"/>
                    <a:pt x="437" y="588"/>
                    <a:pt x="439" y="583"/>
                  </a:cubicBezTo>
                  <a:cubicBezTo>
                    <a:pt x="440" y="580"/>
                    <a:pt x="441" y="577"/>
                    <a:pt x="445" y="576"/>
                  </a:cubicBezTo>
                  <a:cubicBezTo>
                    <a:pt x="453" y="572"/>
                    <a:pt x="462" y="571"/>
                    <a:pt x="471" y="572"/>
                  </a:cubicBezTo>
                  <a:cubicBezTo>
                    <a:pt x="478" y="572"/>
                    <a:pt x="479" y="575"/>
                    <a:pt x="476" y="581"/>
                  </a:cubicBezTo>
                  <a:cubicBezTo>
                    <a:pt x="474" y="584"/>
                    <a:pt x="473" y="588"/>
                    <a:pt x="472" y="592"/>
                  </a:cubicBezTo>
                  <a:cubicBezTo>
                    <a:pt x="469" y="599"/>
                    <a:pt x="467" y="607"/>
                    <a:pt x="462" y="614"/>
                  </a:cubicBezTo>
                  <a:cubicBezTo>
                    <a:pt x="459" y="618"/>
                    <a:pt x="457" y="623"/>
                    <a:pt x="458" y="628"/>
                  </a:cubicBezTo>
                  <a:cubicBezTo>
                    <a:pt x="459" y="635"/>
                    <a:pt x="462" y="638"/>
                    <a:pt x="469" y="638"/>
                  </a:cubicBezTo>
                  <a:cubicBezTo>
                    <a:pt x="472" y="638"/>
                    <a:pt x="475" y="637"/>
                    <a:pt x="477" y="637"/>
                  </a:cubicBezTo>
                  <a:cubicBezTo>
                    <a:pt x="485" y="636"/>
                    <a:pt x="493" y="637"/>
                    <a:pt x="499" y="642"/>
                  </a:cubicBezTo>
                  <a:cubicBezTo>
                    <a:pt x="504" y="647"/>
                    <a:pt x="506" y="650"/>
                    <a:pt x="504" y="657"/>
                  </a:cubicBezTo>
                  <a:cubicBezTo>
                    <a:pt x="501" y="666"/>
                    <a:pt x="499" y="676"/>
                    <a:pt x="496" y="686"/>
                  </a:cubicBezTo>
                  <a:cubicBezTo>
                    <a:pt x="492" y="702"/>
                    <a:pt x="506" y="718"/>
                    <a:pt x="523" y="716"/>
                  </a:cubicBezTo>
                  <a:cubicBezTo>
                    <a:pt x="530" y="716"/>
                    <a:pt x="531" y="718"/>
                    <a:pt x="529" y="724"/>
                  </a:cubicBezTo>
                  <a:cubicBezTo>
                    <a:pt x="529" y="726"/>
                    <a:pt x="529" y="728"/>
                    <a:pt x="528" y="730"/>
                  </a:cubicBezTo>
                  <a:cubicBezTo>
                    <a:pt x="528" y="736"/>
                    <a:pt x="523" y="738"/>
                    <a:pt x="519" y="735"/>
                  </a:cubicBezTo>
                  <a:cubicBezTo>
                    <a:pt x="514" y="730"/>
                    <a:pt x="508" y="729"/>
                    <a:pt x="502" y="727"/>
                  </a:cubicBezTo>
                  <a:cubicBezTo>
                    <a:pt x="500" y="727"/>
                    <a:pt x="497" y="724"/>
                    <a:pt x="495" y="722"/>
                  </a:cubicBezTo>
                  <a:cubicBezTo>
                    <a:pt x="491" y="716"/>
                    <a:pt x="486" y="712"/>
                    <a:pt x="480" y="710"/>
                  </a:cubicBezTo>
                  <a:cubicBezTo>
                    <a:pt x="474" y="707"/>
                    <a:pt x="472" y="703"/>
                    <a:pt x="470" y="698"/>
                  </a:cubicBezTo>
                  <a:cubicBezTo>
                    <a:pt x="469" y="693"/>
                    <a:pt x="467" y="688"/>
                    <a:pt x="465" y="683"/>
                  </a:cubicBezTo>
                  <a:cubicBezTo>
                    <a:pt x="462" y="676"/>
                    <a:pt x="457" y="673"/>
                    <a:pt x="450" y="671"/>
                  </a:cubicBezTo>
                  <a:cubicBezTo>
                    <a:pt x="440" y="669"/>
                    <a:pt x="431" y="666"/>
                    <a:pt x="423" y="662"/>
                  </a:cubicBezTo>
                  <a:cubicBezTo>
                    <a:pt x="417" y="660"/>
                    <a:pt x="413" y="655"/>
                    <a:pt x="409" y="652"/>
                  </a:cubicBezTo>
                  <a:cubicBezTo>
                    <a:pt x="406" y="649"/>
                    <a:pt x="403" y="645"/>
                    <a:pt x="401" y="642"/>
                  </a:cubicBezTo>
                  <a:cubicBezTo>
                    <a:pt x="396" y="637"/>
                    <a:pt x="391" y="635"/>
                    <a:pt x="384" y="638"/>
                  </a:cubicBezTo>
                  <a:cubicBezTo>
                    <a:pt x="374" y="641"/>
                    <a:pt x="364" y="640"/>
                    <a:pt x="355" y="635"/>
                  </a:cubicBezTo>
                  <a:cubicBezTo>
                    <a:pt x="351" y="633"/>
                    <a:pt x="347" y="632"/>
                    <a:pt x="343" y="630"/>
                  </a:cubicBezTo>
                  <a:cubicBezTo>
                    <a:pt x="336" y="627"/>
                    <a:pt x="328" y="624"/>
                    <a:pt x="322" y="618"/>
                  </a:cubicBezTo>
                  <a:cubicBezTo>
                    <a:pt x="322" y="618"/>
                    <a:pt x="321" y="617"/>
                    <a:pt x="321" y="617"/>
                  </a:cubicBezTo>
                  <a:cubicBezTo>
                    <a:pt x="311" y="614"/>
                    <a:pt x="305" y="607"/>
                    <a:pt x="297" y="602"/>
                  </a:cubicBezTo>
                  <a:cubicBezTo>
                    <a:pt x="289" y="597"/>
                    <a:pt x="286" y="590"/>
                    <a:pt x="289" y="581"/>
                  </a:cubicBezTo>
                  <a:cubicBezTo>
                    <a:pt x="292" y="573"/>
                    <a:pt x="292" y="565"/>
                    <a:pt x="286" y="558"/>
                  </a:cubicBezTo>
                  <a:cubicBezTo>
                    <a:pt x="282" y="551"/>
                    <a:pt x="277" y="544"/>
                    <a:pt x="273" y="536"/>
                  </a:cubicBezTo>
                  <a:cubicBezTo>
                    <a:pt x="272" y="535"/>
                    <a:pt x="271" y="533"/>
                    <a:pt x="269" y="532"/>
                  </a:cubicBezTo>
                  <a:cubicBezTo>
                    <a:pt x="265" y="529"/>
                    <a:pt x="262" y="525"/>
                    <a:pt x="263" y="520"/>
                  </a:cubicBezTo>
                  <a:cubicBezTo>
                    <a:pt x="263" y="519"/>
                    <a:pt x="263" y="518"/>
                    <a:pt x="262" y="517"/>
                  </a:cubicBezTo>
                  <a:cubicBezTo>
                    <a:pt x="258" y="509"/>
                    <a:pt x="254" y="501"/>
                    <a:pt x="249" y="493"/>
                  </a:cubicBezTo>
                  <a:cubicBezTo>
                    <a:pt x="245" y="488"/>
                    <a:pt x="243" y="482"/>
                    <a:pt x="243" y="476"/>
                  </a:cubicBezTo>
                  <a:cubicBezTo>
                    <a:pt x="244" y="472"/>
                    <a:pt x="243" y="469"/>
                    <a:pt x="243" y="466"/>
                  </a:cubicBezTo>
                  <a:cubicBezTo>
                    <a:pt x="243" y="463"/>
                    <a:pt x="241" y="461"/>
                    <a:pt x="238" y="461"/>
                  </a:cubicBezTo>
                  <a:cubicBezTo>
                    <a:pt x="235" y="461"/>
                    <a:pt x="233" y="462"/>
                    <a:pt x="232" y="465"/>
                  </a:cubicBezTo>
                  <a:cubicBezTo>
                    <a:pt x="232" y="467"/>
                    <a:pt x="231" y="471"/>
                    <a:pt x="232" y="473"/>
                  </a:cubicBezTo>
                  <a:cubicBezTo>
                    <a:pt x="235" y="486"/>
                    <a:pt x="236" y="499"/>
                    <a:pt x="242" y="511"/>
                  </a:cubicBezTo>
                  <a:cubicBezTo>
                    <a:pt x="244" y="516"/>
                    <a:pt x="245" y="523"/>
                    <a:pt x="247" y="529"/>
                  </a:cubicBezTo>
                  <a:cubicBezTo>
                    <a:pt x="248" y="534"/>
                    <a:pt x="251" y="538"/>
                    <a:pt x="253" y="543"/>
                  </a:cubicBezTo>
                  <a:cubicBezTo>
                    <a:pt x="253" y="544"/>
                    <a:pt x="254" y="545"/>
                    <a:pt x="254" y="546"/>
                  </a:cubicBezTo>
                  <a:cubicBezTo>
                    <a:pt x="254" y="548"/>
                    <a:pt x="255" y="552"/>
                    <a:pt x="252" y="554"/>
                  </a:cubicBezTo>
                  <a:cubicBezTo>
                    <a:pt x="249" y="555"/>
                    <a:pt x="248" y="552"/>
                    <a:pt x="246" y="551"/>
                  </a:cubicBezTo>
                  <a:cubicBezTo>
                    <a:pt x="242" y="547"/>
                    <a:pt x="238" y="544"/>
                    <a:pt x="235" y="540"/>
                  </a:cubicBezTo>
                  <a:cubicBezTo>
                    <a:pt x="233" y="537"/>
                    <a:pt x="231" y="534"/>
                    <a:pt x="231" y="530"/>
                  </a:cubicBezTo>
                  <a:cubicBezTo>
                    <a:pt x="231" y="523"/>
                    <a:pt x="228" y="518"/>
                    <a:pt x="222" y="515"/>
                  </a:cubicBezTo>
                  <a:cubicBezTo>
                    <a:pt x="220" y="514"/>
                    <a:pt x="219" y="512"/>
                    <a:pt x="217" y="510"/>
                  </a:cubicBezTo>
                  <a:cubicBezTo>
                    <a:pt x="214" y="507"/>
                    <a:pt x="214" y="503"/>
                    <a:pt x="217" y="499"/>
                  </a:cubicBezTo>
                  <a:cubicBezTo>
                    <a:pt x="223" y="493"/>
                    <a:pt x="223" y="493"/>
                    <a:pt x="218" y="486"/>
                  </a:cubicBezTo>
                  <a:cubicBezTo>
                    <a:pt x="215" y="481"/>
                    <a:pt x="213" y="476"/>
                    <a:pt x="213" y="469"/>
                  </a:cubicBezTo>
                  <a:cubicBezTo>
                    <a:pt x="212" y="460"/>
                    <a:pt x="211" y="451"/>
                    <a:pt x="209" y="442"/>
                  </a:cubicBezTo>
                  <a:cubicBezTo>
                    <a:pt x="208" y="434"/>
                    <a:pt x="202" y="429"/>
                    <a:pt x="195" y="427"/>
                  </a:cubicBezTo>
                  <a:cubicBezTo>
                    <a:pt x="187" y="424"/>
                    <a:pt x="187" y="424"/>
                    <a:pt x="186" y="416"/>
                  </a:cubicBezTo>
                  <a:cubicBezTo>
                    <a:pt x="186" y="406"/>
                    <a:pt x="186" y="397"/>
                    <a:pt x="186" y="387"/>
                  </a:cubicBezTo>
                  <a:cubicBezTo>
                    <a:pt x="185" y="386"/>
                    <a:pt x="185" y="384"/>
                    <a:pt x="185" y="383"/>
                  </a:cubicBezTo>
                  <a:cubicBezTo>
                    <a:pt x="180" y="370"/>
                    <a:pt x="182" y="359"/>
                    <a:pt x="190" y="349"/>
                  </a:cubicBezTo>
                  <a:cubicBezTo>
                    <a:pt x="192" y="347"/>
                    <a:pt x="193" y="345"/>
                    <a:pt x="194" y="342"/>
                  </a:cubicBezTo>
                  <a:cubicBezTo>
                    <a:pt x="196" y="333"/>
                    <a:pt x="202" y="326"/>
                    <a:pt x="208" y="319"/>
                  </a:cubicBezTo>
                  <a:cubicBezTo>
                    <a:pt x="214" y="312"/>
                    <a:pt x="220" y="304"/>
                    <a:pt x="226" y="296"/>
                  </a:cubicBezTo>
                  <a:cubicBezTo>
                    <a:pt x="230" y="289"/>
                    <a:pt x="234" y="281"/>
                    <a:pt x="237" y="273"/>
                  </a:cubicBezTo>
                  <a:cubicBezTo>
                    <a:pt x="240" y="268"/>
                    <a:pt x="239" y="263"/>
                    <a:pt x="235" y="258"/>
                  </a:cubicBezTo>
                  <a:cubicBezTo>
                    <a:pt x="234" y="256"/>
                    <a:pt x="232" y="254"/>
                    <a:pt x="231" y="252"/>
                  </a:cubicBezTo>
                  <a:cubicBezTo>
                    <a:pt x="229" y="248"/>
                    <a:pt x="229" y="244"/>
                    <a:pt x="232" y="240"/>
                  </a:cubicBezTo>
                  <a:cubicBezTo>
                    <a:pt x="238" y="230"/>
                    <a:pt x="242" y="220"/>
                    <a:pt x="239" y="208"/>
                  </a:cubicBezTo>
                  <a:cubicBezTo>
                    <a:pt x="239" y="204"/>
                    <a:pt x="239" y="201"/>
                    <a:pt x="240" y="197"/>
                  </a:cubicBezTo>
                  <a:cubicBezTo>
                    <a:pt x="244" y="182"/>
                    <a:pt x="240" y="169"/>
                    <a:pt x="231" y="156"/>
                  </a:cubicBezTo>
                  <a:cubicBezTo>
                    <a:pt x="225" y="146"/>
                    <a:pt x="218" y="141"/>
                    <a:pt x="207" y="139"/>
                  </a:cubicBezTo>
                  <a:cubicBezTo>
                    <a:pt x="203" y="138"/>
                    <a:pt x="199" y="138"/>
                    <a:pt x="195" y="137"/>
                  </a:cubicBezTo>
                  <a:cubicBezTo>
                    <a:pt x="190" y="135"/>
                    <a:pt x="186" y="134"/>
                    <a:pt x="181" y="132"/>
                  </a:cubicBezTo>
                  <a:cubicBezTo>
                    <a:pt x="171" y="128"/>
                    <a:pt x="167" y="128"/>
                    <a:pt x="160" y="136"/>
                  </a:cubicBezTo>
                  <a:cubicBezTo>
                    <a:pt x="158" y="138"/>
                    <a:pt x="156" y="140"/>
                    <a:pt x="153" y="141"/>
                  </a:cubicBezTo>
                  <a:cubicBezTo>
                    <a:pt x="144" y="143"/>
                    <a:pt x="135" y="146"/>
                    <a:pt x="127" y="148"/>
                  </a:cubicBezTo>
                  <a:cubicBezTo>
                    <a:pt x="125" y="149"/>
                    <a:pt x="123" y="149"/>
                    <a:pt x="122" y="148"/>
                  </a:cubicBezTo>
                  <a:cubicBezTo>
                    <a:pt x="115" y="147"/>
                    <a:pt x="108" y="148"/>
                    <a:pt x="102" y="151"/>
                  </a:cubicBezTo>
                  <a:cubicBezTo>
                    <a:pt x="87" y="156"/>
                    <a:pt x="73" y="162"/>
                    <a:pt x="58" y="168"/>
                  </a:cubicBezTo>
                  <a:cubicBezTo>
                    <a:pt x="50" y="171"/>
                    <a:pt x="41" y="174"/>
                    <a:pt x="33" y="178"/>
                  </a:cubicBezTo>
                  <a:cubicBezTo>
                    <a:pt x="28" y="180"/>
                    <a:pt x="24" y="182"/>
                    <a:pt x="19" y="185"/>
                  </a:cubicBezTo>
                  <a:cubicBezTo>
                    <a:pt x="15" y="186"/>
                    <a:pt x="12" y="188"/>
                    <a:pt x="8" y="188"/>
                  </a:cubicBezTo>
                  <a:cubicBezTo>
                    <a:pt x="5" y="189"/>
                    <a:pt x="2" y="189"/>
                    <a:pt x="0" y="184"/>
                  </a:cubicBezTo>
                  <a:cubicBezTo>
                    <a:pt x="3" y="182"/>
                    <a:pt x="5" y="181"/>
                    <a:pt x="8" y="179"/>
                  </a:cubicBezTo>
                  <a:cubicBezTo>
                    <a:pt x="16" y="175"/>
                    <a:pt x="24" y="171"/>
                    <a:pt x="33" y="168"/>
                  </a:cubicBezTo>
                  <a:cubicBezTo>
                    <a:pt x="34" y="167"/>
                    <a:pt x="36" y="166"/>
                    <a:pt x="37" y="165"/>
                  </a:cubicBezTo>
                  <a:cubicBezTo>
                    <a:pt x="39" y="163"/>
                    <a:pt x="42" y="161"/>
                    <a:pt x="42" y="158"/>
                  </a:cubicBezTo>
                  <a:cubicBezTo>
                    <a:pt x="43" y="155"/>
                    <a:pt x="39" y="155"/>
                    <a:pt x="36" y="154"/>
                  </a:cubicBezTo>
                  <a:cubicBezTo>
                    <a:pt x="27" y="151"/>
                    <a:pt x="24" y="140"/>
                    <a:pt x="28" y="132"/>
                  </a:cubicBezTo>
                  <a:cubicBezTo>
                    <a:pt x="32" y="123"/>
                    <a:pt x="38" y="119"/>
                    <a:pt x="46" y="117"/>
                  </a:cubicBezTo>
                  <a:cubicBezTo>
                    <a:pt x="59" y="113"/>
                    <a:pt x="70" y="107"/>
                    <a:pt x="82" y="102"/>
                  </a:cubicBezTo>
                  <a:cubicBezTo>
                    <a:pt x="85" y="101"/>
                    <a:pt x="89" y="100"/>
                    <a:pt x="90" y="95"/>
                  </a:cubicBezTo>
                  <a:cubicBezTo>
                    <a:pt x="88" y="92"/>
                    <a:pt x="85" y="92"/>
                    <a:pt x="82" y="93"/>
                  </a:cubicBezTo>
                  <a:cubicBezTo>
                    <a:pt x="80" y="93"/>
                    <a:pt x="78" y="94"/>
                    <a:pt x="77" y="93"/>
                  </a:cubicBezTo>
                  <a:cubicBezTo>
                    <a:pt x="74" y="84"/>
                    <a:pt x="77" y="78"/>
                    <a:pt x="86" y="76"/>
                  </a:cubicBezTo>
                  <a:cubicBezTo>
                    <a:pt x="93" y="75"/>
                    <a:pt x="100" y="74"/>
                    <a:pt x="107" y="73"/>
                  </a:cubicBezTo>
                  <a:cubicBezTo>
                    <a:pt x="110" y="72"/>
                    <a:pt x="113" y="71"/>
                    <a:pt x="116" y="70"/>
                  </a:cubicBezTo>
                  <a:cubicBezTo>
                    <a:pt x="122" y="68"/>
                    <a:pt x="125" y="64"/>
                    <a:pt x="126" y="59"/>
                  </a:cubicBezTo>
                  <a:cubicBezTo>
                    <a:pt x="126" y="52"/>
                    <a:pt x="130" y="50"/>
                    <a:pt x="136" y="48"/>
                  </a:cubicBezTo>
                  <a:cubicBezTo>
                    <a:pt x="141" y="47"/>
                    <a:pt x="146" y="47"/>
                    <a:pt x="151" y="46"/>
                  </a:cubicBezTo>
                  <a:cubicBezTo>
                    <a:pt x="162" y="42"/>
                    <a:pt x="174" y="38"/>
                    <a:pt x="185" y="34"/>
                  </a:cubicBezTo>
                  <a:cubicBezTo>
                    <a:pt x="190" y="33"/>
                    <a:pt x="194" y="31"/>
                    <a:pt x="199" y="30"/>
                  </a:cubicBezTo>
                  <a:cubicBezTo>
                    <a:pt x="209" y="29"/>
                    <a:pt x="219" y="29"/>
                    <a:pt x="229" y="28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1" y="28"/>
                    <a:pt x="232" y="28"/>
                    <a:pt x="233" y="28"/>
                  </a:cubicBezTo>
                  <a:cubicBezTo>
                    <a:pt x="243" y="24"/>
                    <a:pt x="254" y="27"/>
                    <a:pt x="265" y="28"/>
                  </a:cubicBezTo>
                  <a:cubicBezTo>
                    <a:pt x="284" y="31"/>
                    <a:pt x="303" y="37"/>
                    <a:pt x="323" y="35"/>
                  </a:cubicBezTo>
                  <a:cubicBezTo>
                    <a:pt x="326" y="35"/>
                    <a:pt x="329" y="35"/>
                    <a:pt x="331" y="36"/>
                  </a:cubicBezTo>
                  <a:cubicBezTo>
                    <a:pt x="339" y="42"/>
                    <a:pt x="349" y="41"/>
                    <a:pt x="358" y="43"/>
                  </a:cubicBezTo>
                  <a:cubicBezTo>
                    <a:pt x="361" y="44"/>
                    <a:pt x="365" y="43"/>
                    <a:pt x="369" y="43"/>
                  </a:cubicBezTo>
                  <a:cubicBezTo>
                    <a:pt x="372" y="43"/>
                    <a:pt x="375" y="42"/>
                    <a:pt x="377" y="42"/>
                  </a:cubicBezTo>
                  <a:cubicBezTo>
                    <a:pt x="385" y="41"/>
                    <a:pt x="392" y="40"/>
                    <a:pt x="400" y="38"/>
                  </a:cubicBezTo>
                  <a:cubicBezTo>
                    <a:pt x="408" y="37"/>
                    <a:pt x="416" y="35"/>
                    <a:pt x="425" y="36"/>
                  </a:cubicBezTo>
                  <a:cubicBezTo>
                    <a:pt x="427" y="36"/>
                    <a:pt x="429" y="36"/>
                    <a:pt x="431" y="35"/>
                  </a:cubicBezTo>
                  <a:cubicBezTo>
                    <a:pt x="437" y="33"/>
                    <a:pt x="442" y="33"/>
                    <a:pt x="448" y="34"/>
                  </a:cubicBezTo>
                  <a:cubicBezTo>
                    <a:pt x="452" y="35"/>
                    <a:pt x="456" y="35"/>
                    <a:pt x="460" y="35"/>
                  </a:cubicBezTo>
                  <a:cubicBezTo>
                    <a:pt x="471" y="36"/>
                    <a:pt x="482" y="38"/>
                    <a:pt x="492" y="45"/>
                  </a:cubicBezTo>
                  <a:cubicBezTo>
                    <a:pt x="495" y="47"/>
                    <a:pt x="498" y="48"/>
                    <a:pt x="502" y="47"/>
                  </a:cubicBezTo>
                  <a:cubicBezTo>
                    <a:pt x="507" y="46"/>
                    <a:pt x="511" y="47"/>
                    <a:pt x="515" y="50"/>
                  </a:cubicBezTo>
                  <a:cubicBezTo>
                    <a:pt x="526" y="58"/>
                    <a:pt x="537" y="57"/>
                    <a:pt x="548" y="54"/>
                  </a:cubicBezTo>
                  <a:cubicBezTo>
                    <a:pt x="557" y="53"/>
                    <a:pt x="565" y="51"/>
                    <a:pt x="574" y="49"/>
                  </a:cubicBezTo>
                  <a:cubicBezTo>
                    <a:pt x="579" y="48"/>
                    <a:pt x="585" y="49"/>
                    <a:pt x="589" y="53"/>
                  </a:cubicBezTo>
                  <a:cubicBezTo>
                    <a:pt x="593" y="57"/>
                    <a:pt x="598" y="58"/>
                    <a:pt x="602" y="58"/>
                  </a:cubicBezTo>
                  <a:cubicBezTo>
                    <a:pt x="613" y="57"/>
                    <a:pt x="624" y="58"/>
                    <a:pt x="635" y="55"/>
                  </a:cubicBezTo>
                  <a:cubicBezTo>
                    <a:pt x="639" y="54"/>
                    <a:pt x="643" y="54"/>
                    <a:pt x="648" y="54"/>
                  </a:cubicBezTo>
                  <a:cubicBezTo>
                    <a:pt x="650" y="55"/>
                    <a:pt x="652" y="55"/>
                    <a:pt x="654" y="55"/>
                  </a:cubicBezTo>
                  <a:cubicBezTo>
                    <a:pt x="654" y="55"/>
                    <a:pt x="654" y="55"/>
                    <a:pt x="655" y="55"/>
                  </a:cubicBezTo>
                  <a:cubicBezTo>
                    <a:pt x="657" y="55"/>
                    <a:pt x="659" y="55"/>
                    <a:pt x="661" y="54"/>
                  </a:cubicBezTo>
                  <a:cubicBezTo>
                    <a:pt x="666" y="52"/>
                    <a:pt x="668" y="49"/>
                    <a:pt x="667" y="44"/>
                  </a:cubicBezTo>
                  <a:cubicBezTo>
                    <a:pt x="665" y="36"/>
                    <a:pt x="669" y="31"/>
                    <a:pt x="676" y="27"/>
                  </a:cubicBezTo>
                  <a:cubicBezTo>
                    <a:pt x="681" y="24"/>
                    <a:pt x="687" y="22"/>
                    <a:pt x="692" y="20"/>
                  </a:cubicBezTo>
                  <a:cubicBezTo>
                    <a:pt x="698" y="19"/>
                    <a:pt x="700" y="21"/>
                    <a:pt x="701" y="26"/>
                  </a:cubicBezTo>
                  <a:cubicBezTo>
                    <a:pt x="703" y="31"/>
                    <a:pt x="704" y="35"/>
                    <a:pt x="706" y="39"/>
                  </a:cubicBezTo>
                  <a:cubicBezTo>
                    <a:pt x="709" y="46"/>
                    <a:pt x="717" y="47"/>
                    <a:pt x="723" y="43"/>
                  </a:cubicBezTo>
                  <a:cubicBezTo>
                    <a:pt x="726" y="40"/>
                    <a:pt x="728" y="37"/>
                    <a:pt x="726" y="33"/>
                  </a:cubicBezTo>
                  <a:cubicBezTo>
                    <a:pt x="723" y="26"/>
                    <a:pt x="726" y="21"/>
                    <a:pt x="731" y="17"/>
                  </a:cubicBezTo>
                  <a:cubicBezTo>
                    <a:pt x="732" y="17"/>
                    <a:pt x="732" y="16"/>
                    <a:pt x="733" y="16"/>
                  </a:cubicBezTo>
                  <a:cubicBezTo>
                    <a:pt x="745" y="3"/>
                    <a:pt x="761" y="2"/>
                    <a:pt x="778" y="3"/>
                  </a:cubicBezTo>
                  <a:cubicBezTo>
                    <a:pt x="782" y="3"/>
                    <a:pt x="787" y="3"/>
                    <a:pt x="792" y="2"/>
                  </a:cubicBezTo>
                  <a:cubicBezTo>
                    <a:pt x="803" y="0"/>
                    <a:pt x="815" y="0"/>
                    <a:pt x="826" y="2"/>
                  </a:cubicBezTo>
                  <a:cubicBezTo>
                    <a:pt x="831" y="3"/>
                    <a:pt x="835" y="5"/>
                    <a:pt x="837" y="10"/>
                  </a:cubicBezTo>
                  <a:cubicBezTo>
                    <a:pt x="840" y="17"/>
                    <a:pt x="846" y="21"/>
                    <a:pt x="853" y="23"/>
                  </a:cubicBezTo>
                  <a:cubicBezTo>
                    <a:pt x="857" y="24"/>
                    <a:pt x="862" y="25"/>
                    <a:pt x="866" y="28"/>
                  </a:cubicBezTo>
                  <a:cubicBezTo>
                    <a:pt x="872" y="31"/>
                    <a:pt x="875" y="35"/>
                    <a:pt x="875" y="42"/>
                  </a:cubicBezTo>
                  <a:cubicBezTo>
                    <a:pt x="874" y="50"/>
                    <a:pt x="879" y="54"/>
                    <a:pt x="884" y="58"/>
                  </a:cubicBezTo>
                  <a:cubicBezTo>
                    <a:pt x="886" y="59"/>
                    <a:pt x="888" y="60"/>
                    <a:pt x="889" y="62"/>
                  </a:cubicBezTo>
                  <a:cubicBezTo>
                    <a:pt x="895" y="68"/>
                    <a:pt x="894" y="74"/>
                    <a:pt x="888" y="79"/>
                  </a:cubicBezTo>
                  <a:cubicBezTo>
                    <a:pt x="885" y="82"/>
                    <a:pt x="881" y="84"/>
                    <a:pt x="878" y="87"/>
                  </a:cubicBezTo>
                  <a:cubicBezTo>
                    <a:pt x="874" y="89"/>
                    <a:pt x="871" y="89"/>
                    <a:pt x="868" y="86"/>
                  </a:cubicBezTo>
                  <a:cubicBezTo>
                    <a:pt x="865" y="84"/>
                    <a:pt x="863" y="82"/>
                    <a:pt x="861" y="79"/>
                  </a:cubicBezTo>
                  <a:cubicBezTo>
                    <a:pt x="859" y="78"/>
                    <a:pt x="857" y="75"/>
                    <a:pt x="854" y="77"/>
                  </a:cubicBezTo>
                  <a:cubicBezTo>
                    <a:pt x="851" y="79"/>
                    <a:pt x="853" y="82"/>
                    <a:pt x="854" y="84"/>
                  </a:cubicBezTo>
                  <a:cubicBezTo>
                    <a:pt x="855" y="86"/>
                    <a:pt x="856" y="88"/>
                    <a:pt x="857" y="91"/>
                  </a:cubicBezTo>
                  <a:cubicBezTo>
                    <a:pt x="859" y="98"/>
                    <a:pt x="857" y="103"/>
                    <a:pt x="851" y="107"/>
                  </a:cubicBezTo>
                  <a:cubicBezTo>
                    <a:pt x="846" y="111"/>
                    <a:pt x="842" y="114"/>
                    <a:pt x="838" y="118"/>
                  </a:cubicBezTo>
                  <a:cubicBezTo>
                    <a:pt x="834" y="121"/>
                    <a:pt x="830" y="121"/>
                    <a:pt x="826" y="120"/>
                  </a:cubicBezTo>
                  <a:cubicBezTo>
                    <a:pt x="820" y="117"/>
                    <a:pt x="814" y="115"/>
                    <a:pt x="809" y="113"/>
                  </a:cubicBezTo>
                  <a:cubicBezTo>
                    <a:pt x="804" y="111"/>
                    <a:pt x="801" y="108"/>
                    <a:pt x="800" y="104"/>
                  </a:cubicBezTo>
                  <a:cubicBezTo>
                    <a:pt x="796" y="95"/>
                    <a:pt x="794" y="95"/>
                    <a:pt x="785" y="95"/>
                  </a:cubicBezTo>
                  <a:cubicBezTo>
                    <a:pt x="778" y="95"/>
                    <a:pt x="771" y="94"/>
                    <a:pt x="765" y="94"/>
                  </a:cubicBezTo>
                  <a:cubicBezTo>
                    <a:pt x="761" y="93"/>
                    <a:pt x="760" y="90"/>
                    <a:pt x="762" y="87"/>
                  </a:cubicBezTo>
                  <a:cubicBezTo>
                    <a:pt x="765" y="82"/>
                    <a:pt x="770" y="81"/>
                    <a:pt x="775" y="82"/>
                  </a:cubicBezTo>
                  <a:cubicBezTo>
                    <a:pt x="780" y="82"/>
                    <a:pt x="785" y="83"/>
                    <a:pt x="790" y="83"/>
                  </a:cubicBezTo>
                  <a:cubicBezTo>
                    <a:pt x="793" y="83"/>
                    <a:pt x="796" y="82"/>
                    <a:pt x="797" y="80"/>
                  </a:cubicBezTo>
                  <a:cubicBezTo>
                    <a:pt x="800" y="75"/>
                    <a:pt x="806" y="72"/>
                    <a:pt x="810" y="69"/>
                  </a:cubicBezTo>
                  <a:cubicBezTo>
                    <a:pt x="813" y="67"/>
                    <a:pt x="815" y="66"/>
                    <a:pt x="817" y="64"/>
                  </a:cubicBezTo>
                  <a:cubicBezTo>
                    <a:pt x="820" y="60"/>
                    <a:pt x="819" y="57"/>
                    <a:pt x="816" y="54"/>
                  </a:cubicBezTo>
                  <a:cubicBezTo>
                    <a:pt x="813" y="52"/>
                    <a:pt x="810" y="48"/>
                    <a:pt x="806" y="46"/>
                  </a:cubicBezTo>
                  <a:cubicBezTo>
                    <a:pt x="803" y="44"/>
                    <a:pt x="800" y="42"/>
                    <a:pt x="797" y="41"/>
                  </a:cubicBezTo>
                  <a:cubicBezTo>
                    <a:pt x="790" y="40"/>
                    <a:pt x="783" y="40"/>
                    <a:pt x="776" y="40"/>
                  </a:cubicBezTo>
                  <a:cubicBezTo>
                    <a:pt x="772" y="41"/>
                    <a:pt x="770" y="44"/>
                    <a:pt x="767" y="47"/>
                  </a:cubicBezTo>
                  <a:cubicBezTo>
                    <a:pt x="760" y="56"/>
                    <a:pt x="753" y="66"/>
                    <a:pt x="742" y="72"/>
                  </a:cubicBezTo>
                  <a:cubicBezTo>
                    <a:pt x="739" y="73"/>
                    <a:pt x="735" y="75"/>
                    <a:pt x="731" y="76"/>
                  </a:cubicBezTo>
                  <a:cubicBezTo>
                    <a:pt x="723" y="78"/>
                    <a:pt x="722" y="80"/>
                    <a:pt x="725" y="87"/>
                  </a:cubicBezTo>
                  <a:cubicBezTo>
                    <a:pt x="726" y="90"/>
                    <a:pt x="728" y="92"/>
                    <a:pt x="729" y="94"/>
                  </a:cubicBezTo>
                  <a:cubicBezTo>
                    <a:pt x="730" y="96"/>
                    <a:pt x="730" y="98"/>
                    <a:pt x="730" y="99"/>
                  </a:cubicBezTo>
                  <a:cubicBezTo>
                    <a:pt x="729" y="100"/>
                    <a:pt x="727" y="101"/>
                    <a:pt x="725" y="101"/>
                  </a:cubicBezTo>
                  <a:cubicBezTo>
                    <a:pt x="723" y="101"/>
                    <a:pt x="721" y="100"/>
                    <a:pt x="719" y="99"/>
                  </a:cubicBezTo>
                  <a:cubicBezTo>
                    <a:pt x="715" y="97"/>
                    <a:pt x="712" y="98"/>
                    <a:pt x="708" y="100"/>
                  </a:cubicBezTo>
                  <a:cubicBezTo>
                    <a:pt x="707" y="100"/>
                    <a:pt x="706" y="100"/>
                    <a:pt x="705" y="101"/>
                  </a:cubicBezTo>
                  <a:cubicBezTo>
                    <a:pt x="699" y="105"/>
                    <a:pt x="693" y="106"/>
                    <a:pt x="686" y="101"/>
                  </a:cubicBezTo>
                  <a:cubicBezTo>
                    <a:pt x="676" y="95"/>
                    <a:pt x="667" y="96"/>
                    <a:pt x="658" y="104"/>
                  </a:cubicBezTo>
                  <a:cubicBezTo>
                    <a:pt x="653" y="109"/>
                    <a:pt x="648" y="111"/>
                    <a:pt x="641" y="112"/>
                  </a:cubicBezTo>
                  <a:cubicBezTo>
                    <a:pt x="631" y="113"/>
                    <a:pt x="622" y="118"/>
                    <a:pt x="613" y="123"/>
                  </a:cubicBezTo>
                  <a:cubicBezTo>
                    <a:pt x="608" y="127"/>
                    <a:pt x="603" y="130"/>
                    <a:pt x="598" y="134"/>
                  </a:cubicBezTo>
                  <a:cubicBezTo>
                    <a:pt x="592" y="139"/>
                    <a:pt x="592" y="142"/>
                    <a:pt x="593" y="150"/>
                  </a:cubicBezTo>
                  <a:cubicBezTo>
                    <a:pt x="594" y="160"/>
                    <a:pt x="599" y="166"/>
                    <a:pt x="609" y="169"/>
                  </a:cubicBezTo>
                  <a:cubicBezTo>
                    <a:pt x="613" y="170"/>
                    <a:pt x="617" y="173"/>
                    <a:pt x="620" y="176"/>
                  </a:cubicBezTo>
                  <a:cubicBezTo>
                    <a:pt x="627" y="182"/>
                    <a:pt x="635" y="186"/>
                    <a:pt x="645" y="188"/>
                  </a:cubicBezTo>
                  <a:cubicBezTo>
                    <a:pt x="648" y="188"/>
                    <a:pt x="652" y="188"/>
                    <a:pt x="655" y="189"/>
                  </a:cubicBezTo>
                  <a:cubicBezTo>
                    <a:pt x="660" y="191"/>
                    <a:pt x="660" y="192"/>
                    <a:pt x="658" y="197"/>
                  </a:cubicBezTo>
                  <a:cubicBezTo>
                    <a:pt x="656" y="201"/>
                    <a:pt x="653" y="205"/>
                    <a:pt x="652" y="209"/>
                  </a:cubicBezTo>
                  <a:cubicBezTo>
                    <a:pt x="650" y="211"/>
                    <a:pt x="650" y="214"/>
                    <a:pt x="649" y="217"/>
                  </a:cubicBezTo>
                  <a:cubicBezTo>
                    <a:pt x="649" y="227"/>
                    <a:pt x="655" y="230"/>
                    <a:pt x="664" y="226"/>
                  </a:cubicBezTo>
                  <a:cubicBezTo>
                    <a:pt x="669" y="224"/>
                    <a:pt x="673" y="220"/>
                    <a:pt x="674" y="214"/>
                  </a:cubicBezTo>
                  <a:cubicBezTo>
                    <a:pt x="675" y="208"/>
                    <a:pt x="677" y="203"/>
                    <a:pt x="679" y="197"/>
                  </a:cubicBezTo>
                  <a:cubicBezTo>
                    <a:pt x="679" y="195"/>
                    <a:pt x="681" y="193"/>
                    <a:pt x="683" y="192"/>
                  </a:cubicBezTo>
                  <a:cubicBezTo>
                    <a:pt x="687" y="190"/>
                    <a:pt x="691" y="189"/>
                    <a:pt x="695" y="187"/>
                  </a:cubicBezTo>
                  <a:cubicBezTo>
                    <a:pt x="704" y="184"/>
                    <a:pt x="713" y="179"/>
                    <a:pt x="718" y="170"/>
                  </a:cubicBezTo>
                  <a:cubicBezTo>
                    <a:pt x="720" y="166"/>
                    <a:pt x="721" y="162"/>
                    <a:pt x="717" y="158"/>
                  </a:cubicBezTo>
                  <a:cubicBezTo>
                    <a:pt x="714" y="153"/>
                    <a:pt x="715" y="151"/>
                    <a:pt x="720" y="148"/>
                  </a:cubicBezTo>
                  <a:cubicBezTo>
                    <a:pt x="721" y="147"/>
                    <a:pt x="723" y="146"/>
                    <a:pt x="725" y="145"/>
                  </a:cubicBezTo>
                  <a:cubicBezTo>
                    <a:pt x="729" y="143"/>
                    <a:pt x="732" y="140"/>
                    <a:pt x="732" y="135"/>
                  </a:cubicBezTo>
                  <a:cubicBezTo>
                    <a:pt x="732" y="131"/>
                    <a:pt x="733" y="127"/>
                    <a:pt x="736" y="124"/>
                  </a:cubicBezTo>
                  <a:cubicBezTo>
                    <a:pt x="738" y="123"/>
                    <a:pt x="738" y="121"/>
                    <a:pt x="739" y="119"/>
                  </a:cubicBezTo>
                  <a:cubicBezTo>
                    <a:pt x="742" y="113"/>
                    <a:pt x="747" y="110"/>
                    <a:pt x="753" y="110"/>
                  </a:cubicBezTo>
                  <a:cubicBezTo>
                    <a:pt x="759" y="111"/>
                    <a:pt x="766" y="111"/>
                    <a:pt x="772" y="112"/>
                  </a:cubicBezTo>
                  <a:cubicBezTo>
                    <a:pt x="775" y="112"/>
                    <a:pt x="779" y="113"/>
                    <a:pt x="782" y="115"/>
                  </a:cubicBezTo>
                  <a:cubicBezTo>
                    <a:pt x="787" y="119"/>
                    <a:pt x="792" y="124"/>
                    <a:pt x="797" y="128"/>
                  </a:cubicBezTo>
                  <a:cubicBezTo>
                    <a:pt x="799" y="130"/>
                    <a:pt x="799" y="133"/>
                    <a:pt x="798" y="135"/>
                  </a:cubicBezTo>
                  <a:cubicBezTo>
                    <a:pt x="798" y="137"/>
                    <a:pt x="797" y="138"/>
                    <a:pt x="797" y="139"/>
                  </a:cubicBezTo>
                  <a:cubicBezTo>
                    <a:pt x="795" y="143"/>
                    <a:pt x="793" y="147"/>
                    <a:pt x="797" y="151"/>
                  </a:cubicBezTo>
                  <a:cubicBezTo>
                    <a:pt x="801" y="154"/>
                    <a:pt x="806" y="155"/>
                    <a:pt x="811" y="152"/>
                  </a:cubicBezTo>
                  <a:cubicBezTo>
                    <a:pt x="815" y="150"/>
                    <a:pt x="818" y="148"/>
                    <a:pt x="822" y="146"/>
                  </a:cubicBezTo>
                  <a:cubicBezTo>
                    <a:pt x="824" y="145"/>
                    <a:pt x="825" y="143"/>
                    <a:pt x="827" y="142"/>
                  </a:cubicBezTo>
                  <a:cubicBezTo>
                    <a:pt x="836" y="135"/>
                    <a:pt x="841" y="137"/>
                    <a:pt x="845" y="147"/>
                  </a:cubicBezTo>
                  <a:cubicBezTo>
                    <a:pt x="847" y="151"/>
                    <a:pt x="847" y="155"/>
                    <a:pt x="848" y="159"/>
                  </a:cubicBezTo>
                  <a:cubicBezTo>
                    <a:pt x="848" y="164"/>
                    <a:pt x="848" y="169"/>
                    <a:pt x="848" y="174"/>
                  </a:cubicBezTo>
                  <a:cubicBezTo>
                    <a:pt x="849" y="183"/>
                    <a:pt x="851" y="190"/>
                    <a:pt x="861" y="193"/>
                  </a:cubicBezTo>
                  <a:cubicBezTo>
                    <a:pt x="864" y="194"/>
                    <a:pt x="866" y="197"/>
                    <a:pt x="867" y="200"/>
                  </a:cubicBezTo>
                  <a:cubicBezTo>
                    <a:pt x="867" y="201"/>
                    <a:pt x="868" y="203"/>
                    <a:pt x="869" y="204"/>
                  </a:cubicBezTo>
                  <a:cubicBezTo>
                    <a:pt x="875" y="210"/>
                    <a:pt x="873" y="217"/>
                    <a:pt x="871" y="225"/>
                  </a:cubicBezTo>
                  <a:cubicBezTo>
                    <a:pt x="870" y="229"/>
                    <a:pt x="868" y="233"/>
                    <a:pt x="868" y="237"/>
                  </a:cubicBezTo>
                  <a:cubicBezTo>
                    <a:pt x="866" y="244"/>
                    <a:pt x="868" y="246"/>
                    <a:pt x="873" y="249"/>
                  </a:cubicBezTo>
                  <a:cubicBezTo>
                    <a:pt x="879" y="253"/>
                    <a:pt x="879" y="253"/>
                    <a:pt x="878" y="259"/>
                  </a:cubicBezTo>
                  <a:cubicBezTo>
                    <a:pt x="877" y="263"/>
                    <a:pt x="877" y="268"/>
                    <a:pt x="877" y="272"/>
                  </a:cubicBezTo>
                  <a:cubicBezTo>
                    <a:pt x="879" y="280"/>
                    <a:pt x="874" y="285"/>
                    <a:pt x="866" y="283"/>
                  </a:cubicBezTo>
                  <a:cubicBezTo>
                    <a:pt x="862" y="282"/>
                    <a:pt x="858" y="281"/>
                    <a:pt x="855" y="279"/>
                  </a:cubicBezTo>
                  <a:cubicBezTo>
                    <a:pt x="849" y="277"/>
                    <a:pt x="843" y="276"/>
                    <a:pt x="837" y="277"/>
                  </a:cubicBezTo>
                  <a:cubicBezTo>
                    <a:pt x="831" y="278"/>
                    <a:pt x="826" y="277"/>
                    <a:pt x="820" y="2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60763" y="3043238"/>
              <a:ext cx="1031875" cy="1668462"/>
            </a:xfrm>
            <a:custGeom>
              <a:avLst/>
              <a:gdLst>
                <a:gd name="T0" fmla="*/ 255 w 480"/>
                <a:gd name="T1" fmla="*/ 770 h 776"/>
                <a:gd name="T2" fmla="*/ 228 w 480"/>
                <a:gd name="T3" fmla="*/ 755 h 776"/>
                <a:gd name="T4" fmla="*/ 201 w 480"/>
                <a:gd name="T5" fmla="*/ 737 h 776"/>
                <a:gd name="T6" fmla="*/ 179 w 480"/>
                <a:gd name="T7" fmla="*/ 690 h 776"/>
                <a:gd name="T8" fmla="*/ 166 w 480"/>
                <a:gd name="T9" fmla="*/ 643 h 776"/>
                <a:gd name="T10" fmla="*/ 148 w 480"/>
                <a:gd name="T11" fmla="*/ 605 h 776"/>
                <a:gd name="T12" fmla="*/ 139 w 480"/>
                <a:gd name="T13" fmla="*/ 568 h 776"/>
                <a:gd name="T14" fmla="*/ 138 w 480"/>
                <a:gd name="T15" fmla="*/ 502 h 776"/>
                <a:gd name="T16" fmla="*/ 134 w 480"/>
                <a:gd name="T17" fmla="*/ 448 h 776"/>
                <a:gd name="T18" fmla="*/ 129 w 480"/>
                <a:gd name="T19" fmla="*/ 365 h 776"/>
                <a:gd name="T20" fmla="*/ 84 w 480"/>
                <a:gd name="T21" fmla="*/ 326 h 776"/>
                <a:gd name="T22" fmla="*/ 53 w 480"/>
                <a:gd name="T23" fmla="*/ 286 h 776"/>
                <a:gd name="T24" fmla="*/ 27 w 480"/>
                <a:gd name="T25" fmla="*/ 244 h 776"/>
                <a:gd name="T26" fmla="*/ 8 w 480"/>
                <a:gd name="T27" fmla="*/ 188 h 776"/>
                <a:gd name="T28" fmla="*/ 12 w 480"/>
                <a:gd name="T29" fmla="*/ 138 h 776"/>
                <a:gd name="T30" fmla="*/ 33 w 480"/>
                <a:gd name="T31" fmla="*/ 114 h 776"/>
                <a:gd name="T32" fmla="*/ 44 w 480"/>
                <a:gd name="T33" fmla="*/ 73 h 776"/>
                <a:gd name="T34" fmla="*/ 33 w 480"/>
                <a:gd name="T35" fmla="*/ 47 h 776"/>
                <a:gd name="T36" fmla="*/ 44 w 480"/>
                <a:gd name="T37" fmla="*/ 39 h 776"/>
                <a:gd name="T38" fmla="*/ 83 w 480"/>
                <a:gd name="T39" fmla="*/ 11 h 776"/>
                <a:gd name="T40" fmla="*/ 108 w 480"/>
                <a:gd name="T41" fmla="*/ 0 h 776"/>
                <a:gd name="T42" fmla="*/ 145 w 480"/>
                <a:gd name="T43" fmla="*/ 16 h 776"/>
                <a:gd name="T44" fmla="*/ 164 w 480"/>
                <a:gd name="T45" fmla="*/ 22 h 776"/>
                <a:gd name="T46" fmla="*/ 210 w 480"/>
                <a:gd name="T47" fmla="*/ 18 h 776"/>
                <a:gd name="T48" fmla="*/ 216 w 480"/>
                <a:gd name="T49" fmla="*/ 30 h 776"/>
                <a:gd name="T50" fmla="*/ 238 w 480"/>
                <a:gd name="T51" fmla="*/ 57 h 776"/>
                <a:gd name="T52" fmla="*/ 262 w 480"/>
                <a:gd name="T53" fmla="*/ 73 h 776"/>
                <a:gd name="T54" fmla="*/ 292 w 480"/>
                <a:gd name="T55" fmla="*/ 79 h 776"/>
                <a:gd name="T56" fmla="*/ 320 w 480"/>
                <a:gd name="T57" fmla="*/ 121 h 776"/>
                <a:gd name="T58" fmla="*/ 336 w 480"/>
                <a:gd name="T59" fmla="*/ 144 h 776"/>
                <a:gd name="T60" fmla="*/ 395 w 480"/>
                <a:gd name="T61" fmla="*/ 170 h 776"/>
                <a:gd name="T62" fmla="*/ 439 w 480"/>
                <a:gd name="T63" fmla="*/ 183 h 776"/>
                <a:gd name="T64" fmla="*/ 463 w 480"/>
                <a:gd name="T65" fmla="*/ 199 h 776"/>
                <a:gd name="T66" fmla="*/ 474 w 480"/>
                <a:gd name="T67" fmla="*/ 247 h 776"/>
                <a:gd name="T68" fmla="*/ 445 w 480"/>
                <a:gd name="T69" fmla="*/ 290 h 776"/>
                <a:gd name="T70" fmla="*/ 438 w 480"/>
                <a:gd name="T71" fmla="*/ 351 h 776"/>
                <a:gd name="T72" fmla="*/ 430 w 480"/>
                <a:gd name="T73" fmla="*/ 380 h 776"/>
                <a:gd name="T74" fmla="*/ 409 w 480"/>
                <a:gd name="T75" fmla="*/ 409 h 776"/>
                <a:gd name="T76" fmla="*/ 369 w 480"/>
                <a:gd name="T77" fmla="*/ 423 h 776"/>
                <a:gd name="T78" fmla="*/ 358 w 480"/>
                <a:gd name="T79" fmla="*/ 460 h 776"/>
                <a:gd name="T80" fmla="*/ 352 w 480"/>
                <a:gd name="T81" fmla="*/ 478 h 776"/>
                <a:gd name="T82" fmla="*/ 318 w 480"/>
                <a:gd name="T83" fmla="*/ 540 h 776"/>
                <a:gd name="T84" fmla="*/ 298 w 480"/>
                <a:gd name="T85" fmla="*/ 569 h 776"/>
                <a:gd name="T86" fmla="*/ 262 w 480"/>
                <a:gd name="T87" fmla="*/ 607 h 776"/>
                <a:gd name="T88" fmla="*/ 252 w 480"/>
                <a:gd name="T89" fmla="*/ 631 h 776"/>
                <a:gd name="T90" fmla="*/ 245 w 480"/>
                <a:gd name="T91" fmla="*/ 654 h 776"/>
                <a:gd name="T92" fmla="*/ 247 w 480"/>
                <a:gd name="T93" fmla="*/ 682 h 776"/>
                <a:gd name="T94" fmla="*/ 240 w 480"/>
                <a:gd name="T95" fmla="*/ 721 h 776"/>
                <a:gd name="T96" fmla="*/ 257 w 480"/>
                <a:gd name="T97" fmla="*/ 748 h 776"/>
                <a:gd name="T98" fmla="*/ 288 w 480"/>
                <a:gd name="T99" fmla="*/ 766 h 776"/>
                <a:gd name="T100" fmla="*/ 286 w 480"/>
                <a:gd name="T101" fmla="*/ 775 h 776"/>
                <a:gd name="T102" fmla="*/ 281 w 480"/>
                <a:gd name="T103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0" h="776">
                  <a:moveTo>
                    <a:pt x="281" y="776"/>
                  </a:moveTo>
                  <a:cubicBezTo>
                    <a:pt x="272" y="774"/>
                    <a:pt x="264" y="773"/>
                    <a:pt x="255" y="770"/>
                  </a:cubicBezTo>
                  <a:cubicBezTo>
                    <a:pt x="253" y="770"/>
                    <a:pt x="251" y="767"/>
                    <a:pt x="250" y="765"/>
                  </a:cubicBezTo>
                  <a:cubicBezTo>
                    <a:pt x="245" y="756"/>
                    <a:pt x="238" y="753"/>
                    <a:pt x="228" y="755"/>
                  </a:cubicBezTo>
                  <a:cubicBezTo>
                    <a:pt x="223" y="756"/>
                    <a:pt x="219" y="756"/>
                    <a:pt x="215" y="753"/>
                  </a:cubicBezTo>
                  <a:cubicBezTo>
                    <a:pt x="210" y="748"/>
                    <a:pt x="205" y="743"/>
                    <a:pt x="201" y="737"/>
                  </a:cubicBezTo>
                  <a:cubicBezTo>
                    <a:pt x="194" y="727"/>
                    <a:pt x="189" y="716"/>
                    <a:pt x="184" y="706"/>
                  </a:cubicBezTo>
                  <a:cubicBezTo>
                    <a:pt x="182" y="701"/>
                    <a:pt x="181" y="695"/>
                    <a:pt x="179" y="690"/>
                  </a:cubicBezTo>
                  <a:cubicBezTo>
                    <a:pt x="179" y="688"/>
                    <a:pt x="179" y="686"/>
                    <a:pt x="179" y="685"/>
                  </a:cubicBezTo>
                  <a:cubicBezTo>
                    <a:pt x="171" y="672"/>
                    <a:pt x="172" y="656"/>
                    <a:pt x="166" y="643"/>
                  </a:cubicBezTo>
                  <a:cubicBezTo>
                    <a:pt x="163" y="638"/>
                    <a:pt x="161" y="633"/>
                    <a:pt x="158" y="629"/>
                  </a:cubicBezTo>
                  <a:cubicBezTo>
                    <a:pt x="152" y="622"/>
                    <a:pt x="149" y="614"/>
                    <a:pt x="148" y="605"/>
                  </a:cubicBezTo>
                  <a:cubicBezTo>
                    <a:pt x="146" y="595"/>
                    <a:pt x="144" y="586"/>
                    <a:pt x="140" y="577"/>
                  </a:cubicBezTo>
                  <a:cubicBezTo>
                    <a:pt x="139" y="574"/>
                    <a:pt x="139" y="571"/>
                    <a:pt x="139" y="568"/>
                  </a:cubicBezTo>
                  <a:cubicBezTo>
                    <a:pt x="140" y="559"/>
                    <a:pt x="141" y="549"/>
                    <a:pt x="142" y="539"/>
                  </a:cubicBezTo>
                  <a:cubicBezTo>
                    <a:pt x="144" y="527"/>
                    <a:pt x="141" y="514"/>
                    <a:pt x="138" y="502"/>
                  </a:cubicBezTo>
                  <a:cubicBezTo>
                    <a:pt x="134" y="490"/>
                    <a:pt x="132" y="478"/>
                    <a:pt x="134" y="466"/>
                  </a:cubicBezTo>
                  <a:cubicBezTo>
                    <a:pt x="135" y="460"/>
                    <a:pt x="134" y="454"/>
                    <a:pt x="134" y="448"/>
                  </a:cubicBezTo>
                  <a:cubicBezTo>
                    <a:pt x="134" y="443"/>
                    <a:pt x="134" y="437"/>
                    <a:pt x="133" y="432"/>
                  </a:cubicBezTo>
                  <a:cubicBezTo>
                    <a:pt x="132" y="409"/>
                    <a:pt x="130" y="387"/>
                    <a:pt x="129" y="365"/>
                  </a:cubicBezTo>
                  <a:cubicBezTo>
                    <a:pt x="128" y="356"/>
                    <a:pt x="123" y="350"/>
                    <a:pt x="117" y="345"/>
                  </a:cubicBezTo>
                  <a:cubicBezTo>
                    <a:pt x="107" y="337"/>
                    <a:pt x="96" y="331"/>
                    <a:pt x="84" y="326"/>
                  </a:cubicBezTo>
                  <a:cubicBezTo>
                    <a:pt x="80" y="324"/>
                    <a:pt x="77" y="321"/>
                    <a:pt x="73" y="318"/>
                  </a:cubicBezTo>
                  <a:cubicBezTo>
                    <a:pt x="63" y="310"/>
                    <a:pt x="59" y="297"/>
                    <a:pt x="53" y="286"/>
                  </a:cubicBezTo>
                  <a:cubicBezTo>
                    <a:pt x="46" y="276"/>
                    <a:pt x="40" y="266"/>
                    <a:pt x="33" y="256"/>
                  </a:cubicBezTo>
                  <a:cubicBezTo>
                    <a:pt x="31" y="252"/>
                    <a:pt x="28" y="249"/>
                    <a:pt x="27" y="244"/>
                  </a:cubicBezTo>
                  <a:cubicBezTo>
                    <a:pt x="25" y="235"/>
                    <a:pt x="19" y="227"/>
                    <a:pt x="12" y="220"/>
                  </a:cubicBezTo>
                  <a:cubicBezTo>
                    <a:pt x="2" y="212"/>
                    <a:pt x="0" y="198"/>
                    <a:pt x="8" y="188"/>
                  </a:cubicBezTo>
                  <a:cubicBezTo>
                    <a:pt x="11" y="183"/>
                    <a:pt x="12" y="178"/>
                    <a:pt x="10" y="173"/>
                  </a:cubicBezTo>
                  <a:cubicBezTo>
                    <a:pt x="5" y="161"/>
                    <a:pt x="6" y="149"/>
                    <a:pt x="12" y="138"/>
                  </a:cubicBezTo>
                  <a:cubicBezTo>
                    <a:pt x="13" y="137"/>
                    <a:pt x="14" y="135"/>
                    <a:pt x="15" y="134"/>
                  </a:cubicBezTo>
                  <a:cubicBezTo>
                    <a:pt x="21" y="127"/>
                    <a:pt x="27" y="120"/>
                    <a:pt x="33" y="114"/>
                  </a:cubicBezTo>
                  <a:cubicBezTo>
                    <a:pt x="39" y="109"/>
                    <a:pt x="42" y="103"/>
                    <a:pt x="43" y="96"/>
                  </a:cubicBezTo>
                  <a:cubicBezTo>
                    <a:pt x="44" y="89"/>
                    <a:pt x="44" y="81"/>
                    <a:pt x="44" y="73"/>
                  </a:cubicBezTo>
                  <a:cubicBezTo>
                    <a:pt x="44" y="70"/>
                    <a:pt x="43" y="67"/>
                    <a:pt x="41" y="64"/>
                  </a:cubicBezTo>
                  <a:cubicBezTo>
                    <a:pt x="39" y="58"/>
                    <a:pt x="35" y="53"/>
                    <a:pt x="33" y="47"/>
                  </a:cubicBezTo>
                  <a:cubicBezTo>
                    <a:pt x="30" y="42"/>
                    <a:pt x="33" y="38"/>
                    <a:pt x="38" y="38"/>
                  </a:cubicBezTo>
                  <a:cubicBezTo>
                    <a:pt x="40" y="38"/>
                    <a:pt x="42" y="38"/>
                    <a:pt x="44" y="39"/>
                  </a:cubicBezTo>
                  <a:cubicBezTo>
                    <a:pt x="52" y="40"/>
                    <a:pt x="60" y="36"/>
                    <a:pt x="63" y="28"/>
                  </a:cubicBezTo>
                  <a:cubicBezTo>
                    <a:pt x="66" y="18"/>
                    <a:pt x="74" y="14"/>
                    <a:pt x="83" y="11"/>
                  </a:cubicBezTo>
                  <a:cubicBezTo>
                    <a:pt x="90" y="10"/>
                    <a:pt x="96" y="7"/>
                    <a:pt x="102" y="2"/>
                  </a:cubicBezTo>
                  <a:cubicBezTo>
                    <a:pt x="103" y="1"/>
                    <a:pt x="106" y="0"/>
                    <a:pt x="108" y="0"/>
                  </a:cubicBezTo>
                  <a:cubicBezTo>
                    <a:pt x="115" y="1"/>
                    <a:pt x="121" y="2"/>
                    <a:pt x="127" y="5"/>
                  </a:cubicBezTo>
                  <a:cubicBezTo>
                    <a:pt x="133" y="9"/>
                    <a:pt x="139" y="13"/>
                    <a:pt x="145" y="16"/>
                  </a:cubicBezTo>
                  <a:cubicBezTo>
                    <a:pt x="148" y="17"/>
                    <a:pt x="151" y="18"/>
                    <a:pt x="155" y="19"/>
                  </a:cubicBezTo>
                  <a:cubicBezTo>
                    <a:pt x="158" y="20"/>
                    <a:pt x="161" y="20"/>
                    <a:pt x="164" y="22"/>
                  </a:cubicBezTo>
                  <a:cubicBezTo>
                    <a:pt x="170" y="24"/>
                    <a:pt x="174" y="24"/>
                    <a:pt x="180" y="22"/>
                  </a:cubicBezTo>
                  <a:cubicBezTo>
                    <a:pt x="189" y="17"/>
                    <a:pt x="200" y="17"/>
                    <a:pt x="210" y="18"/>
                  </a:cubicBezTo>
                  <a:cubicBezTo>
                    <a:pt x="215" y="18"/>
                    <a:pt x="217" y="20"/>
                    <a:pt x="217" y="26"/>
                  </a:cubicBezTo>
                  <a:cubicBezTo>
                    <a:pt x="217" y="27"/>
                    <a:pt x="217" y="29"/>
                    <a:pt x="216" y="30"/>
                  </a:cubicBezTo>
                  <a:cubicBezTo>
                    <a:pt x="215" y="37"/>
                    <a:pt x="218" y="42"/>
                    <a:pt x="225" y="45"/>
                  </a:cubicBezTo>
                  <a:cubicBezTo>
                    <a:pt x="231" y="47"/>
                    <a:pt x="235" y="52"/>
                    <a:pt x="238" y="57"/>
                  </a:cubicBezTo>
                  <a:cubicBezTo>
                    <a:pt x="242" y="62"/>
                    <a:pt x="246" y="67"/>
                    <a:pt x="251" y="70"/>
                  </a:cubicBezTo>
                  <a:cubicBezTo>
                    <a:pt x="254" y="72"/>
                    <a:pt x="258" y="73"/>
                    <a:pt x="262" y="73"/>
                  </a:cubicBezTo>
                  <a:cubicBezTo>
                    <a:pt x="272" y="72"/>
                    <a:pt x="281" y="76"/>
                    <a:pt x="291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300" y="87"/>
                    <a:pt x="311" y="92"/>
                    <a:pt x="313" y="105"/>
                  </a:cubicBezTo>
                  <a:cubicBezTo>
                    <a:pt x="314" y="111"/>
                    <a:pt x="317" y="116"/>
                    <a:pt x="320" y="121"/>
                  </a:cubicBezTo>
                  <a:cubicBezTo>
                    <a:pt x="322" y="124"/>
                    <a:pt x="323" y="127"/>
                    <a:pt x="324" y="130"/>
                  </a:cubicBezTo>
                  <a:cubicBezTo>
                    <a:pt x="326" y="137"/>
                    <a:pt x="329" y="141"/>
                    <a:pt x="336" y="144"/>
                  </a:cubicBezTo>
                  <a:cubicBezTo>
                    <a:pt x="347" y="148"/>
                    <a:pt x="358" y="152"/>
                    <a:pt x="369" y="157"/>
                  </a:cubicBezTo>
                  <a:cubicBezTo>
                    <a:pt x="378" y="161"/>
                    <a:pt x="386" y="166"/>
                    <a:pt x="395" y="170"/>
                  </a:cubicBezTo>
                  <a:cubicBezTo>
                    <a:pt x="402" y="174"/>
                    <a:pt x="410" y="176"/>
                    <a:pt x="418" y="174"/>
                  </a:cubicBezTo>
                  <a:cubicBezTo>
                    <a:pt x="426" y="173"/>
                    <a:pt x="433" y="178"/>
                    <a:pt x="439" y="183"/>
                  </a:cubicBezTo>
                  <a:cubicBezTo>
                    <a:pt x="441" y="184"/>
                    <a:pt x="442" y="186"/>
                    <a:pt x="444" y="188"/>
                  </a:cubicBezTo>
                  <a:cubicBezTo>
                    <a:pt x="449" y="194"/>
                    <a:pt x="455" y="198"/>
                    <a:pt x="463" y="199"/>
                  </a:cubicBezTo>
                  <a:cubicBezTo>
                    <a:pt x="470" y="201"/>
                    <a:pt x="474" y="205"/>
                    <a:pt x="476" y="212"/>
                  </a:cubicBezTo>
                  <a:cubicBezTo>
                    <a:pt x="480" y="224"/>
                    <a:pt x="478" y="235"/>
                    <a:pt x="474" y="247"/>
                  </a:cubicBezTo>
                  <a:cubicBezTo>
                    <a:pt x="473" y="250"/>
                    <a:pt x="471" y="253"/>
                    <a:pt x="469" y="256"/>
                  </a:cubicBezTo>
                  <a:cubicBezTo>
                    <a:pt x="460" y="267"/>
                    <a:pt x="453" y="279"/>
                    <a:pt x="445" y="290"/>
                  </a:cubicBezTo>
                  <a:cubicBezTo>
                    <a:pt x="438" y="299"/>
                    <a:pt x="438" y="309"/>
                    <a:pt x="440" y="320"/>
                  </a:cubicBezTo>
                  <a:cubicBezTo>
                    <a:pt x="443" y="331"/>
                    <a:pt x="441" y="341"/>
                    <a:pt x="438" y="351"/>
                  </a:cubicBezTo>
                  <a:cubicBezTo>
                    <a:pt x="437" y="354"/>
                    <a:pt x="436" y="357"/>
                    <a:pt x="436" y="360"/>
                  </a:cubicBezTo>
                  <a:cubicBezTo>
                    <a:pt x="436" y="367"/>
                    <a:pt x="433" y="374"/>
                    <a:pt x="430" y="380"/>
                  </a:cubicBezTo>
                  <a:cubicBezTo>
                    <a:pt x="428" y="383"/>
                    <a:pt x="427" y="387"/>
                    <a:pt x="427" y="390"/>
                  </a:cubicBezTo>
                  <a:cubicBezTo>
                    <a:pt x="425" y="399"/>
                    <a:pt x="417" y="409"/>
                    <a:pt x="409" y="409"/>
                  </a:cubicBezTo>
                  <a:cubicBezTo>
                    <a:pt x="395" y="409"/>
                    <a:pt x="384" y="417"/>
                    <a:pt x="372" y="422"/>
                  </a:cubicBezTo>
                  <a:cubicBezTo>
                    <a:pt x="371" y="422"/>
                    <a:pt x="370" y="423"/>
                    <a:pt x="369" y="423"/>
                  </a:cubicBezTo>
                  <a:cubicBezTo>
                    <a:pt x="356" y="431"/>
                    <a:pt x="353" y="439"/>
                    <a:pt x="356" y="454"/>
                  </a:cubicBezTo>
                  <a:cubicBezTo>
                    <a:pt x="357" y="456"/>
                    <a:pt x="357" y="458"/>
                    <a:pt x="358" y="460"/>
                  </a:cubicBezTo>
                  <a:cubicBezTo>
                    <a:pt x="359" y="466"/>
                    <a:pt x="358" y="472"/>
                    <a:pt x="353" y="477"/>
                  </a:cubicBezTo>
                  <a:cubicBezTo>
                    <a:pt x="353" y="477"/>
                    <a:pt x="352" y="478"/>
                    <a:pt x="352" y="478"/>
                  </a:cubicBezTo>
                  <a:cubicBezTo>
                    <a:pt x="346" y="491"/>
                    <a:pt x="336" y="501"/>
                    <a:pt x="330" y="514"/>
                  </a:cubicBezTo>
                  <a:cubicBezTo>
                    <a:pt x="327" y="523"/>
                    <a:pt x="322" y="531"/>
                    <a:pt x="318" y="540"/>
                  </a:cubicBezTo>
                  <a:cubicBezTo>
                    <a:pt x="316" y="542"/>
                    <a:pt x="314" y="544"/>
                    <a:pt x="312" y="546"/>
                  </a:cubicBezTo>
                  <a:cubicBezTo>
                    <a:pt x="304" y="552"/>
                    <a:pt x="299" y="560"/>
                    <a:pt x="298" y="569"/>
                  </a:cubicBezTo>
                  <a:cubicBezTo>
                    <a:pt x="295" y="582"/>
                    <a:pt x="288" y="589"/>
                    <a:pt x="276" y="592"/>
                  </a:cubicBezTo>
                  <a:cubicBezTo>
                    <a:pt x="268" y="594"/>
                    <a:pt x="264" y="599"/>
                    <a:pt x="262" y="607"/>
                  </a:cubicBezTo>
                  <a:cubicBezTo>
                    <a:pt x="261" y="610"/>
                    <a:pt x="259" y="613"/>
                    <a:pt x="258" y="617"/>
                  </a:cubicBezTo>
                  <a:cubicBezTo>
                    <a:pt x="256" y="621"/>
                    <a:pt x="254" y="626"/>
                    <a:pt x="252" y="631"/>
                  </a:cubicBezTo>
                  <a:cubicBezTo>
                    <a:pt x="251" y="633"/>
                    <a:pt x="251" y="635"/>
                    <a:pt x="250" y="636"/>
                  </a:cubicBezTo>
                  <a:cubicBezTo>
                    <a:pt x="246" y="642"/>
                    <a:pt x="244" y="647"/>
                    <a:pt x="245" y="654"/>
                  </a:cubicBezTo>
                  <a:cubicBezTo>
                    <a:pt x="245" y="656"/>
                    <a:pt x="243" y="659"/>
                    <a:pt x="242" y="662"/>
                  </a:cubicBezTo>
                  <a:cubicBezTo>
                    <a:pt x="238" y="670"/>
                    <a:pt x="239" y="677"/>
                    <a:pt x="247" y="682"/>
                  </a:cubicBezTo>
                  <a:cubicBezTo>
                    <a:pt x="255" y="688"/>
                    <a:pt x="256" y="694"/>
                    <a:pt x="249" y="701"/>
                  </a:cubicBezTo>
                  <a:cubicBezTo>
                    <a:pt x="243" y="707"/>
                    <a:pt x="243" y="714"/>
                    <a:pt x="240" y="721"/>
                  </a:cubicBezTo>
                  <a:cubicBezTo>
                    <a:pt x="239" y="725"/>
                    <a:pt x="241" y="729"/>
                    <a:pt x="244" y="732"/>
                  </a:cubicBezTo>
                  <a:cubicBezTo>
                    <a:pt x="249" y="737"/>
                    <a:pt x="253" y="742"/>
                    <a:pt x="257" y="748"/>
                  </a:cubicBezTo>
                  <a:cubicBezTo>
                    <a:pt x="262" y="757"/>
                    <a:pt x="271" y="761"/>
                    <a:pt x="281" y="764"/>
                  </a:cubicBezTo>
                  <a:cubicBezTo>
                    <a:pt x="283" y="765"/>
                    <a:pt x="286" y="765"/>
                    <a:pt x="288" y="766"/>
                  </a:cubicBezTo>
                  <a:cubicBezTo>
                    <a:pt x="289" y="767"/>
                    <a:pt x="291" y="770"/>
                    <a:pt x="291" y="771"/>
                  </a:cubicBezTo>
                  <a:cubicBezTo>
                    <a:pt x="291" y="773"/>
                    <a:pt x="288" y="774"/>
                    <a:pt x="286" y="775"/>
                  </a:cubicBezTo>
                  <a:cubicBezTo>
                    <a:pt x="285" y="776"/>
                    <a:pt x="283" y="775"/>
                    <a:pt x="281" y="775"/>
                  </a:cubicBezTo>
                  <a:cubicBezTo>
                    <a:pt x="281" y="776"/>
                    <a:pt x="281" y="776"/>
                    <a:pt x="281" y="77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35888" y="3625850"/>
              <a:ext cx="884238" cy="687387"/>
            </a:xfrm>
            <a:custGeom>
              <a:avLst/>
              <a:gdLst>
                <a:gd name="T0" fmla="*/ 357 w 411"/>
                <a:gd name="T1" fmla="*/ 83 h 320"/>
                <a:gd name="T2" fmla="*/ 378 w 411"/>
                <a:gd name="T3" fmla="*/ 109 h 320"/>
                <a:gd name="T4" fmla="*/ 408 w 411"/>
                <a:gd name="T5" fmla="*/ 178 h 320"/>
                <a:gd name="T6" fmla="*/ 366 w 411"/>
                <a:gd name="T7" fmla="*/ 250 h 320"/>
                <a:gd name="T8" fmla="*/ 347 w 411"/>
                <a:gd name="T9" fmla="*/ 268 h 320"/>
                <a:gd name="T10" fmla="*/ 299 w 411"/>
                <a:gd name="T11" fmla="*/ 314 h 320"/>
                <a:gd name="T12" fmla="*/ 277 w 411"/>
                <a:gd name="T13" fmla="*/ 320 h 320"/>
                <a:gd name="T14" fmla="*/ 224 w 411"/>
                <a:gd name="T15" fmla="*/ 302 h 320"/>
                <a:gd name="T16" fmla="*/ 214 w 411"/>
                <a:gd name="T17" fmla="*/ 282 h 320"/>
                <a:gd name="T18" fmla="*/ 194 w 411"/>
                <a:gd name="T19" fmla="*/ 264 h 320"/>
                <a:gd name="T20" fmla="*/ 180 w 411"/>
                <a:gd name="T21" fmla="*/ 243 h 320"/>
                <a:gd name="T22" fmla="*/ 141 w 411"/>
                <a:gd name="T23" fmla="*/ 241 h 320"/>
                <a:gd name="T24" fmla="*/ 87 w 411"/>
                <a:gd name="T25" fmla="*/ 260 h 320"/>
                <a:gd name="T26" fmla="*/ 28 w 411"/>
                <a:gd name="T27" fmla="*/ 276 h 320"/>
                <a:gd name="T28" fmla="*/ 4 w 411"/>
                <a:gd name="T29" fmla="*/ 259 h 320"/>
                <a:gd name="T30" fmla="*/ 15 w 411"/>
                <a:gd name="T31" fmla="*/ 229 h 320"/>
                <a:gd name="T32" fmla="*/ 10 w 411"/>
                <a:gd name="T33" fmla="*/ 184 h 320"/>
                <a:gd name="T34" fmla="*/ 21 w 411"/>
                <a:gd name="T35" fmla="*/ 140 h 320"/>
                <a:gd name="T36" fmla="*/ 32 w 411"/>
                <a:gd name="T37" fmla="*/ 122 h 320"/>
                <a:gd name="T38" fmla="*/ 50 w 411"/>
                <a:gd name="T39" fmla="*/ 111 h 320"/>
                <a:gd name="T40" fmla="*/ 112 w 411"/>
                <a:gd name="T41" fmla="*/ 77 h 320"/>
                <a:gd name="T42" fmla="*/ 132 w 411"/>
                <a:gd name="T43" fmla="*/ 54 h 320"/>
                <a:gd name="T44" fmla="*/ 166 w 411"/>
                <a:gd name="T45" fmla="*/ 31 h 320"/>
                <a:gd name="T46" fmla="*/ 197 w 411"/>
                <a:gd name="T47" fmla="*/ 29 h 320"/>
                <a:gd name="T48" fmla="*/ 233 w 411"/>
                <a:gd name="T49" fmla="*/ 2 h 320"/>
                <a:gd name="T50" fmla="*/ 266 w 411"/>
                <a:gd name="T51" fmla="*/ 9 h 320"/>
                <a:gd name="T52" fmla="*/ 265 w 411"/>
                <a:gd name="T53" fmla="*/ 35 h 320"/>
                <a:gd name="T54" fmla="*/ 295 w 411"/>
                <a:gd name="T55" fmla="*/ 69 h 320"/>
                <a:gd name="T56" fmla="*/ 315 w 411"/>
                <a:gd name="T57" fmla="*/ 35 h 320"/>
                <a:gd name="T58" fmla="*/ 330 w 411"/>
                <a:gd name="T59" fmla="*/ 1 h 320"/>
                <a:gd name="T60" fmla="*/ 343 w 411"/>
                <a:gd name="T61" fmla="*/ 24 h 320"/>
                <a:gd name="T62" fmla="*/ 353 w 411"/>
                <a:gd name="T63" fmla="*/ 46 h 320"/>
                <a:gd name="T64" fmla="*/ 357 w 411"/>
                <a:gd name="T65" fmla="*/ 7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1" h="320">
                  <a:moveTo>
                    <a:pt x="357" y="75"/>
                  </a:moveTo>
                  <a:cubicBezTo>
                    <a:pt x="357" y="78"/>
                    <a:pt x="357" y="80"/>
                    <a:pt x="357" y="83"/>
                  </a:cubicBezTo>
                  <a:cubicBezTo>
                    <a:pt x="357" y="87"/>
                    <a:pt x="359" y="90"/>
                    <a:pt x="363" y="92"/>
                  </a:cubicBezTo>
                  <a:cubicBezTo>
                    <a:pt x="370" y="96"/>
                    <a:pt x="374" y="102"/>
                    <a:pt x="378" y="109"/>
                  </a:cubicBezTo>
                  <a:cubicBezTo>
                    <a:pt x="386" y="125"/>
                    <a:pt x="393" y="142"/>
                    <a:pt x="405" y="156"/>
                  </a:cubicBezTo>
                  <a:cubicBezTo>
                    <a:pt x="411" y="162"/>
                    <a:pt x="410" y="170"/>
                    <a:pt x="408" y="178"/>
                  </a:cubicBezTo>
                  <a:cubicBezTo>
                    <a:pt x="402" y="196"/>
                    <a:pt x="394" y="214"/>
                    <a:pt x="385" y="230"/>
                  </a:cubicBezTo>
                  <a:cubicBezTo>
                    <a:pt x="380" y="237"/>
                    <a:pt x="373" y="243"/>
                    <a:pt x="366" y="250"/>
                  </a:cubicBezTo>
                  <a:cubicBezTo>
                    <a:pt x="362" y="254"/>
                    <a:pt x="356" y="258"/>
                    <a:pt x="351" y="262"/>
                  </a:cubicBezTo>
                  <a:cubicBezTo>
                    <a:pt x="350" y="264"/>
                    <a:pt x="348" y="266"/>
                    <a:pt x="347" y="268"/>
                  </a:cubicBezTo>
                  <a:cubicBezTo>
                    <a:pt x="339" y="278"/>
                    <a:pt x="331" y="288"/>
                    <a:pt x="324" y="298"/>
                  </a:cubicBezTo>
                  <a:cubicBezTo>
                    <a:pt x="318" y="307"/>
                    <a:pt x="309" y="311"/>
                    <a:pt x="299" y="314"/>
                  </a:cubicBezTo>
                  <a:cubicBezTo>
                    <a:pt x="294" y="316"/>
                    <a:pt x="289" y="317"/>
                    <a:pt x="284" y="319"/>
                  </a:cubicBezTo>
                  <a:cubicBezTo>
                    <a:pt x="281" y="320"/>
                    <a:pt x="279" y="320"/>
                    <a:pt x="277" y="320"/>
                  </a:cubicBezTo>
                  <a:cubicBezTo>
                    <a:pt x="262" y="319"/>
                    <a:pt x="247" y="319"/>
                    <a:pt x="233" y="314"/>
                  </a:cubicBezTo>
                  <a:cubicBezTo>
                    <a:pt x="227" y="311"/>
                    <a:pt x="224" y="308"/>
                    <a:pt x="224" y="302"/>
                  </a:cubicBezTo>
                  <a:cubicBezTo>
                    <a:pt x="224" y="298"/>
                    <a:pt x="223" y="295"/>
                    <a:pt x="223" y="292"/>
                  </a:cubicBezTo>
                  <a:cubicBezTo>
                    <a:pt x="222" y="287"/>
                    <a:pt x="219" y="284"/>
                    <a:pt x="214" y="282"/>
                  </a:cubicBezTo>
                  <a:cubicBezTo>
                    <a:pt x="210" y="280"/>
                    <a:pt x="206" y="278"/>
                    <a:pt x="202" y="276"/>
                  </a:cubicBezTo>
                  <a:cubicBezTo>
                    <a:pt x="197" y="274"/>
                    <a:pt x="194" y="270"/>
                    <a:pt x="194" y="264"/>
                  </a:cubicBezTo>
                  <a:cubicBezTo>
                    <a:pt x="194" y="263"/>
                    <a:pt x="194" y="261"/>
                    <a:pt x="194" y="260"/>
                  </a:cubicBezTo>
                  <a:cubicBezTo>
                    <a:pt x="192" y="252"/>
                    <a:pt x="190" y="245"/>
                    <a:pt x="180" y="243"/>
                  </a:cubicBezTo>
                  <a:cubicBezTo>
                    <a:pt x="180" y="243"/>
                    <a:pt x="179" y="243"/>
                    <a:pt x="179" y="242"/>
                  </a:cubicBezTo>
                  <a:cubicBezTo>
                    <a:pt x="166" y="233"/>
                    <a:pt x="154" y="238"/>
                    <a:pt x="141" y="241"/>
                  </a:cubicBezTo>
                  <a:cubicBezTo>
                    <a:pt x="136" y="243"/>
                    <a:pt x="131" y="245"/>
                    <a:pt x="127" y="245"/>
                  </a:cubicBezTo>
                  <a:cubicBezTo>
                    <a:pt x="112" y="246"/>
                    <a:pt x="99" y="252"/>
                    <a:pt x="87" y="260"/>
                  </a:cubicBezTo>
                  <a:cubicBezTo>
                    <a:pt x="82" y="263"/>
                    <a:pt x="78" y="265"/>
                    <a:pt x="72" y="265"/>
                  </a:cubicBezTo>
                  <a:cubicBezTo>
                    <a:pt x="56" y="264"/>
                    <a:pt x="42" y="269"/>
                    <a:pt x="28" y="276"/>
                  </a:cubicBezTo>
                  <a:cubicBezTo>
                    <a:pt x="18" y="282"/>
                    <a:pt x="9" y="278"/>
                    <a:pt x="2" y="269"/>
                  </a:cubicBezTo>
                  <a:cubicBezTo>
                    <a:pt x="0" y="265"/>
                    <a:pt x="2" y="262"/>
                    <a:pt x="4" y="259"/>
                  </a:cubicBezTo>
                  <a:cubicBezTo>
                    <a:pt x="7" y="256"/>
                    <a:pt x="9" y="253"/>
                    <a:pt x="11" y="250"/>
                  </a:cubicBezTo>
                  <a:cubicBezTo>
                    <a:pt x="15" y="244"/>
                    <a:pt x="17" y="237"/>
                    <a:pt x="15" y="229"/>
                  </a:cubicBezTo>
                  <a:cubicBezTo>
                    <a:pt x="14" y="225"/>
                    <a:pt x="14" y="221"/>
                    <a:pt x="15" y="217"/>
                  </a:cubicBezTo>
                  <a:cubicBezTo>
                    <a:pt x="16" y="206"/>
                    <a:pt x="13" y="194"/>
                    <a:pt x="10" y="184"/>
                  </a:cubicBezTo>
                  <a:cubicBezTo>
                    <a:pt x="8" y="177"/>
                    <a:pt x="8" y="171"/>
                    <a:pt x="11" y="164"/>
                  </a:cubicBezTo>
                  <a:cubicBezTo>
                    <a:pt x="15" y="156"/>
                    <a:pt x="18" y="148"/>
                    <a:pt x="21" y="140"/>
                  </a:cubicBezTo>
                  <a:cubicBezTo>
                    <a:pt x="22" y="138"/>
                    <a:pt x="22" y="137"/>
                    <a:pt x="22" y="136"/>
                  </a:cubicBezTo>
                  <a:cubicBezTo>
                    <a:pt x="22" y="129"/>
                    <a:pt x="25" y="125"/>
                    <a:pt x="32" y="122"/>
                  </a:cubicBezTo>
                  <a:cubicBezTo>
                    <a:pt x="37" y="120"/>
                    <a:pt x="41" y="116"/>
                    <a:pt x="46" y="113"/>
                  </a:cubicBezTo>
                  <a:cubicBezTo>
                    <a:pt x="47" y="113"/>
                    <a:pt x="48" y="111"/>
                    <a:pt x="50" y="111"/>
                  </a:cubicBezTo>
                  <a:cubicBezTo>
                    <a:pt x="64" y="109"/>
                    <a:pt x="75" y="100"/>
                    <a:pt x="90" y="98"/>
                  </a:cubicBezTo>
                  <a:cubicBezTo>
                    <a:pt x="101" y="96"/>
                    <a:pt x="107" y="87"/>
                    <a:pt x="112" y="77"/>
                  </a:cubicBezTo>
                  <a:cubicBezTo>
                    <a:pt x="116" y="69"/>
                    <a:pt x="120" y="63"/>
                    <a:pt x="128" y="58"/>
                  </a:cubicBezTo>
                  <a:cubicBezTo>
                    <a:pt x="130" y="57"/>
                    <a:pt x="131" y="55"/>
                    <a:pt x="132" y="54"/>
                  </a:cubicBezTo>
                  <a:cubicBezTo>
                    <a:pt x="135" y="51"/>
                    <a:pt x="138" y="47"/>
                    <a:pt x="142" y="45"/>
                  </a:cubicBezTo>
                  <a:cubicBezTo>
                    <a:pt x="150" y="40"/>
                    <a:pt x="158" y="36"/>
                    <a:pt x="166" y="31"/>
                  </a:cubicBezTo>
                  <a:cubicBezTo>
                    <a:pt x="170" y="29"/>
                    <a:pt x="173" y="30"/>
                    <a:pt x="177" y="33"/>
                  </a:cubicBezTo>
                  <a:cubicBezTo>
                    <a:pt x="189" y="41"/>
                    <a:pt x="189" y="41"/>
                    <a:pt x="197" y="29"/>
                  </a:cubicBezTo>
                  <a:cubicBezTo>
                    <a:pt x="204" y="19"/>
                    <a:pt x="213" y="11"/>
                    <a:pt x="222" y="3"/>
                  </a:cubicBezTo>
                  <a:cubicBezTo>
                    <a:pt x="226" y="0"/>
                    <a:pt x="229" y="0"/>
                    <a:pt x="233" y="2"/>
                  </a:cubicBezTo>
                  <a:cubicBezTo>
                    <a:pt x="242" y="6"/>
                    <a:pt x="251" y="8"/>
                    <a:pt x="260" y="8"/>
                  </a:cubicBezTo>
                  <a:cubicBezTo>
                    <a:pt x="262" y="8"/>
                    <a:pt x="264" y="9"/>
                    <a:pt x="266" y="9"/>
                  </a:cubicBezTo>
                  <a:cubicBezTo>
                    <a:pt x="272" y="11"/>
                    <a:pt x="273" y="13"/>
                    <a:pt x="271" y="19"/>
                  </a:cubicBezTo>
                  <a:cubicBezTo>
                    <a:pt x="269" y="24"/>
                    <a:pt x="267" y="30"/>
                    <a:pt x="265" y="35"/>
                  </a:cubicBezTo>
                  <a:cubicBezTo>
                    <a:pt x="262" y="42"/>
                    <a:pt x="262" y="47"/>
                    <a:pt x="268" y="52"/>
                  </a:cubicBezTo>
                  <a:cubicBezTo>
                    <a:pt x="277" y="58"/>
                    <a:pt x="286" y="64"/>
                    <a:pt x="295" y="69"/>
                  </a:cubicBezTo>
                  <a:cubicBezTo>
                    <a:pt x="300" y="72"/>
                    <a:pt x="303" y="70"/>
                    <a:pt x="305" y="66"/>
                  </a:cubicBezTo>
                  <a:cubicBezTo>
                    <a:pt x="308" y="55"/>
                    <a:pt x="311" y="45"/>
                    <a:pt x="315" y="35"/>
                  </a:cubicBezTo>
                  <a:cubicBezTo>
                    <a:pt x="318" y="25"/>
                    <a:pt x="321" y="15"/>
                    <a:pt x="325" y="6"/>
                  </a:cubicBezTo>
                  <a:cubicBezTo>
                    <a:pt x="326" y="4"/>
                    <a:pt x="328" y="2"/>
                    <a:pt x="330" y="1"/>
                  </a:cubicBezTo>
                  <a:cubicBezTo>
                    <a:pt x="333" y="1"/>
                    <a:pt x="335" y="3"/>
                    <a:pt x="336" y="6"/>
                  </a:cubicBezTo>
                  <a:cubicBezTo>
                    <a:pt x="338" y="12"/>
                    <a:pt x="340" y="18"/>
                    <a:pt x="343" y="24"/>
                  </a:cubicBezTo>
                  <a:cubicBezTo>
                    <a:pt x="345" y="30"/>
                    <a:pt x="348" y="35"/>
                    <a:pt x="351" y="41"/>
                  </a:cubicBezTo>
                  <a:cubicBezTo>
                    <a:pt x="352" y="43"/>
                    <a:pt x="353" y="44"/>
                    <a:pt x="353" y="46"/>
                  </a:cubicBezTo>
                  <a:cubicBezTo>
                    <a:pt x="355" y="56"/>
                    <a:pt x="356" y="65"/>
                    <a:pt x="358" y="75"/>
                  </a:cubicBezTo>
                  <a:lnTo>
                    <a:pt x="357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06900" y="1414463"/>
              <a:ext cx="863600" cy="469900"/>
            </a:xfrm>
            <a:custGeom>
              <a:avLst/>
              <a:gdLst>
                <a:gd name="T0" fmla="*/ 402 w 402"/>
                <a:gd name="T1" fmla="*/ 15 h 219"/>
                <a:gd name="T2" fmla="*/ 386 w 402"/>
                <a:gd name="T3" fmla="*/ 23 h 219"/>
                <a:gd name="T4" fmla="*/ 354 w 402"/>
                <a:gd name="T5" fmla="*/ 34 h 219"/>
                <a:gd name="T6" fmla="*/ 346 w 402"/>
                <a:gd name="T7" fmla="*/ 45 h 219"/>
                <a:gd name="T8" fmla="*/ 315 w 402"/>
                <a:gd name="T9" fmla="*/ 86 h 219"/>
                <a:gd name="T10" fmla="*/ 310 w 402"/>
                <a:gd name="T11" fmla="*/ 88 h 219"/>
                <a:gd name="T12" fmla="*/ 305 w 402"/>
                <a:gd name="T13" fmla="*/ 97 h 219"/>
                <a:gd name="T14" fmla="*/ 306 w 402"/>
                <a:gd name="T15" fmla="*/ 101 h 219"/>
                <a:gd name="T16" fmla="*/ 293 w 402"/>
                <a:gd name="T17" fmla="*/ 121 h 219"/>
                <a:gd name="T18" fmla="*/ 278 w 402"/>
                <a:gd name="T19" fmla="*/ 126 h 219"/>
                <a:gd name="T20" fmla="*/ 255 w 402"/>
                <a:gd name="T21" fmla="*/ 133 h 219"/>
                <a:gd name="T22" fmla="*/ 227 w 402"/>
                <a:gd name="T23" fmla="*/ 138 h 219"/>
                <a:gd name="T24" fmla="*/ 212 w 402"/>
                <a:gd name="T25" fmla="*/ 146 h 219"/>
                <a:gd name="T26" fmla="*/ 180 w 402"/>
                <a:gd name="T27" fmla="*/ 159 h 219"/>
                <a:gd name="T28" fmla="*/ 160 w 402"/>
                <a:gd name="T29" fmla="*/ 162 h 219"/>
                <a:gd name="T30" fmla="*/ 145 w 402"/>
                <a:gd name="T31" fmla="*/ 170 h 219"/>
                <a:gd name="T32" fmla="*/ 127 w 402"/>
                <a:gd name="T33" fmla="*/ 192 h 219"/>
                <a:gd name="T34" fmla="*/ 110 w 402"/>
                <a:gd name="T35" fmla="*/ 211 h 219"/>
                <a:gd name="T36" fmla="*/ 91 w 402"/>
                <a:gd name="T37" fmla="*/ 212 h 219"/>
                <a:gd name="T38" fmla="*/ 76 w 402"/>
                <a:gd name="T39" fmla="*/ 207 h 219"/>
                <a:gd name="T40" fmla="*/ 66 w 402"/>
                <a:gd name="T41" fmla="*/ 201 h 219"/>
                <a:gd name="T42" fmla="*/ 57 w 402"/>
                <a:gd name="T43" fmla="*/ 167 h 219"/>
                <a:gd name="T44" fmla="*/ 56 w 402"/>
                <a:gd name="T45" fmla="*/ 154 h 219"/>
                <a:gd name="T46" fmla="*/ 75 w 402"/>
                <a:gd name="T47" fmla="*/ 129 h 219"/>
                <a:gd name="T48" fmla="*/ 79 w 402"/>
                <a:gd name="T49" fmla="*/ 128 h 219"/>
                <a:gd name="T50" fmla="*/ 82 w 402"/>
                <a:gd name="T51" fmla="*/ 120 h 219"/>
                <a:gd name="T52" fmla="*/ 75 w 402"/>
                <a:gd name="T53" fmla="*/ 108 h 219"/>
                <a:gd name="T54" fmla="*/ 74 w 402"/>
                <a:gd name="T55" fmla="*/ 94 h 219"/>
                <a:gd name="T56" fmla="*/ 76 w 402"/>
                <a:gd name="T57" fmla="*/ 82 h 219"/>
                <a:gd name="T58" fmla="*/ 61 w 402"/>
                <a:gd name="T59" fmla="*/ 63 h 219"/>
                <a:gd name="T60" fmla="*/ 27 w 402"/>
                <a:gd name="T61" fmla="*/ 61 h 219"/>
                <a:gd name="T62" fmla="*/ 10 w 402"/>
                <a:gd name="T63" fmla="*/ 59 h 219"/>
                <a:gd name="T64" fmla="*/ 3 w 402"/>
                <a:gd name="T65" fmla="*/ 51 h 219"/>
                <a:gd name="T66" fmla="*/ 9 w 402"/>
                <a:gd name="T67" fmla="*/ 39 h 219"/>
                <a:gd name="T68" fmla="*/ 32 w 402"/>
                <a:gd name="T69" fmla="*/ 37 h 219"/>
                <a:gd name="T70" fmla="*/ 56 w 402"/>
                <a:gd name="T71" fmla="*/ 27 h 219"/>
                <a:gd name="T72" fmla="*/ 64 w 402"/>
                <a:gd name="T73" fmla="*/ 25 h 219"/>
                <a:gd name="T74" fmla="*/ 106 w 402"/>
                <a:gd name="T75" fmla="*/ 15 h 219"/>
                <a:gd name="T76" fmla="*/ 114 w 402"/>
                <a:gd name="T77" fmla="*/ 14 h 219"/>
                <a:gd name="T78" fmla="*/ 141 w 402"/>
                <a:gd name="T79" fmla="*/ 11 h 219"/>
                <a:gd name="T80" fmla="*/ 150 w 402"/>
                <a:gd name="T81" fmla="*/ 10 h 219"/>
                <a:gd name="T82" fmla="*/ 216 w 402"/>
                <a:gd name="T83" fmla="*/ 6 h 219"/>
                <a:gd name="T84" fmla="*/ 240 w 402"/>
                <a:gd name="T85" fmla="*/ 5 h 219"/>
                <a:gd name="T86" fmla="*/ 252 w 402"/>
                <a:gd name="T87" fmla="*/ 5 h 219"/>
                <a:gd name="T88" fmla="*/ 268 w 402"/>
                <a:gd name="T89" fmla="*/ 4 h 219"/>
                <a:gd name="T90" fmla="*/ 344 w 402"/>
                <a:gd name="T91" fmla="*/ 7 h 219"/>
                <a:gd name="T92" fmla="*/ 348 w 402"/>
                <a:gd name="T93" fmla="*/ 8 h 219"/>
                <a:gd name="T94" fmla="*/ 371 w 402"/>
                <a:gd name="T95" fmla="*/ 13 h 219"/>
                <a:gd name="T96" fmla="*/ 390 w 402"/>
                <a:gd name="T97" fmla="*/ 13 h 219"/>
                <a:gd name="T98" fmla="*/ 402 w 402"/>
                <a:gd name="T99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2" h="219">
                  <a:moveTo>
                    <a:pt x="402" y="15"/>
                  </a:moveTo>
                  <a:cubicBezTo>
                    <a:pt x="396" y="21"/>
                    <a:pt x="391" y="22"/>
                    <a:pt x="386" y="23"/>
                  </a:cubicBezTo>
                  <a:cubicBezTo>
                    <a:pt x="375" y="25"/>
                    <a:pt x="364" y="29"/>
                    <a:pt x="354" y="34"/>
                  </a:cubicBezTo>
                  <a:cubicBezTo>
                    <a:pt x="350" y="36"/>
                    <a:pt x="347" y="39"/>
                    <a:pt x="346" y="45"/>
                  </a:cubicBezTo>
                  <a:cubicBezTo>
                    <a:pt x="343" y="63"/>
                    <a:pt x="333" y="78"/>
                    <a:pt x="315" y="86"/>
                  </a:cubicBezTo>
                  <a:cubicBezTo>
                    <a:pt x="314" y="87"/>
                    <a:pt x="312" y="87"/>
                    <a:pt x="310" y="88"/>
                  </a:cubicBezTo>
                  <a:cubicBezTo>
                    <a:pt x="307" y="90"/>
                    <a:pt x="305" y="93"/>
                    <a:pt x="305" y="97"/>
                  </a:cubicBezTo>
                  <a:cubicBezTo>
                    <a:pt x="306" y="98"/>
                    <a:pt x="306" y="100"/>
                    <a:pt x="306" y="101"/>
                  </a:cubicBezTo>
                  <a:cubicBezTo>
                    <a:pt x="307" y="111"/>
                    <a:pt x="305" y="118"/>
                    <a:pt x="293" y="121"/>
                  </a:cubicBezTo>
                  <a:cubicBezTo>
                    <a:pt x="288" y="121"/>
                    <a:pt x="283" y="124"/>
                    <a:pt x="278" y="126"/>
                  </a:cubicBezTo>
                  <a:cubicBezTo>
                    <a:pt x="270" y="128"/>
                    <a:pt x="263" y="131"/>
                    <a:pt x="255" y="133"/>
                  </a:cubicBezTo>
                  <a:cubicBezTo>
                    <a:pt x="245" y="135"/>
                    <a:pt x="236" y="136"/>
                    <a:pt x="227" y="138"/>
                  </a:cubicBezTo>
                  <a:cubicBezTo>
                    <a:pt x="221" y="140"/>
                    <a:pt x="216" y="142"/>
                    <a:pt x="212" y="146"/>
                  </a:cubicBezTo>
                  <a:cubicBezTo>
                    <a:pt x="202" y="153"/>
                    <a:pt x="192" y="157"/>
                    <a:pt x="180" y="159"/>
                  </a:cubicBezTo>
                  <a:cubicBezTo>
                    <a:pt x="174" y="160"/>
                    <a:pt x="167" y="161"/>
                    <a:pt x="160" y="162"/>
                  </a:cubicBezTo>
                  <a:cubicBezTo>
                    <a:pt x="154" y="162"/>
                    <a:pt x="149" y="165"/>
                    <a:pt x="145" y="170"/>
                  </a:cubicBezTo>
                  <a:cubicBezTo>
                    <a:pt x="140" y="178"/>
                    <a:pt x="135" y="185"/>
                    <a:pt x="127" y="192"/>
                  </a:cubicBezTo>
                  <a:cubicBezTo>
                    <a:pt x="121" y="197"/>
                    <a:pt x="116" y="205"/>
                    <a:pt x="110" y="211"/>
                  </a:cubicBezTo>
                  <a:cubicBezTo>
                    <a:pt x="103" y="219"/>
                    <a:pt x="99" y="219"/>
                    <a:pt x="91" y="212"/>
                  </a:cubicBezTo>
                  <a:cubicBezTo>
                    <a:pt x="87" y="207"/>
                    <a:pt x="82" y="206"/>
                    <a:pt x="76" y="207"/>
                  </a:cubicBezTo>
                  <a:cubicBezTo>
                    <a:pt x="70" y="207"/>
                    <a:pt x="70" y="207"/>
                    <a:pt x="66" y="201"/>
                  </a:cubicBezTo>
                  <a:cubicBezTo>
                    <a:pt x="60" y="191"/>
                    <a:pt x="57" y="180"/>
                    <a:pt x="57" y="167"/>
                  </a:cubicBezTo>
                  <a:cubicBezTo>
                    <a:pt x="57" y="163"/>
                    <a:pt x="56" y="159"/>
                    <a:pt x="56" y="154"/>
                  </a:cubicBezTo>
                  <a:cubicBezTo>
                    <a:pt x="56" y="141"/>
                    <a:pt x="63" y="132"/>
                    <a:pt x="75" y="129"/>
                  </a:cubicBezTo>
                  <a:cubicBezTo>
                    <a:pt x="76" y="129"/>
                    <a:pt x="78" y="129"/>
                    <a:pt x="79" y="128"/>
                  </a:cubicBezTo>
                  <a:cubicBezTo>
                    <a:pt x="83" y="126"/>
                    <a:pt x="84" y="124"/>
                    <a:pt x="82" y="120"/>
                  </a:cubicBezTo>
                  <a:cubicBezTo>
                    <a:pt x="80" y="116"/>
                    <a:pt x="77" y="112"/>
                    <a:pt x="75" y="108"/>
                  </a:cubicBezTo>
                  <a:cubicBezTo>
                    <a:pt x="72" y="104"/>
                    <a:pt x="72" y="99"/>
                    <a:pt x="74" y="94"/>
                  </a:cubicBezTo>
                  <a:cubicBezTo>
                    <a:pt x="75" y="90"/>
                    <a:pt x="76" y="86"/>
                    <a:pt x="76" y="82"/>
                  </a:cubicBezTo>
                  <a:cubicBezTo>
                    <a:pt x="77" y="72"/>
                    <a:pt x="71" y="64"/>
                    <a:pt x="61" y="63"/>
                  </a:cubicBezTo>
                  <a:cubicBezTo>
                    <a:pt x="50" y="61"/>
                    <a:pt x="38" y="59"/>
                    <a:pt x="27" y="61"/>
                  </a:cubicBezTo>
                  <a:cubicBezTo>
                    <a:pt x="21" y="62"/>
                    <a:pt x="15" y="62"/>
                    <a:pt x="10" y="59"/>
                  </a:cubicBezTo>
                  <a:cubicBezTo>
                    <a:pt x="7" y="57"/>
                    <a:pt x="4" y="54"/>
                    <a:pt x="3" y="51"/>
                  </a:cubicBezTo>
                  <a:cubicBezTo>
                    <a:pt x="0" y="45"/>
                    <a:pt x="2" y="40"/>
                    <a:pt x="9" y="39"/>
                  </a:cubicBezTo>
                  <a:cubicBezTo>
                    <a:pt x="17" y="38"/>
                    <a:pt x="24" y="37"/>
                    <a:pt x="32" y="37"/>
                  </a:cubicBezTo>
                  <a:cubicBezTo>
                    <a:pt x="41" y="36"/>
                    <a:pt x="50" y="35"/>
                    <a:pt x="56" y="27"/>
                  </a:cubicBezTo>
                  <a:cubicBezTo>
                    <a:pt x="58" y="26"/>
                    <a:pt x="61" y="25"/>
                    <a:pt x="64" y="25"/>
                  </a:cubicBezTo>
                  <a:cubicBezTo>
                    <a:pt x="78" y="21"/>
                    <a:pt x="92" y="18"/>
                    <a:pt x="106" y="15"/>
                  </a:cubicBezTo>
                  <a:cubicBezTo>
                    <a:pt x="109" y="15"/>
                    <a:pt x="111" y="15"/>
                    <a:pt x="114" y="14"/>
                  </a:cubicBezTo>
                  <a:cubicBezTo>
                    <a:pt x="123" y="13"/>
                    <a:pt x="132" y="12"/>
                    <a:pt x="141" y="11"/>
                  </a:cubicBezTo>
                  <a:cubicBezTo>
                    <a:pt x="144" y="11"/>
                    <a:pt x="147" y="10"/>
                    <a:pt x="150" y="10"/>
                  </a:cubicBezTo>
                  <a:cubicBezTo>
                    <a:pt x="172" y="12"/>
                    <a:pt x="194" y="9"/>
                    <a:pt x="216" y="6"/>
                  </a:cubicBezTo>
                  <a:cubicBezTo>
                    <a:pt x="224" y="5"/>
                    <a:pt x="232" y="5"/>
                    <a:pt x="240" y="5"/>
                  </a:cubicBezTo>
                  <a:cubicBezTo>
                    <a:pt x="244" y="5"/>
                    <a:pt x="248" y="5"/>
                    <a:pt x="252" y="5"/>
                  </a:cubicBezTo>
                  <a:cubicBezTo>
                    <a:pt x="258" y="5"/>
                    <a:pt x="263" y="4"/>
                    <a:pt x="268" y="4"/>
                  </a:cubicBezTo>
                  <a:cubicBezTo>
                    <a:pt x="294" y="0"/>
                    <a:pt x="319" y="1"/>
                    <a:pt x="344" y="7"/>
                  </a:cubicBezTo>
                  <a:cubicBezTo>
                    <a:pt x="345" y="7"/>
                    <a:pt x="347" y="8"/>
                    <a:pt x="348" y="8"/>
                  </a:cubicBezTo>
                  <a:cubicBezTo>
                    <a:pt x="355" y="12"/>
                    <a:pt x="363" y="13"/>
                    <a:pt x="371" y="13"/>
                  </a:cubicBezTo>
                  <a:cubicBezTo>
                    <a:pt x="377" y="13"/>
                    <a:pt x="384" y="13"/>
                    <a:pt x="390" y="13"/>
                  </a:cubicBezTo>
                  <a:cubicBezTo>
                    <a:pt x="394" y="13"/>
                    <a:pt x="397" y="14"/>
                    <a:pt x="402" y="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02613" y="3354388"/>
              <a:ext cx="430213" cy="261937"/>
            </a:xfrm>
            <a:custGeom>
              <a:avLst/>
              <a:gdLst>
                <a:gd name="T0" fmla="*/ 0 w 200"/>
                <a:gd name="T1" fmla="*/ 9 h 122"/>
                <a:gd name="T2" fmla="*/ 17 w 200"/>
                <a:gd name="T3" fmla="*/ 3 h 122"/>
                <a:gd name="T4" fmla="*/ 39 w 200"/>
                <a:gd name="T5" fmla="*/ 16 h 122"/>
                <a:gd name="T6" fmla="*/ 41 w 200"/>
                <a:gd name="T7" fmla="*/ 22 h 122"/>
                <a:gd name="T8" fmla="*/ 52 w 200"/>
                <a:gd name="T9" fmla="*/ 25 h 122"/>
                <a:gd name="T10" fmla="*/ 66 w 200"/>
                <a:gd name="T11" fmla="*/ 17 h 122"/>
                <a:gd name="T12" fmla="*/ 78 w 200"/>
                <a:gd name="T13" fmla="*/ 16 h 122"/>
                <a:gd name="T14" fmla="*/ 115 w 200"/>
                <a:gd name="T15" fmla="*/ 29 h 122"/>
                <a:gd name="T16" fmla="*/ 139 w 200"/>
                <a:gd name="T17" fmla="*/ 41 h 122"/>
                <a:gd name="T18" fmla="*/ 154 w 200"/>
                <a:gd name="T19" fmla="*/ 54 h 122"/>
                <a:gd name="T20" fmla="*/ 168 w 200"/>
                <a:gd name="T21" fmla="*/ 66 h 122"/>
                <a:gd name="T22" fmla="*/ 175 w 200"/>
                <a:gd name="T23" fmla="*/ 77 h 122"/>
                <a:gd name="T24" fmla="*/ 175 w 200"/>
                <a:gd name="T25" fmla="*/ 83 h 122"/>
                <a:gd name="T26" fmla="*/ 185 w 200"/>
                <a:gd name="T27" fmla="*/ 101 h 122"/>
                <a:gd name="T28" fmla="*/ 200 w 200"/>
                <a:gd name="T29" fmla="*/ 118 h 122"/>
                <a:gd name="T30" fmla="*/ 189 w 200"/>
                <a:gd name="T31" fmla="*/ 120 h 122"/>
                <a:gd name="T32" fmla="*/ 175 w 200"/>
                <a:gd name="T33" fmla="*/ 116 h 122"/>
                <a:gd name="T34" fmla="*/ 161 w 200"/>
                <a:gd name="T35" fmla="*/ 108 h 122"/>
                <a:gd name="T36" fmla="*/ 156 w 200"/>
                <a:gd name="T37" fmla="*/ 99 h 122"/>
                <a:gd name="T38" fmla="*/ 141 w 200"/>
                <a:gd name="T39" fmla="*/ 89 h 122"/>
                <a:gd name="T40" fmla="*/ 133 w 200"/>
                <a:gd name="T41" fmla="*/ 91 h 122"/>
                <a:gd name="T42" fmla="*/ 129 w 200"/>
                <a:gd name="T43" fmla="*/ 95 h 122"/>
                <a:gd name="T44" fmla="*/ 100 w 200"/>
                <a:gd name="T45" fmla="*/ 101 h 122"/>
                <a:gd name="T46" fmla="*/ 93 w 200"/>
                <a:gd name="T47" fmla="*/ 97 h 122"/>
                <a:gd name="T48" fmla="*/ 81 w 200"/>
                <a:gd name="T49" fmla="*/ 95 h 122"/>
                <a:gd name="T50" fmla="*/ 77 w 200"/>
                <a:gd name="T51" fmla="*/ 97 h 122"/>
                <a:gd name="T52" fmla="*/ 70 w 200"/>
                <a:gd name="T53" fmla="*/ 89 h 122"/>
                <a:gd name="T54" fmla="*/ 72 w 200"/>
                <a:gd name="T55" fmla="*/ 83 h 122"/>
                <a:gd name="T56" fmla="*/ 59 w 200"/>
                <a:gd name="T57" fmla="*/ 55 h 122"/>
                <a:gd name="T58" fmla="*/ 38 w 200"/>
                <a:gd name="T59" fmla="*/ 46 h 122"/>
                <a:gd name="T60" fmla="*/ 27 w 200"/>
                <a:gd name="T61" fmla="*/ 46 h 122"/>
                <a:gd name="T62" fmla="*/ 19 w 200"/>
                <a:gd name="T63" fmla="*/ 43 h 122"/>
                <a:gd name="T64" fmla="*/ 14 w 200"/>
                <a:gd name="T65" fmla="*/ 26 h 122"/>
                <a:gd name="T66" fmla="*/ 6 w 200"/>
                <a:gd name="T67" fmla="*/ 16 h 122"/>
                <a:gd name="T68" fmla="*/ 0 w 200"/>
                <a:gd name="T69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22">
                  <a:moveTo>
                    <a:pt x="0" y="9"/>
                  </a:moveTo>
                  <a:cubicBezTo>
                    <a:pt x="6" y="7"/>
                    <a:pt x="11" y="5"/>
                    <a:pt x="17" y="3"/>
                  </a:cubicBezTo>
                  <a:cubicBezTo>
                    <a:pt x="26" y="0"/>
                    <a:pt x="36" y="6"/>
                    <a:pt x="39" y="16"/>
                  </a:cubicBezTo>
                  <a:cubicBezTo>
                    <a:pt x="39" y="18"/>
                    <a:pt x="40" y="20"/>
                    <a:pt x="41" y="22"/>
                  </a:cubicBezTo>
                  <a:cubicBezTo>
                    <a:pt x="43" y="27"/>
                    <a:pt x="47" y="28"/>
                    <a:pt x="52" y="25"/>
                  </a:cubicBezTo>
                  <a:cubicBezTo>
                    <a:pt x="57" y="23"/>
                    <a:pt x="62" y="20"/>
                    <a:pt x="66" y="17"/>
                  </a:cubicBezTo>
                  <a:cubicBezTo>
                    <a:pt x="70" y="15"/>
                    <a:pt x="74" y="15"/>
                    <a:pt x="78" y="16"/>
                  </a:cubicBezTo>
                  <a:cubicBezTo>
                    <a:pt x="90" y="20"/>
                    <a:pt x="103" y="24"/>
                    <a:pt x="115" y="29"/>
                  </a:cubicBezTo>
                  <a:cubicBezTo>
                    <a:pt x="123" y="33"/>
                    <a:pt x="132" y="34"/>
                    <a:pt x="139" y="41"/>
                  </a:cubicBezTo>
                  <a:cubicBezTo>
                    <a:pt x="144" y="45"/>
                    <a:pt x="150" y="49"/>
                    <a:pt x="154" y="54"/>
                  </a:cubicBezTo>
                  <a:cubicBezTo>
                    <a:pt x="158" y="59"/>
                    <a:pt x="162" y="63"/>
                    <a:pt x="168" y="66"/>
                  </a:cubicBezTo>
                  <a:cubicBezTo>
                    <a:pt x="173" y="68"/>
                    <a:pt x="175" y="72"/>
                    <a:pt x="175" y="77"/>
                  </a:cubicBezTo>
                  <a:cubicBezTo>
                    <a:pt x="175" y="79"/>
                    <a:pt x="175" y="81"/>
                    <a:pt x="175" y="83"/>
                  </a:cubicBezTo>
                  <a:cubicBezTo>
                    <a:pt x="174" y="91"/>
                    <a:pt x="177" y="96"/>
                    <a:pt x="185" y="101"/>
                  </a:cubicBezTo>
                  <a:cubicBezTo>
                    <a:pt x="192" y="105"/>
                    <a:pt x="196" y="111"/>
                    <a:pt x="200" y="118"/>
                  </a:cubicBezTo>
                  <a:cubicBezTo>
                    <a:pt x="196" y="122"/>
                    <a:pt x="192" y="121"/>
                    <a:pt x="189" y="120"/>
                  </a:cubicBezTo>
                  <a:cubicBezTo>
                    <a:pt x="185" y="117"/>
                    <a:pt x="180" y="116"/>
                    <a:pt x="175" y="116"/>
                  </a:cubicBezTo>
                  <a:cubicBezTo>
                    <a:pt x="169" y="116"/>
                    <a:pt x="164" y="113"/>
                    <a:pt x="161" y="108"/>
                  </a:cubicBezTo>
                  <a:cubicBezTo>
                    <a:pt x="159" y="105"/>
                    <a:pt x="157" y="102"/>
                    <a:pt x="156" y="99"/>
                  </a:cubicBezTo>
                  <a:cubicBezTo>
                    <a:pt x="152" y="93"/>
                    <a:pt x="147" y="90"/>
                    <a:pt x="141" y="89"/>
                  </a:cubicBezTo>
                  <a:cubicBezTo>
                    <a:pt x="138" y="88"/>
                    <a:pt x="135" y="89"/>
                    <a:pt x="133" y="91"/>
                  </a:cubicBezTo>
                  <a:cubicBezTo>
                    <a:pt x="131" y="91"/>
                    <a:pt x="130" y="94"/>
                    <a:pt x="129" y="95"/>
                  </a:cubicBezTo>
                  <a:cubicBezTo>
                    <a:pt x="122" y="107"/>
                    <a:pt x="111" y="109"/>
                    <a:pt x="100" y="101"/>
                  </a:cubicBezTo>
                  <a:cubicBezTo>
                    <a:pt x="98" y="100"/>
                    <a:pt x="95" y="98"/>
                    <a:pt x="93" y="97"/>
                  </a:cubicBezTo>
                  <a:cubicBezTo>
                    <a:pt x="89" y="95"/>
                    <a:pt x="85" y="94"/>
                    <a:pt x="81" y="95"/>
                  </a:cubicBezTo>
                  <a:cubicBezTo>
                    <a:pt x="80" y="96"/>
                    <a:pt x="78" y="96"/>
                    <a:pt x="77" y="97"/>
                  </a:cubicBezTo>
                  <a:cubicBezTo>
                    <a:pt x="71" y="97"/>
                    <a:pt x="69" y="95"/>
                    <a:pt x="70" y="89"/>
                  </a:cubicBezTo>
                  <a:cubicBezTo>
                    <a:pt x="71" y="87"/>
                    <a:pt x="72" y="85"/>
                    <a:pt x="72" y="83"/>
                  </a:cubicBezTo>
                  <a:cubicBezTo>
                    <a:pt x="76" y="71"/>
                    <a:pt x="71" y="58"/>
                    <a:pt x="59" y="55"/>
                  </a:cubicBezTo>
                  <a:cubicBezTo>
                    <a:pt x="52" y="52"/>
                    <a:pt x="45" y="49"/>
                    <a:pt x="38" y="46"/>
                  </a:cubicBezTo>
                  <a:cubicBezTo>
                    <a:pt x="35" y="45"/>
                    <a:pt x="31" y="45"/>
                    <a:pt x="27" y="46"/>
                  </a:cubicBezTo>
                  <a:cubicBezTo>
                    <a:pt x="22" y="48"/>
                    <a:pt x="21" y="48"/>
                    <a:pt x="19" y="43"/>
                  </a:cubicBezTo>
                  <a:cubicBezTo>
                    <a:pt x="17" y="37"/>
                    <a:pt x="14" y="32"/>
                    <a:pt x="14" y="26"/>
                  </a:cubicBezTo>
                  <a:cubicBezTo>
                    <a:pt x="15" y="21"/>
                    <a:pt x="11" y="18"/>
                    <a:pt x="6" y="16"/>
                  </a:cubicBezTo>
                  <a:cubicBezTo>
                    <a:pt x="4" y="14"/>
                    <a:pt x="0" y="14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729538" y="3173413"/>
              <a:ext cx="225425" cy="284162"/>
            </a:xfrm>
            <a:custGeom>
              <a:avLst/>
              <a:gdLst>
                <a:gd name="T0" fmla="*/ 0 w 105"/>
                <a:gd name="T1" fmla="*/ 73 h 132"/>
                <a:gd name="T2" fmla="*/ 11 w 105"/>
                <a:gd name="T3" fmla="*/ 56 h 132"/>
                <a:gd name="T4" fmla="*/ 37 w 105"/>
                <a:gd name="T5" fmla="*/ 42 h 132"/>
                <a:gd name="T6" fmla="*/ 42 w 105"/>
                <a:gd name="T7" fmla="*/ 38 h 132"/>
                <a:gd name="T8" fmla="*/ 75 w 105"/>
                <a:gd name="T9" fmla="*/ 5 h 132"/>
                <a:gd name="T10" fmla="*/ 85 w 105"/>
                <a:gd name="T11" fmla="*/ 4 h 132"/>
                <a:gd name="T12" fmla="*/ 99 w 105"/>
                <a:gd name="T13" fmla="*/ 16 h 132"/>
                <a:gd name="T14" fmla="*/ 102 w 105"/>
                <a:gd name="T15" fmla="*/ 26 h 132"/>
                <a:gd name="T16" fmla="*/ 97 w 105"/>
                <a:gd name="T17" fmla="*/ 33 h 132"/>
                <a:gd name="T18" fmla="*/ 94 w 105"/>
                <a:gd name="T19" fmla="*/ 51 h 132"/>
                <a:gd name="T20" fmla="*/ 99 w 105"/>
                <a:gd name="T21" fmla="*/ 66 h 132"/>
                <a:gd name="T22" fmla="*/ 97 w 105"/>
                <a:gd name="T23" fmla="*/ 76 h 132"/>
                <a:gd name="T24" fmla="*/ 88 w 105"/>
                <a:gd name="T25" fmla="*/ 88 h 132"/>
                <a:gd name="T26" fmla="*/ 83 w 105"/>
                <a:gd name="T27" fmla="*/ 94 h 132"/>
                <a:gd name="T28" fmla="*/ 77 w 105"/>
                <a:gd name="T29" fmla="*/ 105 h 132"/>
                <a:gd name="T30" fmla="*/ 76 w 105"/>
                <a:gd name="T31" fmla="*/ 118 h 132"/>
                <a:gd name="T32" fmla="*/ 55 w 105"/>
                <a:gd name="T33" fmla="*/ 129 h 132"/>
                <a:gd name="T34" fmla="*/ 44 w 105"/>
                <a:gd name="T35" fmla="*/ 124 h 132"/>
                <a:gd name="T36" fmla="*/ 39 w 105"/>
                <a:gd name="T37" fmla="*/ 123 h 132"/>
                <a:gd name="T38" fmla="*/ 19 w 105"/>
                <a:gd name="T39" fmla="*/ 119 h 132"/>
                <a:gd name="T40" fmla="*/ 12 w 105"/>
                <a:gd name="T41" fmla="*/ 113 h 132"/>
                <a:gd name="T42" fmla="*/ 5 w 105"/>
                <a:gd name="T43" fmla="*/ 96 h 132"/>
                <a:gd name="T44" fmla="*/ 0 w 105"/>
                <a:gd name="T45" fmla="*/ 7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32">
                  <a:moveTo>
                    <a:pt x="0" y="73"/>
                  </a:moveTo>
                  <a:cubicBezTo>
                    <a:pt x="1" y="65"/>
                    <a:pt x="4" y="60"/>
                    <a:pt x="11" y="56"/>
                  </a:cubicBezTo>
                  <a:cubicBezTo>
                    <a:pt x="19" y="52"/>
                    <a:pt x="28" y="47"/>
                    <a:pt x="37" y="42"/>
                  </a:cubicBezTo>
                  <a:cubicBezTo>
                    <a:pt x="39" y="41"/>
                    <a:pt x="41" y="40"/>
                    <a:pt x="42" y="38"/>
                  </a:cubicBezTo>
                  <a:cubicBezTo>
                    <a:pt x="51" y="26"/>
                    <a:pt x="67" y="19"/>
                    <a:pt x="75" y="5"/>
                  </a:cubicBezTo>
                  <a:cubicBezTo>
                    <a:pt x="78" y="0"/>
                    <a:pt x="80" y="1"/>
                    <a:pt x="85" y="4"/>
                  </a:cubicBezTo>
                  <a:cubicBezTo>
                    <a:pt x="89" y="8"/>
                    <a:pt x="94" y="12"/>
                    <a:pt x="99" y="16"/>
                  </a:cubicBezTo>
                  <a:cubicBezTo>
                    <a:pt x="104" y="20"/>
                    <a:pt x="105" y="21"/>
                    <a:pt x="102" y="26"/>
                  </a:cubicBezTo>
                  <a:cubicBezTo>
                    <a:pt x="100" y="29"/>
                    <a:pt x="99" y="31"/>
                    <a:pt x="97" y="33"/>
                  </a:cubicBezTo>
                  <a:cubicBezTo>
                    <a:pt x="91" y="38"/>
                    <a:pt x="91" y="44"/>
                    <a:pt x="94" y="51"/>
                  </a:cubicBezTo>
                  <a:cubicBezTo>
                    <a:pt x="96" y="56"/>
                    <a:pt x="97" y="61"/>
                    <a:pt x="99" y="66"/>
                  </a:cubicBezTo>
                  <a:cubicBezTo>
                    <a:pt x="101" y="70"/>
                    <a:pt x="101" y="73"/>
                    <a:pt x="97" y="76"/>
                  </a:cubicBezTo>
                  <a:cubicBezTo>
                    <a:pt x="93" y="79"/>
                    <a:pt x="90" y="83"/>
                    <a:pt x="88" y="88"/>
                  </a:cubicBezTo>
                  <a:cubicBezTo>
                    <a:pt x="88" y="91"/>
                    <a:pt x="85" y="93"/>
                    <a:pt x="83" y="94"/>
                  </a:cubicBezTo>
                  <a:cubicBezTo>
                    <a:pt x="79" y="97"/>
                    <a:pt x="77" y="100"/>
                    <a:pt x="77" y="105"/>
                  </a:cubicBezTo>
                  <a:cubicBezTo>
                    <a:pt x="78" y="110"/>
                    <a:pt x="77" y="114"/>
                    <a:pt x="76" y="118"/>
                  </a:cubicBezTo>
                  <a:cubicBezTo>
                    <a:pt x="74" y="127"/>
                    <a:pt x="64" y="132"/>
                    <a:pt x="55" y="129"/>
                  </a:cubicBezTo>
                  <a:cubicBezTo>
                    <a:pt x="52" y="127"/>
                    <a:pt x="48" y="126"/>
                    <a:pt x="44" y="124"/>
                  </a:cubicBezTo>
                  <a:cubicBezTo>
                    <a:pt x="43" y="124"/>
                    <a:pt x="41" y="123"/>
                    <a:pt x="39" y="123"/>
                  </a:cubicBezTo>
                  <a:cubicBezTo>
                    <a:pt x="32" y="125"/>
                    <a:pt x="26" y="121"/>
                    <a:pt x="19" y="119"/>
                  </a:cubicBezTo>
                  <a:cubicBezTo>
                    <a:pt x="16" y="119"/>
                    <a:pt x="14" y="117"/>
                    <a:pt x="12" y="113"/>
                  </a:cubicBezTo>
                  <a:cubicBezTo>
                    <a:pt x="10" y="107"/>
                    <a:pt x="6" y="102"/>
                    <a:pt x="5" y="96"/>
                  </a:cubicBezTo>
                  <a:cubicBezTo>
                    <a:pt x="2" y="88"/>
                    <a:pt x="1" y="80"/>
                    <a:pt x="0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424738" y="3209925"/>
              <a:ext cx="444500" cy="352425"/>
            </a:xfrm>
            <a:custGeom>
              <a:avLst/>
              <a:gdLst>
                <a:gd name="T0" fmla="*/ 112 w 207"/>
                <a:gd name="T1" fmla="*/ 107 h 164"/>
                <a:gd name="T2" fmla="*/ 111 w 207"/>
                <a:gd name="T3" fmla="*/ 114 h 164"/>
                <a:gd name="T4" fmla="*/ 129 w 207"/>
                <a:gd name="T5" fmla="*/ 136 h 164"/>
                <a:gd name="T6" fmla="*/ 137 w 207"/>
                <a:gd name="T7" fmla="*/ 139 h 164"/>
                <a:gd name="T8" fmla="*/ 155 w 207"/>
                <a:gd name="T9" fmla="*/ 140 h 164"/>
                <a:gd name="T10" fmla="*/ 168 w 207"/>
                <a:gd name="T11" fmla="*/ 140 h 164"/>
                <a:gd name="T12" fmla="*/ 182 w 207"/>
                <a:gd name="T13" fmla="*/ 142 h 164"/>
                <a:gd name="T14" fmla="*/ 192 w 207"/>
                <a:gd name="T15" fmla="*/ 147 h 164"/>
                <a:gd name="T16" fmla="*/ 202 w 207"/>
                <a:gd name="T17" fmla="*/ 154 h 164"/>
                <a:gd name="T18" fmla="*/ 205 w 207"/>
                <a:gd name="T19" fmla="*/ 156 h 164"/>
                <a:gd name="T20" fmla="*/ 207 w 207"/>
                <a:gd name="T21" fmla="*/ 161 h 164"/>
                <a:gd name="T22" fmla="*/ 203 w 207"/>
                <a:gd name="T23" fmla="*/ 164 h 164"/>
                <a:gd name="T24" fmla="*/ 191 w 207"/>
                <a:gd name="T25" fmla="*/ 164 h 164"/>
                <a:gd name="T26" fmla="*/ 178 w 207"/>
                <a:gd name="T27" fmla="*/ 164 h 164"/>
                <a:gd name="T28" fmla="*/ 154 w 207"/>
                <a:gd name="T29" fmla="*/ 160 h 164"/>
                <a:gd name="T30" fmla="*/ 135 w 207"/>
                <a:gd name="T31" fmla="*/ 154 h 164"/>
                <a:gd name="T32" fmla="*/ 116 w 207"/>
                <a:gd name="T33" fmla="*/ 149 h 164"/>
                <a:gd name="T34" fmla="*/ 112 w 207"/>
                <a:gd name="T35" fmla="*/ 146 h 164"/>
                <a:gd name="T36" fmla="*/ 98 w 207"/>
                <a:gd name="T37" fmla="*/ 136 h 164"/>
                <a:gd name="T38" fmla="*/ 63 w 207"/>
                <a:gd name="T39" fmla="*/ 95 h 164"/>
                <a:gd name="T40" fmla="*/ 59 w 207"/>
                <a:gd name="T41" fmla="*/ 89 h 164"/>
                <a:gd name="T42" fmla="*/ 43 w 207"/>
                <a:gd name="T43" fmla="*/ 62 h 164"/>
                <a:gd name="T44" fmla="*/ 38 w 207"/>
                <a:gd name="T45" fmla="*/ 54 h 164"/>
                <a:gd name="T46" fmla="*/ 29 w 207"/>
                <a:gd name="T47" fmla="*/ 40 h 164"/>
                <a:gd name="T48" fmla="*/ 27 w 207"/>
                <a:gd name="T49" fmla="*/ 38 h 164"/>
                <a:gd name="T50" fmla="*/ 6 w 207"/>
                <a:gd name="T51" fmla="*/ 12 h 164"/>
                <a:gd name="T52" fmla="*/ 3 w 207"/>
                <a:gd name="T53" fmla="*/ 8 h 164"/>
                <a:gd name="T54" fmla="*/ 8 w 207"/>
                <a:gd name="T55" fmla="*/ 0 h 164"/>
                <a:gd name="T56" fmla="*/ 34 w 207"/>
                <a:gd name="T57" fmla="*/ 14 h 164"/>
                <a:gd name="T58" fmla="*/ 80 w 207"/>
                <a:gd name="T59" fmla="*/ 54 h 164"/>
                <a:gd name="T60" fmla="*/ 101 w 207"/>
                <a:gd name="T61" fmla="*/ 81 h 164"/>
                <a:gd name="T62" fmla="*/ 106 w 207"/>
                <a:gd name="T63" fmla="*/ 90 h 164"/>
                <a:gd name="T64" fmla="*/ 112 w 207"/>
                <a:gd name="T65" fmla="*/ 10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64">
                  <a:moveTo>
                    <a:pt x="112" y="107"/>
                  </a:moveTo>
                  <a:cubicBezTo>
                    <a:pt x="112" y="109"/>
                    <a:pt x="111" y="111"/>
                    <a:pt x="111" y="114"/>
                  </a:cubicBezTo>
                  <a:cubicBezTo>
                    <a:pt x="111" y="126"/>
                    <a:pt x="117" y="134"/>
                    <a:pt x="129" y="136"/>
                  </a:cubicBezTo>
                  <a:cubicBezTo>
                    <a:pt x="132" y="136"/>
                    <a:pt x="134" y="137"/>
                    <a:pt x="137" y="139"/>
                  </a:cubicBezTo>
                  <a:cubicBezTo>
                    <a:pt x="143" y="141"/>
                    <a:pt x="149" y="142"/>
                    <a:pt x="155" y="140"/>
                  </a:cubicBezTo>
                  <a:cubicBezTo>
                    <a:pt x="159" y="139"/>
                    <a:pt x="164" y="140"/>
                    <a:pt x="168" y="140"/>
                  </a:cubicBezTo>
                  <a:cubicBezTo>
                    <a:pt x="173" y="141"/>
                    <a:pt x="177" y="142"/>
                    <a:pt x="182" y="142"/>
                  </a:cubicBezTo>
                  <a:cubicBezTo>
                    <a:pt x="186" y="142"/>
                    <a:pt x="189" y="144"/>
                    <a:pt x="192" y="147"/>
                  </a:cubicBezTo>
                  <a:cubicBezTo>
                    <a:pt x="195" y="150"/>
                    <a:pt x="199" y="152"/>
                    <a:pt x="202" y="154"/>
                  </a:cubicBezTo>
                  <a:cubicBezTo>
                    <a:pt x="203" y="155"/>
                    <a:pt x="204" y="155"/>
                    <a:pt x="205" y="156"/>
                  </a:cubicBezTo>
                  <a:cubicBezTo>
                    <a:pt x="206" y="158"/>
                    <a:pt x="207" y="159"/>
                    <a:pt x="207" y="161"/>
                  </a:cubicBezTo>
                  <a:cubicBezTo>
                    <a:pt x="207" y="162"/>
                    <a:pt x="205" y="164"/>
                    <a:pt x="203" y="164"/>
                  </a:cubicBezTo>
                  <a:cubicBezTo>
                    <a:pt x="199" y="164"/>
                    <a:pt x="195" y="164"/>
                    <a:pt x="191" y="164"/>
                  </a:cubicBezTo>
                  <a:cubicBezTo>
                    <a:pt x="186" y="164"/>
                    <a:pt x="182" y="164"/>
                    <a:pt x="178" y="164"/>
                  </a:cubicBezTo>
                  <a:cubicBezTo>
                    <a:pt x="170" y="164"/>
                    <a:pt x="162" y="163"/>
                    <a:pt x="154" y="160"/>
                  </a:cubicBezTo>
                  <a:cubicBezTo>
                    <a:pt x="148" y="157"/>
                    <a:pt x="142" y="155"/>
                    <a:pt x="135" y="154"/>
                  </a:cubicBezTo>
                  <a:cubicBezTo>
                    <a:pt x="129" y="154"/>
                    <a:pt x="123" y="151"/>
                    <a:pt x="116" y="149"/>
                  </a:cubicBezTo>
                  <a:cubicBezTo>
                    <a:pt x="115" y="148"/>
                    <a:pt x="113" y="147"/>
                    <a:pt x="112" y="146"/>
                  </a:cubicBezTo>
                  <a:cubicBezTo>
                    <a:pt x="107" y="143"/>
                    <a:pt x="101" y="140"/>
                    <a:pt x="98" y="136"/>
                  </a:cubicBezTo>
                  <a:cubicBezTo>
                    <a:pt x="88" y="121"/>
                    <a:pt x="73" y="110"/>
                    <a:pt x="63" y="95"/>
                  </a:cubicBezTo>
                  <a:cubicBezTo>
                    <a:pt x="61" y="93"/>
                    <a:pt x="60" y="91"/>
                    <a:pt x="59" y="89"/>
                  </a:cubicBezTo>
                  <a:cubicBezTo>
                    <a:pt x="53" y="80"/>
                    <a:pt x="48" y="71"/>
                    <a:pt x="43" y="62"/>
                  </a:cubicBezTo>
                  <a:cubicBezTo>
                    <a:pt x="41" y="59"/>
                    <a:pt x="40" y="57"/>
                    <a:pt x="38" y="54"/>
                  </a:cubicBezTo>
                  <a:cubicBezTo>
                    <a:pt x="36" y="48"/>
                    <a:pt x="34" y="43"/>
                    <a:pt x="29" y="40"/>
                  </a:cubicBezTo>
                  <a:cubicBezTo>
                    <a:pt x="28" y="39"/>
                    <a:pt x="28" y="39"/>
                    <a:pt x="27" y="38"/>
                  </a:cubicBezTo>
                  <a:cubicBezTo>
                    <a:pt x="23" y="27"/>
                    <a:pt x="13" y="20"/>
                    <a:pt x="6" y="12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8" y="1"/>
                    <a:pt x="28" y="3"/>
                    <a:pt x="34" y="14"/>
                  </a:cubicBezTo>
                  <a:cubicBezTo>
                    <a:pt x="50" y="27"/>
                    <a:pt x="63" y="43"/>
                    <a:pt x="80" y="54"/>
                  </a:cubicBezTo>
                  <a:cubicBezTo>
                    <a:pt x="90" y="61"/>
                    <a:pt x="97" y="70"/>
                    <a:pt x="101" y="81"/>
                  </a:cubicBezTo>
                  <a:cubicBezTo>
                    <a:pt x="102" y="85"/>
                    <a:pt x="104" y="88"/>
                    <a:pt x="106" y="90"/>
                  </a:cubicBezTo>
                  <a:cubicBezTo>
                    <a:pt x="111" y="96"/>
                    <a:pt x="112" y="98"/>
                    <a:pt x="112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0625" y="3649663"/>
              <a:ext cx="173038" cy="339725"/>
            </a:xfrm>
            <a:custGeom>
              <a:avLst/>
              <a:gdLst>
                <a:gd name="T0" fmla="*/ 1 w 80"/>
                <a:gd name="T1" fmla="*/ 122 h 158"/>
                <a:gd name="T2" fmla="*/ 5 w 80"/>
                <a:gd name="T3" fmla="*/ 106 h 158"/>
                <a:gd name="T4" fmla="*/ 12 w 80"/>
                <a:gd name="T5" fmla="*/ 78 h 158"/>
                <a:gd name="T6" fmla="*/ 12 w 80"/>
                <a:gd name="T7" fmla="*/ 65 h 158"/>
                <a:gd name="T8" fmla="*/ 27 w 80"/>
                <a:gd name="T9" fmla="*/ 45 h 158"/>
                <a:gd name="T10" fmla="*/ 54 w 80"/>
                <a:gd name="T11" fmla="*/ 22 h 158"/>
                <a:gd name="T12" fmla="*/ 64 w 80"/>
                <a:gd name="T13" fmla="*/ 4 h 158"/>
                <a:gd name="T14" fmla="*/ 71 w 80"/>
                <a:gd name="T15" fmla="*/ 4 h 158"/>
                <a:gd name="T16" fmla="*/ 78 w 80"/>
                <a:gd name="T17" fmla="*/ 43 h 158"/>
                <a:gd name="T18" fmla="*/ 72 w 80"/>
                <a:gd name="T19" fmla="*/ 56 h 158"/>
                <a:gd name="T20" fmla="*/ 70 w 80"/>
                <a:gd name="T21" fmla="*/ 62 h 158"/>
                <a:gd name="T22" fmla="*/ 61 w 80"/>
                <a:gd name="T23" fmla="*/ 93 h 158"/>
                <a:gd name="T24" fmla="*/ 46 w 80"/>
                <a:gd name="T25" fmla="*/ 134 h 158"/>
                <a:gd name="T26" fmla="*/ 40 w 80"/>
                <a:gd name="T27" fmla="*/ 147 h 158"/>
                <a:gd name="T28" fmla="*/ 34 w 80"/>
                <a:gd name="T29" fmla="*/ 152 h 158"/>
                <a:gd name="T30" fmla="*/ 28 w 80"/>
                <a:gd name="T31" fmla="*/ 154 h 158"/>
                <a:gd name="T32" fmla="*/ 4 w 80"/>
                <a:gd name="T33" fmla="*/ 141 h 158"/>
                <a:gd name="T34" fmla="*/ 1 w 80"/>
                <a:gd name="T35" fmla="*/ 128 h 158"/>
                <a:gd name="T36" fmla="*/ 1 w 80"/>
                <a:gd name="T37" fmla="*/ 1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58">
                  <a:moveTo>
                    <a:pt x="1" y="122"/>
                  </a:moveTo>
                  <a:cubicBezTo>
                    <a:pt x="0" y="116"/>
                    <a:pt x="2" y="111"/>
                    <a:pt x="5" y="106"/>
                  </a:cubicBezTo>
                  <a:cubicBezTo>
                    <a:pt x="11" y="98"/>
                    <a:pt x="15" y="89"/>
                    <a:pt x="12" y="78"/>
                  </a:cubicBezTo>
                  <a:cubicBezTo>
                    <a:pt x="11" y="74"/>
                    <a:pt x="12" y="69"/>
                    <a:pt x="12" y="65"/>
                  </a:cubicBezTo>
                  <a:cubicBezTo>
                    <a:pt x="13" y="55"/>
                    <a:pt x="17" y="47"/>
                    <a:pt x="27" y="45"/>
                  </a:cubicBezTo>
                  <a:cubicBezTo>
                    <a:pt x="40" y="42"/>
                    <a:pt x="48" y="33"/>
                    <a:pt x="54" y="22"/>
                  </a:cubicBezTo>
                  <a:cubicBezTo>
                    <a:pt x="57" y="16"/>
                    <a:pt x="60" y="10"/>
                    <a:pt x="64" y="4"/>
                  </a:cubicBezTo>
                  <a:cubicBezTo>
                    <a:pt x="67" y="0"/>
                    <a:pt x="69" y="0"/>
                    <a:pt x="71" y="4"/>
                  </a:cubicBezTo>
                  <a:cubicBezTo>
                    <a:pt x="77" y="16"/>
                    <a:pt x="80" y="29"/>
                    <a:pt x="78" y="43"/>
                  </a:cubicBezTo>
                  <a:cubicBezTo>
                    <a:pt x="77" y="47"/>
                    <a:pt x="74" y="51"/>
                    <a:pt x="72" y="56"/>
                  </a:cubicBezTo>
                  <a:cubicBezTo>
                    <a:pt x="71" y="58"/>
                    <a:pt x="70" y="60"/>
                    <a:pt x="70" y="62"/>
                  </a:cubicBezTo>
                  <a:cubicBezTo>
                    <a:pt x="69" y="73"/>
                    <a:pt x="64" y="83"/>
                    <a:pt x="61" y="93"/>
                  </a:cubicBezTo>
                  <a:cubicBezTo>
                    <a:pt x="56" y="107"/>
                    <a:pt x="51" y="120"/>
                    <a:pt x="46" y="134"/>
                  </a:cubicBezTo>
                  <a:cubicBezTo>
                    <a:pt x="45" y="138"/>
                    <a:pt x="43" y="143"/>
                    <a:pt x="40" y="147"/>
                  </a:cubicBezTo>
                  <a:cubicBezTo>
                    <a:pt x="39" y="149"/>
                    <a:pt x="36" y="151"/>
                    <a:pt x="34" y="152"/>
                  </a:cubicBezTo>
                  <a:cubicBezTo>
                    <a:pt x="33" y="153"/>
                    <a:pt x="30" y="154"/>
                    <a:pt x="28" y="154"/>
                  </a:cubicBezTo>
                  <a:cubicBezTo>
                    <a:pt x="17" y="158"/>
                    <a:pt x="7" y="153"/>
                    <a:pt x="4" y="141"/>
                  </a:cubicBezTo>
                  <a:cubicBezTo>
                    <a:pt x="3" y="137"/>
                    <a:pt x="2" y="132"/>
                    <a:pt x="1" y="128"/>
                  </a:cubicBezTo>
                  <a:cubicBezTo>
                    <a:pt x="1" y="126"/>
                    <a:pt x="1" y="124"/>
                    <a:pt x="1" y="1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048625" y="2227263"/>
              <a:ext cx="203200" cy="355600"/>
            </a:xfrm>
            <a:custGeom>
              <a:avLst/>
              <a:gdLst>
                <a:gd name="T0" fmla="*/ 46 w 95"/>
                <a:gd name="T1" fmla="*/ 0 h 165"/>
                <a:gd name="T2" fmla="*/ 52 w 95"/>
                <a:gd name="T3" fmla="*/ 2 h 165"/>
                <a:gd name="T4" fmla="*/ 65 w 95"/>
                <a:gd name="T5" fmla="*/ 8 h 165"/>
                <a:gd name="T6" fmla="*/ 82 w 95"/>
                <a:gd name="T7" fmla="*/ 13 h 165"/>
                <a:gd name="T8" fmla="*/ 94 w 95"/>
                <a:gd name="T9" fmla="*/ 26 h 165"/>
                <a:gd name="T10" fmla="*/ 90 w 95"/>
                <a:gd name="T11" fmla="*/ 32 h 165"/>
                <a:gd name="T12" fmla="*/ 80 w 95"/>
                <a:gd name="T13" fmla="*/ 40 h 165"/>
                <a:gd name="T14" fmla="*/ 78 w 95"/>
                <a:gd name="T15" fmla="*/ 53 h 165"/>
                <a:gd name="T16" fmla="*/ 91 w 95"/>
                <a:gd name="T17" fmla="*/ 80 h 165"/>
                <a:gd name="T18" fmla="*/ 93 w 95"/>
                <a:gd name="T19" fmla="*/ 89 h 165"/>
                <a:gd name="T20" fmla="*/ 95 w 95"/>
                <a:gd name="T21" fmla="*/ 108 h 165"/>
                <a:gd name="T22" fmla="*/ 85 w 95"/>
                <a:gd name="T23" fmla="*/ 122 h 165"/>
                <a:gd name="T24" fmla="*/ 77 w 95"/>
                <a:gd name="T25" fmla="*/ 125 h 165"/>
                <a:gd name="T26" fmla="*/ 64 w 95"/>
                <a:gd name="T27" fmla="*/ 134 h 165"/>
                <a:gd name="T28" fmla="*/ 53 w 95"/>
                <a:gd name="T29" fmla="*/ 141 h 165"/>
                <a:gd name="T30" fmla="*/ 43 w 95"/>
                <a:gd name="T31" fmla="*/ 142 h 165"/>
                <a:gd name="T32" fmla="*/ 27 w 95"/>
                <a:gd name="T33" fmla="*/ 155 h 165"/>
                <a:gd name="T34" fmla="*/ 26 w 95"/>
                <a:gd name="T35" fmla="*/ 159 h 165"/>
                <a:gd name="T36" fmla="*/ 16 w 95"/>
                <a:gd name="T37" fmla="*/ 161 h 165"/>
                <a:gd name="T38" fmla="*/ 8 w 95"/>
                <a:gd name="T39" fmla="*/ 153 h 165"/>
                <a:gd name="T40" fmla="*/ 6 w 95"/>
                <a:gd name="T41" fmla="*/ 128 h 165"/>
                <a:gd name="T42" fmla="*/ 19 w 95"/>
                <a:gd name="T43" fmla="*/ 115 h 165"/>
                <a:gd name="T44" fmla="*/ 29 w 95"/>
                <a:gd name="T45" fmla="*/ 111 h 165"/>
                <a:gd name="T46" fmla="*/ 46 w 95"/>
                <a:gd name="T47" fmla="*/ 101 h 165"/>
                <a:gd name="T48" fmla="*/ 58 w 95"/>
                <a:gd name="T49" fmla="*/ 88 h 165"/>
                <a:gd name="T50" fmla="*/ 66 w 95"/>
                <a:gd name="T51" fmla="*/ 69 h 165"/>
                <a:gd name="T52" fmla="*/ 48 w 95"/>
                <a:gd name="T53" fmla="*/ 36 h 165"/>
                <a:gd name="T54" fmla="*/ 44 w 95"/>
                <a:gd name="T55" fmla="*/ 22 h 165"/>
                <a:gd name="T56" fmla="*/ 44 w 95"/>
                <a:gd name="T57" fmla="*/ 10 h 165"/>
                <a:gd name="T58" fmla="*/ 43 w 95"/>
                <a:gd name="T59" fmla="*/ 4 h 165"/>
                <a:gd name="T60" fmla="*/ 46 w 95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5">
                  <a:moveTo>
                    <a:pt x="46" y="0"/>
                  </a:moveTo>
                  <a:cubicBezTo>
                    <a:pt x="49" y="1"/>
                    <a:pt x="51" y="1"/>
                    <a:pt x="52" y="2"/>
                  </a:cubicBezTo>
                  <a:cubicBezTo>
                    <a:pt x="57" y="4"/>
                    <a:pt x="61" y="6"/>
                    <a:pt x="65" y="8"/>
                  </a:cubicBezTo>
                  <a:cubicBezTo>
                    <a:pt x="70" y="10"/>
                    <a:pt x="76" y="13"/>
                    <a:pt x="82" y="13"/>
                  </a:cubicBezTo>
                  <a:cubicBezTo>
                    <a:pt x="86" y="13"/>
                    <a:pt x="94" y="22"/>
                    <a:pt x="94" y="26"/>
                  </a:cubicBezTo>
                  <a:cubicBezTo>
                    <a:pt x="94" y="28"/>
                    <a:pt x="92" y="31"/>
                    <a:pt x="90" y="32"/>
                  </a:cubicBezTo>
                  <a:cubicBezTo>
                    <a:pt x="87" y="35"/>
                    <a:pt x="84" y="38"/>
                    <a:pt x="80" y="40"/>
                  </a:cubicBezTo>
                  <a:cubicBezTo>
                    <a:pt x="76" y="44"/>
                    <a:pt x="75" y="48"/>
                    <a:pt x="78" y="53"/>
                  </a:cubicBezTo>
                  <a:cubicBezTo>
                    <a:pt x="82" y="62"/>
                    <a:pt x="86" y="71"/>
                    <a:pt x="91" y="80"/>
                  </a:cubicBezTo>
                  <a:cubicBezTo>
                    <a:pt x="92" y="83"/>
                    <a:pt x="93" y="86"/>
                    <a:pt x="93" y="89"/>
                  </a:cubicBezTo>
                  <a:cubicBezTo>
                    <a:pt x="94" y="95"/>
                    <a:pt x="94" y="101"/>
                    <a:pt x="95" y="108"/>
                  </a:cubicBezTo>
                  <a:cubicBezTo>
                    <a:pt x="95" y="117"/>
                    <a:pt x="93" y="119"/>
                    <a:pt x="85" y="122"/>
                  </a:cubicBezTo>
                  <a:cubicBezTo>
                    <a:pt x="82" y="123"/>
                    <a:pt x="80" y="124"/>
                    <a:pt x="77" y="125"/>
                  </a:cubicBezTo>
                  <a:cubicBezTo>
                    <a:pt x="72" y="126"/>
                    <a:pt x="67" y="129"/>
                    <a:pt x="64" y="134"/>
                  </a:cubicBezTo>
                  <a:cubicBezTo>
                    <a:pt x="62" y="138"/>
                    <a:pt x="58" y="140"/>
                    <a:pt x="53" y="141"/>
                  </a:cubicBezTo>
                  <a:cubicBezTo>
                    <a:pt x="50" y="141"/>
                    <a:pt x="46" y="142"/>
                    <a:pt x="43" y="142"/>
                  </a:cubicBezTo>
                  <a:cubicBezTo>
                    <a:pt x="35" y="143"/>
                    <a:pt x="30" y="148"/>
                    <a:pt x="27" y="155"/>
                  </a:cubicBezTo>
                  <a:cubicBezTo>
                    <a:pt x="27" y="157"/>
                    <a:pt x="26" y="158"/>
                    <a:pt x="26" y="159"/>
                  </a:cubicBezTo>
                  <a:cubicBezTo>
                    <a:pt x="23" y="164"/>
                    <a:pt x="20" y="165"/>
                    <a:pt x="16" y="161"/>
                  </a:cubicBezTo>
                  <a:cubicBezTo>
                    <a:pt x="13" y="159"/>
                    <a:pt x="10" y="156"/>
                    <a:pt x="8" y="153"/>
                  </a:cubicBezTo>
                  <a:cubicBezTo>
                    <a:pt x="0" y="143"/>
                    <a:pt x="0" y="139"/>
                    <a:pt x="6" y="128"/>
                  </a:cubicBezTo>
                  <a:cubicBezTo>
                    <a:pt x="9" y="123"/>
                    <a:pt x="14" y="118"/>
                    <a:pt x="19" y="115"/>
                  </a:cubicBezTo>
                  <a:cubicBezTo>
                    <a:pt x="21" y="112"/>
                    <a:pt x="25" y="111"/>
                    <a:pt x="29" y="111"/>
                  </a:cubicBezTo>
                  <a:cubicBezTo>
                    <a:pt x="37" y="111"/>
                    <a:pt x="42" y="107"/>
                    <a:pt x="46" y="101"/>
                  </a:cubicBezTo>
                  <a:cubicBezTo>
                    <a:pt x="49" y="95"/>
                    <a:pt x="54" y="92"/>
                    <a:pt x="58" y="88"/>
                  </a:cubicBezTo>
                  <a:cubicBezTo>
                    <a:pt x="67" y="83"/>
                    <a:pt x="68" y="78"/>
                    <a:pt x="66" y="69"/>
                  </a:cubicBezTo>
                  <a:cubicBezTo>
                    <a:pt x="62" y="57"/>
                    <a:pt x="56" y="45"/>
                    <a:pt x="48" y="36"/>
                  </a:cubicBezTo>
                  <a:cubicBezTo>
                    <a:pt x="44" y="32"/>
                    <a:pt x="43" y="27"/>
                    <a:pt x="44" y="22"/>
                  </a:cubicBezTo>
                  <a:cubicBezTo>
                    <a:pt x="44" y="18"/>
                    <a:pt x="44" y="14"/>
                    <a:pt x="44" y="10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2"/>
                    <a:pt x="45" y="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612188" y="4202113"/>
              <a:ext cx="390525" cy="298450"/>
            </a:xfrm>
            <a:custGeom>
              <a:avLst/>
              <a:gdLst>
                <a:gd name="T0" fmla="*/ 20 w 182"/>
                <a:gd name="T1" fmla="*/ 139 h 139"/>
                <a:gd name="T2" fmla="*/ 5 w 182"/>
                <a:gd name="T3" fmla="*/ 137 h 139"/>
                <a:gd name="T4" fmla="*/ 3 w 182"/>
                <a:gd name="T5" fmla="*/ 130 h 139"/>
                <a:gd name="T6" fmla="*/ 6 w 182"/>
                <a:gd name="T7" fmla="*/ 127 h 139"/>
                <a:gd name="T8" fmla="*/ 46 w 182"/>
                <a:gd name="T9" fmla="*/ 105 h 139"/>
                <a:gd name="T10" fmla="*/ 55 w 182"/>
                <a:gd name="T11" fmla="*/ 102 h 139"/>
                <a:gd name="T12" fmla="*/ 72 w 182"/>
                <a:gd name="T13" fmla="*/ 93 h 139"/>
                <a:gd name="T14" fmla="*/ 96 w 182"/>
                <a:gd name="T15" fmla="*/ 73 h 139"/>
                <a:gd name="T16" fmla="*/ 104 w 182"/>
                <a:gd name="T17" fmla="*/ 70 h 139"/>
                <a:gd name="T18" fmla="*/ 124 w 182"/>
                <a:gd name="T19" fmla="*/ 56 h 139"/>
                <a:gd name="T20" fmla="*/ 130 w 182"/>
                <a:gd name="T21" fmla="*/ 52 h 139"/>
                <a:gd name="T22" fmla="*/ 146 w 182"/>
                <a:gd name="T23" fmla="*/ 25 h 139"/>
                <a:gd name="T24" fmla="*/ 145 w 182"/>
                <a:gd name="T25" fmla="*/ 11 h 139"/>
                <a:gd name="T26" fmla="*/ 147 w 182"/>
                <a:gd name="T27" fmla="*/ 4 h 139"/>
                <a:gd name="T28" fmla="*/ 152 w 182"/>
                <a:gd name="T29" fmla="*/ 2 h 139"/>
                <a:gd name="T30" fmla="*/ 160 w 182"/>
                <a:gd name="T31" fmla="*/ 14 h 139"/>
                <a:gd name="T32" fmla="*/ 161 w 182"/>
                <a:gd name="T33" fmla="*/ 22 h 139"/>
                <a:gd name="T34" fmla="*/ 174 w 182"/>
                <a:gd name="T35" fmla="*/ 34 h 139"/>
                <a:gd name="T36" fmla="*/ 177 w 182"/>
                <a:gd name="T37" fmla="*/ 44 h 139"/>
                <a:gd name="T38" fmla="*/ 162 w 182"/>
                <a:gd name="T39" fmla="*/ 55 h 139"/>
                <a:gd name="T40" fmla="*/ 151 w 182"/>
                <a:gd name="T41" fmla="*/ 64 h 139"/>
                <a:gd name="T42" fmla="*/ 121 w 182"/>
                <a:gd name="T43" fmla="*/ 82 h 139"/>
                <a:gd name="T44" fmla="*/ 106 w 182"/>
                <a:gd name="T45" fmla="*/ 90 h 139"/>
                <a:gd name="T46" fmla="*/ 84 w 182"/>
                <a:gd name="T47" fmla="*/ 107 h 139"/>
                <a:gd name="T48" fmla="*/ 72 w 182"/>
                <a:gd name="T49" fmla="*/ 113 h 139"/>
                <a:gd name="T50" fmla="*/ 43 w 182"/>
                <a:gd name="T51" fmla="*/ 128 h 139"/>
                <a:gd name="T52" fmla="*/ 25 w 182"/>
                <a:gd name="T53" fmla="*/ 138 h 139"/>
                <a:gd name="T54" fmla="*/ 20 w 182"/>
                <a:gd name="T5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39">
                  <a:moveTo>
                    <a:pt x="20" y="139"/>
                  </a:moveTo>
                  <a:cubicBezTo>
                    <a:pt x="14" y="139"/>
                    <a:pt x="10" y="138"/>
                    <a:pt x="5" y="137"/>
                  </a:cubicBezTo>
                  <a:cubicBezTo>
                    <a:pt x="1" y="137"/>
                    <a:pt x="0" y="134"/>
                    <a:pt x="3" y="130"/>
                  </a:cubicBezTo>
                  <a:cubicBezTo>
                    <a:pt x="4" y="129"/>
                    <a:pt x="5" y="127"/>
                    <a:pt x="6" y="127"/>
                  </a:cubicBezTo>
                  <a:cubicBezTo>
                    <a:pt x="19" y="119"/>
                    <a:pt x="33" y="112"/>
                    <a:pt x="46" y="105"/>
                  </a:cubicBezTo>
                  <a:cubicBezTo>
                    <a:pt x="49" y="103"/>
                    <a:pt x="52" y="103"/>
                    <a:pt x="55" y="102"/>
                  </a:cubicBezTo>
                  <a:cubicBezTo>
                    <a:pt x="61" y="99"/>
                    <a:pt x="67" y="96"/>
                    <a:pt x="72" y="93"/>
                  </a:cubicBezTo>
                  <a:cubicBezTo>
                    <a:pt x="80" y="87"/>
                    <a:pt x="88" y="80"/>
                    <a:pt x="96" y="73"/>
                  </a:cubicBezTo>
                  <a:cubicBezTo>
                    <a:pt x="98" y="72"/>
                    <a:pt x="101" y="71"/>
                    <a:pt x="104" y="70"/>
                  </a:cubicBezTo>
                  <a:cubicBezTo>
                    <a:pt x="113" y="69"/>
                    <a:pt x="120" y="66"/>
                    <a:pt x="124" y="56"/>
                  </a:cubicBezTo>
                  <a:cubicBezTo>
                    <a:pt x="125" y="55"/>
                    <a:pt x="128" y="53"/>
                    <a:pt x="130" y="52"/>
                  </a:cubicBezTo>
                  <a:cubicBezTo>
                    <a:pt x="140" y="46"/>
                    <a:pt x="146" y="37"/>
                    <a:pt x="146" y="25"/>
                  </a:cubicBezTo>
                  <a:cubicBezTo>
                    <a:pt x="146" y="20"/>
                    <a:pt x="145" y="15"/>
                    <a:pt x="145" y="11"/>
                  </a:cubicBezTo>
                  <a:cubicBezTo>
                    <a:pt x="146" y="8"/>
                    <a:pt x="146" y="6"/>
                    <a:pt x="147" y="4"/>
                  </a:cubicBezTo>
                  <a:cubicBezTo>
                    <a:pt x="148" y="1"/>
                    <a:pt x="150" y="0"/>
                    <a:pt x="152" y="2"/>
                  </a:cubicBezTo>
                  <a:cubicBezTo>
                    <a:pt x="155" y="6"/>
                    <a:pt x="159" y="9"/>
                    <a:pt x="160" y="14"/>
                  </a:cubicBezTo>
                  <a:cubicBezTo>
                    <a:pt x="160" y="17"/>
                    <a:pt x="161" y="19"/>
                    <a:pt x="161" y="22"/>
                  </a:cubicBezTo>
                  <a:cubicBezTo>
                    <a:pt x="163" y="29"/>
                    <a:pt x="166" y="33"/>
                    <a:pt x="174" y="34"/>
                  </a:cubicBezTo>
                  <a:cubicBezTo>
                    <a:pt x="180" y="35"/>
                    <a:pt x="182" y="39"/>
                    <a:pt x="177" y="44"/>
                  </a:cubicBezTo>
                  <a:cubicBezTo>
                    <a:pt x="172" y="48"/>
                    <a:pt x="167" y="52"/>
                    <a:pt x="162" y="55"/>
                  </a:cubicBezTo>
                  <a:cubicBezTo>
                    <a:pt x="158" y="58"/>
                    <a:pt x="153" y="61"/>
                    <a:pt x="151" y="64"/>
                  </a:cubicBezTo>
                  <a:cubicBezTo>
                    <a:pt x="143" y="74"/>
                    <a:pt x="133" y="79"/>
                    <a:pt x="121" y="82"/>
                  </a:cubicBezTo>
                  <a:cubicBezTo>
                    <a:pt x="116" y="84"/>
                    <a:pt x="111" y="86"/>
                    <a:pt x="106" y="90"/>
                  </a:cubicBezTo>
                  <a:cubicBezTo>
                    <a:pt x="99" y="96"/>
                    <a:pt x="92" y="101"/>
                    <a:pt x="84" y="107"/>
                  </a:cubicBezTo>
                  <a:cubicBezTo>
                    <a:pt x="80" y="110"/>
                    <a:pt x="76" y="112"/>
                    <a:pt x="72" y="113"/>
                  </a:cubicBezTo>
                  <a:cubicBezTo>
                    <a:pt x="61" y="116"/>
                    <a:pt x="52" y="122"/>
                    <a:pt x="43" y="128"/>
                  </a:cubicBezTo>
                  <a:cubicBezTo>
                    <a:pt x="37" y="132"/>
                    <a:pt x="31" y="135"/>
                    <a:pt x="25" y="138"/>
                  </a:cubicBezTo>
                  <a:cubicBezTo>
                    <a:pt x="23" y="139"/>
                    <a:pt x="21" y="139"/>
                    <a:pt x="20" y="1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264150" y="1911350"/>
              <a:ext cx="146050" cy="203200"/>
            </a:xfrm>
            <a:custGeom>
              <a:avLst/>
              <a:gdLst>
                <a:gd name="T0" fmla="*/ 21 w 68"/>
                <a:gd name="T1" fmla="*/ 0 h 95"/>
                <a:gd name="T2" fmla="*/ 37 w 68"/>
                <a:gd name="T3" fmla="*/ 18 h 95"/>
                <a:gd name="T4" fmla="*/ 45 w 68"/>
                <a:gd name="T5" fmla="*/ 40 h 95"/>
                <a:gd name="T6" fmla="*/ 55 w 68"/>
                <a:gd name="T7" fmla="*/ 57 h 95"/>
                <a:gd name="T8" fmla="*/ 61 w 68"/>
                <a:gd name="T9" fmla="*/ 62 h 95"/>
                <a:gd name="T10" fmla="*/ 63 w 68"/>
                <a:gd name="T11" fmla="*/ 74 h 95"/>
                <a:gd name="T12" fmla="*/ 60 w 68"/>
                <a:gd name="T13" fmla="*/ 77 h 95"/>
                <a:gd name="T14" fmla="*/ 43 w 68"/>
                <a:gd name="T15" fmla="*/ 87 h 95"/>
                <a:gd name="T16" fmla="*/ 14 w 68"/>
                <a:gd name="T17" fmla="*/ 94 h 95"/>
                <a:gd name="T18" fmla="*/ 8 w 68"/>
                <a:gd name="T19" fmla="*/ 94 h 95"/>
                <a:gd name="T20" fmla="*/ 7 w 68"/>
                <a:gd name="T21" fmla="*/ 87 h 95"/>
                <a:gd name="T22" fmla="*/ 12 w 68"/>
                <a:gd name="T23" fmla="*/ 67 h 95"/>
                <a:gd name="T24" fmla="*/ 19 w 68"/>
                <a:gd name="T25" fmla="*/ 60 h 95"/>
                <a:gd name="T26" fmla="*/ 26 w 68"/>
                <a:gd name="T27" fmla="*/ 54 h 95"/>
                <a:gd name="T28" fmla="*/ 20 w 68"/>
                <a:gd name="T29" fmla="*/ 45 h 95"/>
                <a:gd name="T30" fmla="*/ 9 w 68"/>
                <a:gd name="T31" fmla="*/ 36 h 95"/>
                <a:gd name="T32" fmla="*/ 13 w 68"/>
                <a:gd name="T33" fmla="*/ 3 h 95"/>
                <a:gd name="T34" fmla="*/ 21 w 68"/>
                <a:gd name="T3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95">
                  <a:moveTo>
                    <a:pt x="21" y="0"/>
                  </a:moveTo>
                  <a:cubicBezTo>
                    <a:pt x="30" y="1"/>
                    <a:pt x="37" y="7"/>
                    <a:pt x="37" y="18"/>
                  </a:cubicBezTo>
                  <a:cubicBezTo>
                    <a:pt x="37" y="26"/>
                    <a:pt x="40" y="34"/>
                    <a:pt x="45" y="40"/>
                  </a:cubicBezTo>
                  <a:cubicBezTo>
                    <a:pt x="49" y="46"/>
                    <a:pt x="52" y="51"/>
                    <a:pt x="55" y="57"/>
                  </a:cubicBezTo>
                  <a:cubicBezTo>
                    <a:pt x="56" y="59"/>
                    <a:pt x="58" y="61"/>
                    <a:pt x="61" y="62"/>
                  </a:cubicBezTo>
                  <a:cubicBezTo>
                    <a:pt x="68" y="66"/>
                    <a:pt x="68" y="68"/>
                    <a:pt x="63" y="74"/>
                  </a:cubicBezTo>
                  <a:cubicBezTo>
                    <a:pt x="62" y="75"/>
                    <a:pt x="61" y="76"/>
                    <a:pt x="60" y="77"/>
                  </a:cubicBezTo>
                  <a:cubicBezTo>
                    <a:pt x="58" y="86"/>
                    <a:pt x="50" y="87"/>
                    <a:pt x="43" y="87"/>
                  </a:cubicBezTo>
                  <a:cubicBezTo>
                    <a:pt x="33" y="88"/>
                    <a:pt x="23" y="89"/>
                    <a:pt x="14" y="94"/>
                  </a:cubicBezTo>
                  <a:cubicBezTo>
                    <a:pt x="13" y="95"/>
                    <a:pt x="9" y="95"/>
                    <a:pt x="8" y="94"/>
                  </a:cubicBezTo>
                  <a:cubicBezTo>
                    <a:pt x="7" y="93"/>
                    <a:pt x="7" y="89"/>
                    <a:pt x="7" y="87"/>
                  </a:cubicBezTo>
                  <a:cubicBezTo>
                    <a:pt x="9" y="80"/>
                    <a:pt x="11" y="74"/>
                    <a:pt x="12" y="67"/>
                  </a:cubicBezTo>
                  <a:cubicBezTo>
                    <a:pt x="13" y="63"/>
                    <a:pt x="15" y="60"/>
                    <a:pt x="19" y="60"/>
                  </a:cubicBezTo>
                  <a:cubicBezTo>
                    <a:pt x="22" y="59"/>
                    <a:pt x="25" y="58"/>
                    <a:pt x="26" y="54"/>
                  </a:cubicBezTo>
                  <a:cubicBezTo>
                    <a:pt x="26" y="50"/>
                    <a:pt x="24" y="47"/>
                    <a:pt x="20" y="45"/>
                  </a:cubicBezTo>
                  <a:cubicBezTo>
                    <a:pt x="16" y="42"/>
                    <a:pt x="12" y="40"/>
                    <a:pt x="9" y="36"/>
                  </a:cubicBezTo>
                  <a:cubicBezTo>
                    <a:pt x="0" y="27"/>
                    <a:pt x="1" y="11"/>
                    <a:pt x="13" y="3"/>
                  </a:cubicBezTo>
                  <a:cubicBezTo>
                    <a:pt x="15" y="1"/>
                    <a:pt x="18" y="1"/>
                    <a:pt x="2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42263" y="3305175"/>
              <a:ext cx="142875" cy="184150"/>
            </a:xfrm>
            <a:custGeom>
              <a:avLst/>
              <a:gdLst>
                <a:gd name="T0" fmla="*/ 7 w 66"/>
                <a:gd name="T1" fmla="*/ 82 h 86"/>
                <a:gd name="T2" fmla="*/ 8 w 66"/>
                <a:gd name="T3" fmla="*/ 73 h 86"/>
                <a:gd name="T4" fmla="*/ 4 w 66"/>
                <a:gd name="T5" fmla="*/ 63 h 86"/>
                <a:gd name="T6" fmla="*/ 3 w 66"/>
                <a:gd name="T7" fmla="*/ 51 h 86"/>
                <a:gd name="T8" fmla="*/ 9 w 66"/>
                <a:gd name="T9" fmla="*/ 24 h 86"/>
                <a:gd name="T10" fmla="*/ 25 w 66"/>
                <a:gd name="T11" fmla="*/ 5 h 86"/>
                <a:gd name="T12" fmla="*/ 31 w 66"/>
                <a:gd name="T13" fmla="*/ 6 h 86"/>
                <a:gd name="T14" fmla="*/ 46 w 66"/>
                <a:gd name="T15" fmla="*/ 8 h 86"/>
                <a:gd name="T16" fmla="*/ 59 w 66"/>
                <a:gd name="T17" fmla="*/ 3 h 86"/>
                <a:gd name="T18" fmla="*/ 64 w 66"/>
                <a:gd name="T19" fmla="*/ 0 h 86"/>
                <a:gd name="T20" fmla="*/ 65 w 66"/>
                <a:gd name="T21" fmla="*/ 6 h 86"/>
                <a:gd name="T22" fmla="*/ 60 w 66"/>
                <a:gd name="T23" fmla="*/ 15 h 86"/>
                <a:gd name="T24" fmla="*/ 51 w 66"/>
                <a:gd name="T25" fmla="*/ 28 h 86"/>
                <a:gd name="T26" fmla="*/ 45 w 66"/>
                <a:gd name="T27" fmla="*/ 36 h 86"/>
                <a:gd name="T28" fmla="*/ 39 w 66"/>
                <a:gd name="T29" fmla="*/ 53 h 86"/>
                <a:gd name="T30" fmla="*/ 44 w 66"/>
                <a:gd name="T31" fmla="*/ 73 h 86"/>
                <a:gd name="T32" fmla="*/ 45 w 66"/>
                <a:gd name="T33" fmla="*/ 78 h 86"/>
                <a:gd name="T34" fmla="*/ 38 w 66"/>
                <a:gd name="T35" fmla="*/ 82 h 86"/>
                <a:gd name="T36" fmla="*/ 28 w 66"/>
                <a:gd name="T37" fmla="*/ 79 h 86"/>
                <a:gd name="T38" fmla="*/ 17 w 66"/>
                <a:gd name="T39" fmla="*/ 82 h 86"/>
                <a:gd name="T40" fmla="*/ 15 w 66"/>
                <a:gd name="T41" fmla="*/ 84 h 86"/>
                <a:gd name="T42" fmla="*/ 9 w 66"/>
                <a:gd name="T43" fmla="*/ 86 h 86"/>
                <a:gd name="T44" fmla="*/ 7 w 66"/>
                <a:gd name="T45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86">
                  <a:moveTo>
                    <a:pt x="7" y="82"/>
                  </a:moveTo>
                  <a:cubicBezTo>
                    <a:pt x="7" y="78"/>
                    <a:pt x="7" y="76"/>
                    <a:pt x="8" y="73"/>
                  </a:cubicBezTo>
                  <a:cubicBezTo>
                    <a:pt x="8" y="69"/>
                    <a:pt x="7" y="66"/>
                    <a:pt x="4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6" y="42"/>
                    <a:pt x="9" y="33"/>
                    <a:pt x="9" y="24"/>
                  </a:cubicBezTo>
                  <a:cubicBezTo>
                    <a:pt x="10" y="15"/>
                    <a:pt x="17" y="7"/>
                    <a:pt x="25" y="5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7"/>
                    <a:pt x="41" y="7"/>
                    <a:pt x="46" y="8"/>
                  </a:cubicBezTo>
                  <a:cubicBezTo>
                    <a:pt x="51" y="9"/>
                    <a:pt x="55" y="8"/>
                    <a:pt x="59" y="3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4" y="2"/>
                    <a:pt x="66" y="5"/>
                    <a:pt x="65" y="6"/>
                  </a:cubicBezTo>
                  <a:cubicBezTo>
                    <a:pt x="64" y="9"/>
                    <a:pt x="62" y="12"/>
                    <a:pt x="60" y="15"/>
                  </a:cubicBezTo>
                  <a:cubicBezTo>
                    <a:pt x="56" y="19"/>
                    <a:pt x="53" y="23"/>
                    <a:pt x="51" y="28"/>
                  </a:cubicBezTo>
                  <a:cubicBezTo>
                    <a:pt x="50" y="31"/>
                    <a:pt x="48" y="34"/>
                    <a:pt x="45" y="36"/>
                  </a:cubicBezTo>
                  <a:cubicBezTo>
                    <a:pt x="38" y="41"/>
                    <a:pt x="37" y="45"/>
                    <a:pt x="39" y="53"/>
                  </a:cubicBezTo>
                  <a:cubicBezTo>
                    <a:pt x="40" y="59"/>
                    <a:pt x="42" y="66"/>
                    <a:pt x="44" y="73"/>
                  </a:cubicBezTo>
                  <a:cubicBezTo>
                    <a:pt x="45" y="74"/>
                    <a:pt x="45" y="76"/>
                    <a:pt x="45" y="78"/>
                  </a:cubicBezTo>
                  <a:cubicBezTo>
                    <a:pt x="45" y="82"/>
                    <a:pt x="42" y="84"/>
                    <a:pt x="38" y="82"/>
                  </a:cubicBezTo>
                  <a:cubicBezTo>
                    <a:pt x="35" y="81"/>
                    <a:pt x="31" y="80"/>
                    <a:pt x="28" y="79"/>
                  </a:cubicBezTo>
                  <a:cubicBezTo>
                    <a:pt x="24" y="77"/>
                    <a:pt x="20" y="78"/>
                    <a:pt x="17" y="82"/>
                  </a:cubicBezTo>
                  <a:cubicBezTo>
                    <a:pt x="17" y="83"/>
                    <a:pt x="16" y="84"/>
                    <a:pt x="15" y="84"/>
                  </a:cubicBezTo>
                  <a:cubicBezTo>
                    <a:pt x="13" y="85"/>
                    <a:pt x="11" y="86"/>
                    <a:pt x="9" y="86"/>
                  </a:cubicBezTo>
                  <a:cubicBezTo>
                    <a:pt x="8" y="85"/>
                    <a:pt x="7" y="82"/>
                    <a:pt x="7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000625" y="1736725"/>
              <a:ext cx="173038" cy="68262"/>
            </a:xfrm>
            <a:custGeom>
              <a:avLst/>
              <a:gdLst>
                <a:gd name="T0" fmla="*/ 0 w 81"/>
                <a:gd name="T1" fmla="*/ 10 h 32"/>
                <a:gd name="T2" fmla="*/ 22 w 81"/>
                <a:gd name="T3" fmla="*/ 3 h 32"/>
                <a:gd name="T4" fmla="*/ 46 w 81"/>
                <a:gd name="T5" fmla="*/ 3 h 32"/>
                <a:gd name="T6" fmla="*/ 63 w 81"/>
                <a:gd name="T7" fmla="*/ 2 h 32"/>
                <a:gd name="T8" fmla="*/ 78 w 81"/>
                <a:gd name="T9" fmla="*/ 9 h 32"/>
                <a:gd name="T10" fmla="*/ 78 w 81"/>
                <a:gd name="T11" fmla="*/ 17 h 32"/>
                <a:gd name="T12" fmla="*/ 70 w 81"/>
                <a:gd name="T13" fmla="*/ 22 h 32"/>
                <a:gd name="T14" fmla="*/ 43 w 81"/>
                <a:gd name="T15" fmla="*/ 31 h 32"/>
                <a:gd name="T16" fmla="*/ 39 w 81"/>
                <a:gd name="T17" fmla="*/ 32 h 32"/>
                <a:gd name="T18" fmla="*/ 14 w 81"/>
                <a:gd name="T19" fmla="*/ 29 h 32"/>
                <a:gd name="T20" fmla="*/ 9 w 81"/>
                <a:gd name="T21" fmla="*/ 25 h 32"/>
                <a:gd name="T22" fmla="*/ 0 w 81"/>
                <a:gd name="T2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32">
                  <a:moveTo>
                    <a:pt x="0" y="10"/>
                  </a:moveTo>
                  <a:cubicBezTo>
                    <a:pt x="6" y="3"/>
                    <a:pt x="12" y="0"/>
                    <a:pt x="22" y="3"/>
                  </a:cubicBezTo>
                  <a:cubicBezTo>
                    <a:pt x="29" y="5"/>
                    <a:pt x="38" y="3"/>
                    <a:pt x="46" y="3"/>
                  </a:cubicBezTo>
                  <a:cubicBezTo>
                    <a:pt x="52" y="3"/>
                    <a:pt x="58" y="3"/>
                    <a:pt x="63" y="2"/>
                  </a:cubicBezTo>
                  <a:cubicBezTo>
                    <a:pt x="69" y="2"/>
                    <a:pt x="74" y="4"/>
                    <a:pt x="78" y="9"/>
                  </a:cubicBezTo>
                  <a:cubicBezTo>
                    <a:pt x="81" y="12"/>
                    <a:pt x="81" y="14"/>
                    <a:pt x="78" y="17"/>
                  </a:cubicBezTo>
                  <a:cubicBezTo>
                    <a:pt x="76" y="19"/>
                    <a:pt x="73" y="20"/>
                    <a:pt x="70" y="22"/>
                  </a:cubicBezTo>
                  <a:cubicBezTo>
                    <a:pt x="61" y="25"/>
                    <a:pt x="52" y="28"/>
                    <a:pt x="43" y="31"/>
                  </a:cubicBezTo>
                  <a:cubicBezTo>
                    <a:pt x="42" y="32"/>
                    <a:pt x="41" y="32"/>
                    <a:pt x="39" y="32"/>
                  </a:cubicBezTo>
                  <a:cubicBezTo>
                    <a:pt x="31" y="31"/>
                    <a:pt x="22" y="30"/>
                    <a:pt x="14" y="29"/>
                  </a:cubicBezTo>
                  <a:cubicBezTo>
                    <a:pt x="12" y="28"/>
                    <a:pt x="10" y="27"/>
                    <a:pt x="9" y="25"/>
                  </a:cubicBezTo>
                  <a:cubicBezTo>
                    <a:pt x="6" y="20"/>
                    <a:pt x="3" y="16"/>
                    <a:pt x="0" y="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929563" y="2882900"/>
              <a:ext cx="119063" cy="152400"/>
            </a:xfrm>
            <a:custGeom>
              <a:avLst/>
              <a:gdLst>
                <a:gd name="T0" fmla="*/ 32 w 55"/>
                <a:gd name="T1" fmla="*/ 19 h 71"/>
                <a:gd name="T2" fmla="*/ 27 w 55"/>
                <a:gd name="T3" fmla="*/ 32 h 71"/>
                <a:gd name="T4" fmla="*/ 25 w 55"/>
                <a:gd name="T5" fmla="*/ 43 h 71"/>
                <a:gd name="T6" fmla="*/ 35 w 55"/>
                <a:gd name="T7" fmla="*/ 52 h 71"/>
                <a:gd name="T8" fmla="*/ 49 w 55"/>
                <a:gd name="T9" fmla="*/ 55 h 71"/>
                <a:gd name="T10" fmla="*/ 54 w 55"/>
                <a:gd name="T11" fmla="*/ 65 h 71"/>
                <a:gd name="T12" fmla="*/ 48 w 55"/>
                <a:gd name="T13" fmla="*/ 70 h 71"/>
                <a:gd name="T14" fmla="*/ 38 w 55"/>
                <a:gd name="T15" fmla="*/ 66 h 71"/>
                <a:gd name="T16" fmla="*/ 22 w 55"/>
                <a:gd name="T17" fmla="*/ 59 h 71"/>
                <a:gd name="T18" fmla="*/ 4 w 55"/>
                <a:gd name="T19" fmla="*/ 41 h 71"/>
                <a:gd name="T20" fmla="*/ 6 w 55"/>
                <a:gd name="T21" fmla="*/ 8 h 71"/>
                <a:gd name="T22" fmla="*/ 11 w 55"/>
                <a:gd name="T23" fmla="*/ 4 h 71"/>
                <a:gd name="T24" fmla="*/ 31 w 55"/>
                <a:gd name="T25" fmla="*/ 15 h 71"/>
                <a:gd name="T26" fmla="*/ 31 w 55"/>
                <a:gd name="T27" fmla="*/ 19 h 71"/>
                <a:gd name="T28" fmla="*/ 32 w 55"/>
                <a:gd name="T2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1">
                  <a:moveTo>
                    <a:pt x="32" y="19"/>
                  </a:moveTo>
                  <a:cubicBezTo>
                    <a:pt x="30" y="23"/>
                    <a:pt x="29" y="28"/>
                    <a:pt x="27" y="32"/>
                  </a:cubicBezTo>
                  <a:cubicBezTo>
                    <a:pt x="25" y="35"/>
                    <a:pt x="24" y="39"/>
                    <a:pt x="25" y="43"/>
                  </a:cubicBezTo>
                  <a:cubicBezTo>
                    <a:pt x="26" y="49"/>
                    <a:pt x="28" y="51"/>
                    <a:pt x="35" y="52"/>
                  </a:cubicBezTo>
                  <a:cubicBezTo>
                    <a:pt x="39" y="52"/>
                    <a:pt x="44" y="54"/>
                    <a:pt x="49" y="55"/>
                  </a:cubicBezTo>
                  <a:cubicBezTo>
                    <a:pt x="54" y="57"/>
                    <a:pt x="55" y="60"/>
                    <a:pt x="54" y="65"/>
                  </a:cubicBezTo>
                  <a:cubicBezTo>
                    <a:pt x="54" y="69"/>
                    <a:pt x="52" y="71"/>
                    <a:pt x="48" y="70"/>
                  </a:cubicBezTo>
                  <a:cubicBezTo>
                    <a:pt x="44" y="69"/>
                    <a:pt x="41" y="68"/>
                    <a:pt x="38" y="66"/>
                  </a:cubicBezTo>
                  <a:cubicBezTo>
                    <a:pt x="33" y="62"/>
                    <a:pt x="28" y="60"/>
                    <a:pt x="22" y="59"/>
                  </a:cubicBezTo>
                  <a:cubicBezTo>
                    <a:pt x="14" y="57"/>
                    <a:pt x="7" y="50"/>
                    <a:pt x="4" y="41"/>
                  </a:cubicBezTo>
                  <a:cubicBezTo>
                    <a:pt x="0" y="30"/>
                    <a:pt x="3" y="19"/>
                    <a:pt x="6" y="8"/>
                  </a:cubicBezTo>
                  <a:cubicBezTo>
                    <a:pt x="7" y="6"/>
                    <a:pt x="9" y="4"/>
                    <a:pt x="11" y="4"/>
                  </a:cubicBezTo>
                  <a:cubicBezTo>
                    <a:pt x="19" y="0"/>
                    <a:pt x="30" y="6"/>
                    <a:pt x="31" y="15"/>
                  </a:cubicBezTo>
                  <a:cubicBezTo>
                    <a:pt x="31" y="16"/>
                    <a:pt x="31" y="18"/>
                    <a:pt x="31" y="19"/>
                  </a:cubicBezTo>
                  <a:lnTo>
                    <a:pt x="3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36950" y="2771775"/>
              <a:ext cx="222250" cy="96837"/>
            </a:xfrm>
            <a:custGeom>
              <a:avLst/>
              <a:gdLst>
                <a:gd name="T0" fmla="*/ 0 w 103"/>
                <a:gd name="T1" fmla="*/ 17 h 45"/>
                <a:gd name="T2" fmla="*/ 14 w 103"/>
                <a:gd name="T3" fmla="*/ 4 h 45"/>
                <a:gd name="T4" fmla="*/ 50 w 103"/>
                <a:gd name="T5" fmla="*/ 5 h 45"/>
                <a:gd name="T6" fmla="*/ 75 w 103"/>
                <a:gd name="T7" fmla="*/ 20 h 45"/>
                <a:gd name="T8" fmla="*/ 93 w 103"/>
                <a:gd name="T9" fmla="*/ 31 h 45"/>
                <a:gd name="T10" fmla="*/ 99 w 103"/>
                <a:gd name="T11" fmla="*/ 35 h 45"/>
                <a:gd name="T12" fmla="*/ 99 w 103"/>
                <a:gd name="T13" fmla="*/ 43 h 45"/>
                <a:gd name="T14" fmla="*/ 89 w 103"/>
                <a:gd name="T15" fmla="*/ 43 h 45"/>
                <a:gd name="T16" fmla="*/ 75 w 103"/>
                <a:gd name="T17" fmla="*/ 41 h 45"/>
                <a:gd name="T18" fmla="*/ 69 w 103"/>
                <a:gd name="T19" fmla="*/ 37 h 45"/>
                <a:gd name="T20" fmla="*/ 62 w 103"/>
                <a:gd name="T21" fmla="*/ 28 h 45"/>
                <a:gd name="T22" fmla="*/ 50 w 103"/>
                <a:gd name="T23" fmla="*/ 20 h 45"/>
                <a:gd name="T24" fmla="*/ 13 w 103"/>
                <a:gd name="T25" fmla="*/ 15 h 45"/>
                <a:gd name="T26" fmla="*/ 1 w 103"/>
                <a:gd name="T27" fmla="*/ 19 h 45"/>
                <a:gd name="T28" fmla="*/ 0 w 103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5">
                  <a:moveTo>
                    <a:pt x="0" y="17"/>
                  </a:moveTo>
                  <a:cubicBezTo>
                    <a:pt x="2" y="10"/>
                    <a:pt x="7" y="6"/>
                    <a:pt x="14" y="4"/>
                  </a:cubicBezTo>
                  <a:cubicBezTo>
                    <a:pt x="26" y="0"/>
                    <a:pt x="38" y="0"/>
                    <a:pt x="50" y="5"/>
                  </a:cubicBezTo>
                  <a:cubicBezTo>
                    <a:pt x="59" y="9"/>
                    <a:pt x="67" y="13"/>
                    <a:pt x="75" y="20"/>
                  </a:cubicBezTo>
                  <a:cubicBezTo>
                    <a:pt x="80" y="25"/>
                    <a:pt x="87" y="27"/>
                    <a:pt x="93" y="31"/>
                  </a:cubicBezTo>
                  <a:cubicBezTo>
                    <a:pt x="95" y="32"/>
                    <a:pt x="97" y="33"/>
                    <a:pt x="99" y="35"/>
                  </a:cubicBezTo>
                  <a:cubicBezTo>
                    <a:pt x="103" y="38"/>
                    <a:pt x="102" y="40"/>
                    <a:pt x="99" y="43"/>
                  </a:cubicBezTo>
                  <a:cubicBezTo>
                    <a:pt x="96" y="45"/>
                    <a:pt x="92" y="45"/>
                    <a:pt x="89" y="43"/>
                  </a:cubicBezTo>
                  <a:cubicBezTo>
                    <a:pt x="85" y="41"/>
                    <a:pt x="80" y="40"/>
                    <a:pt x="75" y="41"/>
                  </a:cubicBezTo>
                  <a:cubicBezTo>
                    <a:pt x="72" y="42"/>
                    <a:pt x="71" y="40"/>
                    <a:pt x="69" y="37"/>
                  </a:cubicBezTo>
                  <a:cubicBezTo>
                    <a:pt x="67" y="34"/>
                    <a:pt x="64" y="31"/>
                    <a:pt x="62" y="28"/>
                  </a:cubicBezTo>
                  <a:cubicBezTo>
                    <a:pt x="58" y="25"/>
                    <a:pt x="54" y="23"/>
                    <a:pt x="50" y="20"/>
                  </a:cubicBezTo>
                  <a:cubicBezTo>
                    <a:pt x="43" y="15"/>
                    <a:pt x="22" y="12"/>
                    <a:pt x="13" y="15"/>
                  </a:cubicBezTo>
                  <a:cubicBezTo>
                    <a:pt x="9" y="16"/>
                    <a:pt x="5" y="17"/>
                    <a:pt x="1" y="19"/>
                  </a:cubicBezTo>
                  <a:cubicBezTo>
                    <a:pt x="0" y="1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84775" y="1987550"/>
              <a:ext cx="96838" cy="96837"/>
            </a:xfrm>
            <a:custGeom>
              <a:avLst/>
              <a:gdLst>
                <a:gd name="T0" fmla="*/ 0 w 45"/>
                <a:gd name="T1" fmla="*/ 33 h 45"/>
                <a:gd name="T2" fmla="*/ 2 w 45"/>
                <a:gd name="T3" fmla="*/ 29 h 45"/>
                <a:gd name="T4" fmla="*/ 4 w 45"/>
                <a:gd name="T5" fmla="*/ 19 h 45"/>
                <a:gd name="T6" fmla="*/ 9 w 45"/>
                <a:gd name="T7" fmla="*/ 11 h 45"/>
                <a:gd name="T8" fmla="*/ 19 w 45"/>
                <a:gd name="T9" fmla="*/ 5 h 45"/>
                <a:gd name="T10" fmla="*/ 38 w 45"/>
                <a:gd name="T11" fmla="*/ 2 h 45"/>
                <a:gd name="T12" fmla="*/ 42 w 45"/>
                <a:gd name="T13" fmla="*/ 16 h 45"/>
                <a:gd name="T14" fmla="*/ 37 w 45"/>
                <a:gd name="T15" fmla="*/ 25 h 45"/>
                <a:gd name="T16" fmla="*/ 26 w 45"/>
                <a:gd name="T17" fmla="*/ 37 h 45"/>
                <a:gd name="T18" fmla="*/ 12 w 45"/>
                <a:gd name="T19" fmla="*/ 42 h 45"/>
                <a:gd name="T20" fmla="*/ 0 w 45"/>
                <a:gd name="T2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5">
                  <a:moveTo>
                    <a:pt x="0" y="33"/>
                  </a:moveTo>
                  <a:cubicBezTo>
                    <a:pt x="1" y="32"/>
                    <a:pt x="2" y="30"/>
                    <a:pt x="2" y="29"/>
                  </a:cubicBezTo>
                  <a:cubicBezTo>
                    <a:pt x="3" y="25"/>
                    <a:pt x="4" y="22"/>
                    <a:pt x="4" y="19"/>
                  </a:cubicBezTo>
                  <a:cubicBezTo>
                    <a:pt x="4" y="15"/>
                    <a:pt x="5" y="12"/>
                    <a:pt x="9" y="11"/>
                  </a:cubicBezTo>
                  <a:cubicBezTo>
                    <a:pt x="12" y="9"/>
                    <a:pt x="16" y="7"/>
                    <a:pt x="19" y="5"/>
                  </a:cubicBezTo>
                  <a:cubicBezTo>
                    <a:pt x="25" y="0"/>
                    <a:pt x="31" y="0"/>
                    <a:pt x="38" y="2"/>
                  </a:cubicBezTo>
                  <a:cubicBezTo>
                    <a:pt x="44" y="4"/>
                    <a:pt x="45" y="10"/>
                    <a:pt x="42" y="16"/>
                  </a:cubicBezTo>
                  <a:cubicBezTo>
                    <a:pt x="40" y="18"/>
                    <a:pt x="38" y="22"/>
                    <a:pt x="37" y="25"/>
                  </a:cubicBezTo>
                  <a:cubicBezTo>
                    <a:pt x="35" y="31"/>
                    <a:pt x="33" y="36"/>
                    <a:pt x="26" y="37"/>
                  </a:cubicBezTo>
                  <a:cubicBezTo>
                    <a:pt x="21" y="37"/>
                    <a:pt x="17" y="40"/>
                    <a:pt x="12" y="42"/>
                  </a:cubicBezTo>
                  <a:cubicBezTo>
                    <a:pt x="6" y="45"/>
                    <a:pt x="0" y="41"/>
                    <a:pt x="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52850" y="2857500"/>
              <a:ext cx="123825" cy="52387"/>
            </a:xfrm>
            <a:custGeom>
              <a:avLst/>
              <a:gdLst>
                <a:gd name="T0" fmla="*/ 11 w 58"/>
                <a:gd name="T1" fmla="*/ 1 h 24"/>
                <a:gd name="T2" fmla="*/ 17 w 58"/>
                <a:gd name="T3" fmla="*/ 0 h 24"/>
                <a:gd name="T4" fmla="*/ 30 w 58"/>
                <a:gd name="T5" fmla="*/ 0 h 24"/>
                <a:gd name="T6" fmla="*/ 35 w 58"/>
                <a:gd name="T7" fmla="*/ 1 h 24"/>
                <a:gd name="T8" fmla="*/ 50 w 58"/>
                <a:gd name="T9" fmla="*/ 8 h 24"/>
                <a:gd name="T10" fmla="*/ 56 w 58"/>
                <a:gd name="T11" fmla="*/ 11 h 24"/>
                <a:gd name="T12" fmla="*/ 54 w 58"/>
                <a:gd name="T13" fmla="*/ 18 h 24"/>
                <a:gd name="T14" fmla="*/ 49 w 58"/>
                <a:gd name="T15" fmla="*/ 19 h 24"/>
                <a:gd name="T16" fmla="*/ 32 w 58"/>
                <a:gd name="T17" fmla="*/ 23 h 24"/>
                <a:gd name="T18" fmla="*/ 25 w 58"/>
                <a:gd name="T19" fmla="*/ 24 h 24"/>
                <a:gd name="T20" fmla="*/ 3 w 58"/>
                <a:gd name="T21" fmla="*/ 20 h 24"/>
                <a:gd name="T22" fmla="*/ 0 w 58"/>
                <a:gd name="T23" fmla="*/ 18 h 24"/>
                <a:gd name="T24" fmla="*/ 6 w 58"/>
                <a:gd name="T25" fmla="*/ 14 h 24"/>
                <a:gd name="T26" fmla="*/ 11 w 58"/>
                <a:gd name="T27" fmla="*/ 4 h 24"/>
                <a:gd name="T28" fmla="*/ 11 w 58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24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0" y="4"/>
                    <a:pt x="45" y="6"/>
                    <a:pt x="50" y="8"/>
                  </a:cubicBezTo>
                  <a:cubicBezTo>
                    <a:pt x="52" y="9"/>
                    <a:pt x="54" y="10"/>
                    <a:pt x="56" y="11"/>
                  </a:cubicBezTo>
                  <a:cubicBezTo>
                    <a:pt x="58" y="14"/>
                    <a:pt x="57" y="17"/>
                    <a:pt x="54" y="18"/>
                  </a:cubicBezTo>
                  <a:cubicBezTo>
                    <a:pt x="53" y="19"/>
                    <a:pt x="51" y="19"/>
                    <a:pt x="49" y="19"/>
                  </a:cubicBezTo>
                  <a:cubicBezTo>
                    <a:pt x="44" y="20"/>
                    <a:pt x="38" y="22"/>
                    <a:pt x="32" y="23"/>
                  </a:cubicBezTo>
                  <a:cubicBezTo>
                    <a:pt x="30" y="23"/>
                    <a:pt x="28" y="24"/>
                    <a:pt x="25" y="24"/>
                  </a:cubicBezTo>
                  <a:cubicBezTo>
                    <a:pt x="18" y="23"/>
                    <a:pt x="11" y="22"/>
                    <a:pt x="3" y="20"/>
                  </a:cubicBezTo>
                  <a:cubicBezTo>
                    <a:pt x="2" y="20"/>
                    <a:pt x="1" y="19"/>
                    <a:pt x="0" y="18"/>
                  </a:cubicBezTo>
                  <a:cubicBezTo>
                    <a:pt x="1" y="14"/>
                    <a:pt x="4" y="15"/>
                    <a:pt x="6" y="14"/>
                  </a:cubicBezTo>
                  <a:cubicBezTo>
                    <a:pt x="14" y="13"/>
                    <a:pt x="15" y="12"/>
                    <a:pt x="11" y="4"/>
                  </a:cubicBezTo>
                  <a:cubicBezTo>
                    <a:pt x="11" y="4"/>
                    <a:pt x="11" y="3"/>
                    <a:pt x="1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3243263" y="919163"/>
              <a:ext cx="965200" cy="9683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02000" y="981075"/>
              <a:ext cx="844550" cy="84296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525838" y="1519238"/>
              <a:ext cx="398463" cy="266700"/>
            </a:xfrm>
            <a:custGeom>
              <a:avLst/>
              <a:gdLst>
                <a:gd name="T0" fmla="*/ 185 w 185"/>
                <a:gd name="T1" fmla="*/ 124 h 124"/>
                <a:gd name="T2" fmla="*/ 0 w 185"/>
                <a:gd name="T3" fmla="*/ 124 h 124"/>
                <a:gd name="T4" fmla="*/ 0 w 185"/>
                <a:gd name="T5" fmla="*/ 51 h 124"/>
                <a:gd name="T6" fmla="*/ 15 w 185"/>
                <a:gd name="T7" fmla="*/ 15 h 124"/>
                <a:gd name="T8" fmla="*/ 51 w 185"/>
                <a:gd name="T9" fmla="*/ 0 h 124"/>
                <a:gd name="T10" fmla="*/ 133 w 185"/>
                <a:gd name="T11" fmla="*/ 0 h 124"/>
                <a:gd name="T12" fmla="*/ 170 w 185"/>
                <a:gd name="T13" fmla="*/ 15 h 124"/>
                <a:gd name="T14" fmla="*/ 185 w 185"/>
                <a:gd name="T15" fmla="*/ 51 h 124"/>
                <a:gd name="T16" fmla="*/ 185 w 185"/>
                <a:gd name="T1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24">
                  <a:moveTo>
                    <a:pt x="185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5" y="5"/>
                    <a:pt x="38" y="0"/>
                    <a:pt x="5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7" y="0"/>
                    <a:pt x="160" y="5"/>
                    <a:pt x="170" y="15"/>
                  </a:cubicBezTo>
                  <a:cubicBezTo>
                    <a:pt x="180" y="25"/>
                    <a:pt x="185" y="38"/>
                    <a:pt x="185" y="51"/>
                  </a:cubicBezTo>
                  <a:cubicBezTo>
                    <a:pt x="185" y="124"/>
                    <a:pt x="185" y="124"/>
                    <a:pt x="185" y="124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668713" y="1435100"/>
              <a:ext cx="114300" cy="119062"/>
            </a:xfrm>
            <a:custGeom>
              <a:avLst/>
              <a:gdLst>
                <a:gd name="T0" fmla="*/ 0 w 53"/>
                <a:gd name="T1" fmla="*/ 0 h 55"/>
                <a:gd name="T2" fmla="*/ 0 w 53"/>
                <a:gd name="T3" fmla="*/ 47 h 55"/>
                <a:gd name="T4" fmla="*/ 26 w 53"/>
                <a:gd name="T5" fmla="*/ 55 h 55"/>
                <a:gd name="T6" fmla="*/ 52 w 53"/>
                <a:gd name="T7" fmla="*/ 47 h 55"/>
                <a:gd name="T8" fmla="*/ 53 w 53"/>
                <a:gd name="T9" fmla="*/ 47 h 55"/>
                <a:gd name="T10" fmla="*/ 53 w 53"/>
                <a:gd name="T11" fmla="*/ 0 h 55"/>
                <a:gd name="T12" fmla="*/ 0 w 5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12" y="55"/>
                    <a:pt x="26" y="55"/>
                  </a:cubicBezTo>
                  <a:cubicBezTo>
                    <a:pt x="41" y="55"/>
                    <a:pt x="52" y="52"/>
                    <a:pt x="52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57575" y="1230313"/>
              <a:ext cx="111125" cy="136525"/>
            </a:xfrm>
            <a:custGeom>
              <a:avLst/>
              <a:gdLst>
                <a:gd name="T0" fmla="*/ 20 w 52"/>
                <a:gd name="T1" fmla="*/ 0 h 63"/>
                <a:gd name="T2" fmla="*/ 5 w 52"/>
                <a:gd name="T3" fmla="*/ 25 h 63"/>
                <a:gd name="T4" fmla="*/ 37 w 52"/>
                <a:gd name="T5" fmla="*/ 55 h 63"/>
                <a:gd name="T6" fmla="*/ 20 w 52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3">
                  <a:moveTo>
                    <a:pt x="20" y="0"/>
                  </a:moveTo>
                  <a:cubicBezTo>
                    <a:pt x="11" y="0"/>
                    <a:pt x="0" y="9"/>
                    <a:pt x="5" y="25"/>
                  </a:cubicBezTo>
                  <a:cubicBezTo>
                    <a:pt x="10" y="41"/>
                    <a:pt x="22" y="63"/>
                    <a:pt x="37" y="55"/>
                  </a:cubicBezTo>
                  <a:cubicBezTo>
                    <a:pt x="52" y="47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09963" y="1289050"/>
              <a:ext cx="33338" cy="65087"/>
            </a:xfrm>
            <a:custGeom>
              <a:avLst/>
              <a:gdLst>
                <a:gd name="T0" fmla="*/ 0 w 16"/>
                <a:gd name="T1" fmla="*/ 0 h 30"/>
                <a:gd name="T2" fmla="*/ 6 w 16"/>
                <a:gd name="T3" fmla="*/ 30 h 30"/>
                <a:gd name="T4" fmla="*/ 7 w 16"/>
                <a:gd name="T5" fmla="*/ 30 h 30"/>
                <a:gd name="T6" fmla="*/ 13 w 16"/>
                <a:gd name="T7" fmla="*/ 28 h 30"/>
                <a:gd name="T8" fmla="*/ 16 w 16"/>
                <a:gd name="T9" fmla="*/ 24 h 30"/>
                <a:gd name="T10" fmla="*/ 0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8" y="30"/>
                    <a:pt x="11" y="29"/>
                    <a:pt x="13" y="28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881438" y="1230313"/>
              <a:ext cx="109538" cy="136525"/>
            </a:xfrm>
            <a:custGeom>
              <a:avLst/>
              <a:gdLst>
                <a:gd name="T0" fmla="*/ 31 w 51"/>
                <a:gd name="T1" fmla="*/ 0 h 63"/>
                <a:gd name="T2" fmla="*/ 47 w 51"/>
                <a:gd name="T3" fmla="*/ 25 h 63"/>
                <a:gd name="T4" fmla="*/ 15 w 51"/>
                <a:gd name="T5" fmla="*/ 55 h 63"/>
                <a:gd name="T6" fmla="*/ 31 w 5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31" y="0"/>
                  </a:moveTo>
                  <a:cubicBezTo>
                    <a:pt x="40" y="0"/>
                    <a:pt x="51" y="9"/>
                    <a:pt x="47" y="25"/>
                  </a:cubicBezTo>
                  <a:cubicBezTo>
                    <a:pt x="42" y="41"/>
                    <a:pt x="30" y="63"/>
                    <a:pt x="15" y="55"/>
                  </a:cubicBezTo>
                  <a:cubicBezTo>
                    <a:pt x="0" y="47"/>
                    <a:pt x="31" y="0"/>
                    <a:pt x="31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06838" y="1289050"/>
              <a:ext cx="34925" cy="65087"/>
            </a:xfrm>
            <a:custGeom>
              <a:avLst/>
              <a:gdLst>
                <a:gd name="T0" fmla="*/ 16 w 16"/>
                <a:gd name="T1" fmla="*/ 0 h 30"/>
                <a:gd name="T2" fmla="*/ 0 w 16"/>
                <a:gd name="T3" fmla="*/ 24 h 30"/>
                <a:gd name="T4" fmla="*/ 3 w 16"/>
                <a:gd name="T5" fmla="*/ 28 h 30"/>
                <a:gd name="T6" fmla="*/ 9 w 16"/>
                <a:gd name="T7" fmla="*/ 30 h 30"/>
                <a:gd name="T8" fmla="*/ 10 w 16"/>
                <a:gd name="T9" fmla="*/ 30 h 30"/>
                <a:gd name="T10" fmla="*/ 16 w 1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0">
                  <a:moveTo>
                    <a:pt x="16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7"/>
                    <a:pt x="3" y="28"/>
                  </a:cubicBezTo>
                  <a:cubicBezTo>
                    <a:pt x="5" y="29"/>
                    <a:pt x="7" y="30"/>
                    <a:pt x="9" y="30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68713" y="1435100"/>
              <a:ext cx="114300" cy="60325"/>
            </a:xfrm>
            <a:custGeom>
              <a:avLst/>
              <a:gdLst>
                <a:gd name="T0" fmla="*/ 53 w 53"/>
                <a:gd name="T1" fmla="*/ 0 h 28"/>
                <a:gd name="T2" fmla="*/ 0 w 53"/>
                <a:gd name="T3" fmla="*/ 0 h 28"/>
                <a:gd name="T4" fmla="*/ 0 w 53"/>
                <a:gd name="T5" fmla="*/ 23 h 28"/>
                <a:gd name="T6" fmla="*/ 26 w 53"/>
                <a:gd name="T7" fmla="*/ 28 h 28"/>
                <a:gd name="T8" fmla="*/ 53 w 53"/>
                <a:gd name="T9" fmla="*/ 23 h 28"/>
                <a:gd name="T10" fmla="*/ 53 w 53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8">
                  <a:moveTo>
                    <a:pt x="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6"/>
                    <a:pt x="17" y="28"/>
                    <a:pt x="26" y="28"/>
                  </a:cubicBezTo>
                  <a:cubicBezTo>
                    <a:pt x="35" y="28"/>
                    <a:pt x="44" y="26"/>
                    <a:pt x="53" y="23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05200" y="1112838"/>
              <a:ext cx="438150" cy="361950"/>
            </a:xfrm>
            <a:custGeom>
              <a:avLst/>
              <a:gdLst>
                <a:gd name="T0" fmla="*/ 185 w 204"/>
                <a:gd name="T1" fmla="*/ 76 h 168"/>
                <a:gd name="T2" fmla="*/ 182 w 204"/>
                <a:gd name="T3" fmla="*/ 38 h 168"/>
                <a:gd name="T4" fmla="*/ 166 w 204"/>
                <a:gd name="T5" fmla="*/ 21 h 168"/>
                <a:gd name="T6" fmla="*/ 124 w 204"/>
                <a:gd name="T7" fmla="*/ 0 h 168"/>
                <a:gd name="T8" fmla="*/ 124 w 204"/>
                <a:gd name="T9" fmla="*/ 20 h 168"/>
                <a:gd name="T10" fmla="*/ 42 w 204"/>
                <a:gd name="T11" fmla="*/ 3 h 168"/>
                <a:gd name="T12" fmla="*/ 21 w 204"/>
                <a:gd name="T13" fmla="*/ 41 h 168"/>
                <a:gd name="T14" fmla="*/ 13 w 204"/>
                <a:gd name="T15" fmla="*/ 76 h 168"/>
                <a:gd name="T16" fmla="*/ 0 w 204"/>
                <a:gd name="T17" fmla="*/ 76 h 168"/>
                <a:gd name="T18" fmla="*/ 102 w 204"/>
                <a:gd name="T19" fmla="*/ 168 h 168"/>
                <a:gd name="T20" fmla="*/ 204 w 204"/>
                <a:gd name="T21" fmla="*/ 76 h 168"/>
                <a:gd name="T22" fmla="*/ 185 w 204"/>
                <a:gd name="T2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168">
                  <a:moveTo>
                    <a:pt x="185" y="76"/>
                  </a:moveTo>
                  <a:cubicBezTo>
                    <a:pt x="191" y="66"/>
                    <a:pt x="182" y="38"/>
                    <a:pt x="182" y="38"/>
                  </a:cubicBezTo>
                  <a:cubicBezTo>
                    <a:pt x="169" y="33"/>
                    <a:pt x="166" y="21"/>
                    <a:pt x="166" y="21"/>
                  </a:cubicBezTo>
                  <a:cubicBezTo>
                    <a:pt x="145" y="18"/>
                    <a:pt x="124" y="0"/>
                    <a:pt x="124" y="0"/>
                  </a:cubicBezTo>
                  <a:cubicBezTo>
                    <a:pt x="115" y="4"/>
                    <a:pt x="124" y="20"/>
                    <a:pt x="124" y="20"/>
                  </a:cubicBezTo>
                  <a:cubicBezTo>
                    <a:pt x="63" y="20"/>
                    <a:pt x="42" y="3"/>
                    <a:pt x="42" y="3"/>
                  </a:cubicBezTo>
                  <a:cubicBezTo>
                    <a:pt x="42" y="3"/>
                    <a:pt x="37" y="33"/>
                    <a:pt x="21" y="41"/>
                  </a:cubicBezTo>
                  <a:cubicBezTo>
                    <a:pt x="6" y="49"/>
                    <a:pt x="13" y="76"/>
                    <a:pt x="13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125"/>
                    <a:pt x="53" y="168"/>
                    <a:pt x="102" y="168"/>
                  </a:cubicBezTo>
                  <a:cubicBezTo>
                    <a:pt x="152" y="168"/>
                    <a:pt x="194" y="125"/>
                    <a:pt x="204" y="76"/>
                  </a:cubicBezTo>
                  <a:lnTo>
                    <a:pt x="185" y="76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00438" y="998538"/>
              <a:ext cx="449263" cy="277812"/>
            </a:xfrm>
            <a:custGeom>
              <a:avLst/>
              <a:gdLst>
                <a:gd name="T0" fmla="*/ 23 w 209"/>
                <a:gd name="T1" fmla="*/ 94 h 129"/>
                <a:gd name="T2" fmla="*/ 44 w 209"/>
                <a:gd name="T3" fmla="*/ 56 h 129"/>
                <a:gd name="T4" fmla="*/ 126 w 209"/>
                <a:gd name="T5" fmla="*/ 73 h 129"/>
                <a:gd name="T6" fmla="*/ 126 w 209"/>
                <a:gd name="T7" fmla="*/ 53 h 129"/>
                <a:gd name="T8" fmla="*/ 168 w 209"/>
                <a:gd name="T9" fmla="*/ 74 h 129"/>
                <a:gd name="T10" fmla="*/ 184 w 209"/>
                <a:gd name="T11" fmla="*/ 91 h 129"/>
                <a:gd name="T12" fmla="*/ 187 w 209"/>
                <a:gd name="T13" fmla="*/ 129 h 129"/>
                <a:gd name="T14" fmla="*/ 206 w 209"/>
                <a:gd name="T15" fmla="*/ 129 h 129"/>
                <a:gd name="T16" fmla="*/ 209 w 209"/>
                <a:gd name="T17" fmla="*/ 104 h 129"/>
                <a:gd name="T18" fmla="*/ 104 w 209"/>
                <a:gd name="T19" fmla="*/ 0 h 129"/>
                <a:gd name="T20" fmla="*/ 0 w 209"/>
                <a:gd name="T21" fmla="*/ 104 h 129"/>
                <a:gd name="T22" fmla="*/ 2 w 209"/>
                <a:gd name="T23" fmla="*/ 129 h 129"/>
                <a:gd name="T24" fmla="*/ 15 w 209"/>
                <a:gd name="T25" fmla="*/ 129 h 129"/>
                <a:gd name="T26" fmla="*/ 23 w 209"/>
                <a:gd name="T27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129">
                  <a:moveTo>
                    <a:pt x="23" y="94"/>
                  </a:moveTo>
                  <a:cubicBezTo>
                    <a:pt x="39" y="86"/>
                    <a:pt x="44" y="56"/>
                    <a:pt x="44" y="56"/>
                  </a:cubicBezTo>
                  <a:cubicBezTo>
                    <a:pt x="44" y="56"/>
                    <a:pt x="65" y="73"/>
                    <a:pt x="126" y="73"/>
                  </a:cubicBezTo>
                  <a:cubicBezTo>
                    <a:pt x="126" y="73"/>
                    <a:pt x="117" y="57"/>
                    <a:pt x="126" y="53"/>
                  </a:cubicBezTo>
                  <a:cubicBezTo>
                    <a:pt x="126" y="53"/>
                    <a:pt x="147" y="71"/>
                    <a:pt x="168" y="74"/>
                  </a:cubicBezTo>
                  <a:cubicBezTo>
                    <a:pt x="168" y="74"/>
                    <a:pt x="171" y="86"/>
                    <a:pt x="184" y="91"/>
                  </a:cubicBezTo>
                  <a:cubicBezTo>
                    <a:pt x="184" y="91"/>
                    <a:pt x="193" y="119"/>
                    <a:pt x="187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8" y="121"/>
                    <a:pt x="209" y="113"/>
                    <a:pt x="209" y="104"/>
                  </a:cubicBezTo>
                  <a:cubicBezTo>
                    <a:pt x="209" y="47"/>
                    <a:pt x="162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13"/>
                    <a:pt x="0" y="121"/>
                    <a:pt x="2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8" y="102"/>
                    <a:pt x="23" y="94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71875" y="1652588"/>
              <a:ext cx="14288" cy="101600"/>
            </a:xfrm>
            <a:custGeom>
              <a:avLst/>
              <a:gdLst>
                <a:gd name="T0" fmla="*/ 0 w 7"/>
                <a:gd name="T1" fmla="*/ 0 h 47"/>
                <a:gd name="T2" fmla="*/ 0 w 7"/>
                <a:gd name="T3" fmla="*/ 44 h 47"/>
                <a:gd name="T4" fmla="*/ 7 w 7"/>
                <a:gd name="T5" fmla="*/ 47 h 47"/>
                <a:gd name="T6" fmla="*/ 0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" y="45"/>
                    <a:pt x="4" y="46"/>
                    <a:pt x="7" y="4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863975" y="1652588"/>
              <a:ext cx="15875" cy="101600"/>
            </a:xfrm>
            <a:custGeom>
              <a:avLst/>
              <a:gdLst>
                <a:gd name="T0" fmla="*/ 7 w 7"/>
                <a:gd name="T1" fmla="*/ 0 h 47"/>
                <a:gd name="T2" fmla="*/ 0 w 7"/>
                <a:gd name="T3" fmla="*/ 47 h 47"/>
                <a:gd name="T4" fmla="*/ 7 w 7"/>
                <a:gd name="T5" fmla="*/ 44 h 47"/>
                <a:gd name="T6" fmla="*/ 7 w 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7">
                  <a:moveTo>
                    <a:pt x="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6"/>
                    <a:pt x="5" y="45"/>
                    <a:pt x="7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3038" y="1563688"/>
              <a:ext cx="350838" cy="349250"/>
            </a:xfrm>
            <a:custGeom>
              <a:avLst/>
              <a:gdLst>
                <a:gd name="T0" fmla="*/ 81 w 163"/>
                <a:gd name="T1" fmla="*/ 0 h 162"/>
                <a:gd name="T2" fmla="*/ 0 w 163"/>
                <a:gd name="T3" fmla="*/ 81 h 162"/>
                <a:gd name="T4" fmla="*/ 81 w 163"/>
                <a:gd name="T5" fmla="*/ 162 h 162"/>
                <a:gd name="T6" fmla="*/ 162 w 163"/>
                <a:gd name="T7" fmla="*/ 162 h 162"/>
                <a:gd name="T8" fmla="*/ 163 w 163"/>
                <a:gd name="T9" fmla="*/ 81 h 162"/>
                <a:gd name="T10" fmla="*/ 81 w 163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62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36"/>
                    <a:pt x="126" y="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022725" y="1603375"/>
              <a:ext cx="269875" cy="2714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110038" y="1633538"/>
              <a:ext cx="96838" cy="211137"/>
            </a:xfrm>
            <a:custGeom>
              <a:avLst/>
              <a:gdLst>
                <a:gd name="T0" fmla="*/ 43 w 45"/>
                <a:gd name="T1" fmla="*/ 49 h 98"/>
                <a:gd name="T2" fmla="*/ 29 w 45"/>
                <a:gd name="T3" fmla="*/ 49 h 98"/>
                <a:gd name="T4" fmla="*/ 29 w 45"/>
                <a:gd name="T5" fmla="*/ 98 h 98"/>
                <a:gd name="T6" fmla="*/ 9 w 45"/>
                <a:gd name="T7" fmla="*/ 98 h 98"/>
                <a:gd name="T8" fmla="*/ 9 w 45"/>
                <a:gd name="T9" fmla="*/ 49 h 98"/>
                <a:gd name="T10" fmla="*/ 0 w 45"/>
                <a:gd name="T11" fmla="*/ 49 h 98"/>
                <a:gd name="T12" fmla="*/ 0 w 45"/>
                <a:gd name="T13" fmla="*/ 32 h 98"/>
                <a:gd name="T14" fmla="*/ 9 w 45"/>
                <a:gd name="T15" fmla="*/ 32 h 98"/>
                <a:gd name="T16" fmla="*/ 9 w 45"/>
                <a:gd name="T17" fmla="*/ 21 h 98"/>
                <a:gd name="T18" fmla="*/ 30 w 45"/>
                <a:gd name="T19" fmla="*/ 0 h 98"/>
                <a:gd name="T20" fmla="*/ 45 w 45"/>
                <a:gd name="T21" fmla="*/ 0 h 98"/>
                <a:gd name="T22" fmla="*/ 45 w 45"/>
                <a:gd name="T23" fmla="*/ 17 h 98"/>
                <a:gd name="T24" fmla="*/ 34 w 45"/>
                <a:gd name="T25" fmla="*/ 17 h 98"/>
                <a:gd name="T26" fmla="*/ 29 w 45"/>
                <a:gd name="T27" fmla="*/ 22 h 98"/>
                <a:gd name="T28" fmla="*/ 29 w 45"/>
                <a:gd name="T29" fmla="*/ 32 h 98"/>
                <a:gd name="T30" fmla="*/ 45 w 45"/>
                <a:gd name="T31" fmla="*/ 32 h 98"/>
                <a:gd name="T32" fmla="*/ 43 w 45"/>
                <a:gd name="T3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98">
                  <a:moveTo>
                    <a:pt x="43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3"/>
                    <a:pt x="13" y="0"/>
                    <a:pt x="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29" y="18"/>
                    <a:pt x="29" y="2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45" y="32"/>
                    <a:pt x="45" y="32"/>
                    <a:pt x="45" y="32"/>
                  </a:cubicBezTo>
                  <a:lnTo>
                    <a:pt x="4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663950" y="2062163"/>
              <a:ext cx="131763" cy="130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670300" y="2247900"/>
              <a:ext cx="119063" cy="1190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675063" y="2435225"/>
              <a:ext cx="107950" cy="1063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681413" y="2622550"/>
              <a:ext cx="95250" cy="936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687763" y="2808288"/>
              <a:ext cx="82550" cy="809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694113" y="2995613"/>
              <a:ext cx="68263" cy="682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700463" y="3182938"/>
              <a:ext cx="55563" cy="55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706813" y="3370263"/>
              <a:ext cx="42863" cy="428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84575" y="3386138"/>
              <a:ext cx="288925" cy="96837"/>
            </a:xfrm>
            <a:custGeom>
              <a:avLst/>
              <a:gdLst>
                <a:gd name="T0" fmla="*/ 2 w 134"/>
                <a:gd name="T1" fmla="*/ 23 h 45"/>
                <a:gd name="T2" fmla="*/ 4 w 134"/>
                <a:gd name="T3" fmla="*/ 23 h 45"/>
                <a:gd name="T4" fmla="*/ 5 w 134"/>
                <a:gd name="T5" fmla="*/ 20 h 45"/>
                <a:gd name="T6" fmla="*/ 13 w 134"/>
                <a:gd name="T7" fmla="*/ 14 h 45"/>
                <a:gd name="T8" fmla="*/ 67 w 134"/>
                <a:gd name="T9" fmla="*/ 4 h 45"/>
                <a:gd name="T10" fmla="*/ 112 w 134"/>
                <a:gd name="T11" fmla="*/ 10 h 45"/>
                <a:gd name="T12" fmla="*/ 126 w 134"/>
                <a:gd name="T13" fmla="*/ 16 h 45"/>
                <a:gd name="T14" fmla="*/ 129 w 134"/>
                <a:gd name="T15" fmla="*/ 20 h 45"/>
                <a:gd name="T16" fmla="*/ 130 w 134"/>
                <a:gd name="T17" fmla="*/ 23 h 45"/>
                <a:gd name="T18" fmla="*/ 129 w 134"/>
                <a:gd name="T19" fmla="*/ 26 h 45"/>
                <a:gd name="T20" fmla="*/ 122 w 134"/>
                <a:gd name="T21" fmla="*/ 32 h 45"/>
                <a:gd name="T22" fmla="*/ 67 w 134"/>
                <a:gd name="T23" fmla="*/ 41 h 45"/>
                <a:gd name="T24" fmla="*/ 22 w 134"/>
                <a:gd name="T25" fmla="*/ 35 h 45"/>
                <a:gd name="T26" fmla="*/ 9 w 134"/>
                <a:gd name="T27" fmla="*/ 29 h 45"/>
                <a:gd name="T28" fmla="*/ 5 w 134"/>
                <a:gd name="T29" fmla="*/ 26 h 45"/>
                <a:gd name="T30" fmla="*/ 4 w 134"/>
                <a:gd name="T31" fmla="*/ 23 h 45"/>
                <a:gd name="T32" fmla="*/ 2 w 134"/>
                <a:gd name="T33" fmla="*/ 23 h 45"/>
                <a:gd name="T34" fmla="*/ 0 w 134"/>
                <a:gd name="T35" fmla="*/ 23 h 45"/>
                <a:gd name="T36" fmla="*/ 2 w 134"/>
                <a:gd name="T37" fmla="*/ 28 h 45"/>
                <a:gd name="T38" fmla="*/ 11 w 134"/>
                <a:gd name="T39" fmla="*/ 35 h 45"/>
                <a:gd name="T40" fmla="*/ 67 w 134"/>
                <a:gd name="T41" fmla="*/ 45 h 45"/>
                <a:gd name="T42" fmla="*/ 114 w 134"/>
                <a:gd name="T43" fmla="*/ 39 h 45"/>
                <a:gd name="T44" fmla="*/ 128 w 134"/>
                <a:gd name="T45" fmla="*/ 32 h 45"/>
                <a:gd name="T46" fmla="*/ 132 w 134"/>
                <a:gd name="T47" fmla="*/ 28 h 45"/>
                <a:gd name="T48" fmla="*/ 134 w 134"/>
                <a:gd name="T49" fmla="*/ 23 h 45"/>
                <a:gd name="T50" fmla="*/ 132 w 134"/>
                <a:gd name="T51" fmla="*/ 17 h 45"/>
                <a:gd name="T52" fmla="*/ 124 w 134"/>
                <a:gd name="T53" fmla="*/ 10 h 45"/>
                <a:gd name="T54" fmla="*/ 67 w 134"/>
                <a:gd name="T55" fmla="*/ 0 h 45"/>
                <a:gd name="T56" fmla="*/ 21 w 134"/>
                <a:gd name="T57" fmla="*/ 6 h 45"/>
                <a:gd name="T58" fmla="*/ 6 w 134"/>
                <a:gd name="T59" fmla="*/ 13 h 45"/>
                <a:gd name="T60" fmla="*/ 2 w 134"/>
                <a:gd name="T61" fmla="*/ 17 h 45"/>
                <a:gd name="T62" fmla="*/ 0 w 134"/>
                <a:gd name="T63" fmla="*/ 23 h 45"/>
                <a:gd name="T64" fmla="*/ 2 w 134"/>
                <a:gd name="T6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4" h="45">
                  <a:moveTo>
                    <a:pt x="2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7" y="18"/>
                    <a:pt x="9" y="16"/>
                    <a:pt x="13" y="14"/>
                  </a:cubicBezTo>
                  <a:cubicBezTo>
                    <a:pt x="24" y="8"/>
                    <a:pt x="44" y="4"/>
                    <a:pt x="67" y="4"/>
                  </a:cubicBezTo>
                  <a:cubicBezTo>
                    <a:pt x="85" y="4"/>
                    <a:pt x="101" y="6"/>
                    <a:pt x="112" y="10"/>
                  </a:cubicBezTo>
                  <a:cubicBezTo>
                    <a:pt x="118" y="12"/>
                    <a:pt x="123" y="14"/>
                    <a:pt x="126" y="16"/>
                  </a:cubicBezTo>
                  <a:cubicBezTo>
                    <a:pt x="127" y="17"/>
                    <a:pt x="128" y="19"/>
                    <a:pt x="129" y="20"/>
                  </a:cubicBezTo>
                  <a:cubicBezTo>
                    <a:pt x="130" y="21"/>
                    <a:pt x="130" y="22"/>
                    <a:pt x="130" y="23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28" y="28"/>
                    <a:pt x="125" y="30"/>
                    <a:pt x="122" y="32"/>
                  </a:cubicBezTo>
                  <a:cubicBezTo>
                    <a:pt x="111" y="37"/>
                    <a:pt x="90" y="41"/>
                    <a:pt x="67" y="41"/>
                  </a:cubicBezTo>
                  <a:cubicBezTo>
                    <a:pt x="49" y="41"/>
                    <a:pt x="33" y="39"/>
                    <a:pt x="22" y="35"/>
                  </a:cubicBezTo>
                  <a:cubicBezTo>
                    <a:pt x="16" y="33"/>
                    <a:pt x="12" y="31"/>
                    <a:pt x="9" y="29"/>
                  </a:cubicBezTo>
                  <a:cubicBezTo>
                    <a:pt x="7" y="28"/>
                    <a:pt x="6" y="27"/>
                    <a:pt x="5" y="26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8"/>
                  </a:cubicBezTo>
                  <a:cubicBezTo>
                    <a:pt x="4" y="31"/>
                    <a:pt x="7" y="33"/>
                    <a:pt x="11" y="35"/>
                  </a:cubicBezTo>
                  <a:cubicBezTo>
                    <a:pt x="23" y="41"/>
                    <a:pt x="43" y="45"/>
                    <a:pt x="67" y="45"/>
                  </a:cubicBezTo>
                  <a:cubicBezTo>
                    <a:pt x="85" y="45"/>
                    <a:pt x="102" y="43"/>
                    <a:pt x="114" y="39"/>
                  </a:cubicBezTo>
                  <a:cubicBezTo>
                    <a:pt x="120" y="37"/>
                    <a:pt x="125" y="35"/>
                    <a:pt x="128" y="32"/>
                  </a:cubicBezTo>
                  <a:cubicBezTo>
                    <a:pt x="130" y="31"/>
                    <a:pt x="131" y="29"/>
                    <a:pt x="132" y="28"/>
                  </a:cubicBezTo>
                  <a:cubicBezTo>
                    <a:pt x="133" y="26"/>
                    <a:pt x="134" y="25"/>
                    <a:pt x="134" y="23"/>
                  </a:cubicBezTo>
                  <a:cubicBezTo>
                    <a:pt x="134" y="21"/>
                    <a:pt x="133" y="19"/>
                    <a:pt x="132" y="17"/>
                  </a:cubicBezTo>
                  <a:cubicBezTo>
                    <a:pt x="131" y="15"/>
                    <a:pt x="127" y="12"/>
                    <a:pt x="124" y="10"/>
                  </a:cubicBezTo>
                  <a:cubicBezTo>
                    <a:pt x="112" y="4"/>
                    <a:pt x="91" y="0"/>
                    <a:pt x="67" y="0"/>
                  </a:cubicBezTo>
                  <a:cubicBezTo>
                    <a:pt x="49" y="0"/>
                    <a:pt x="33" y="2"/>
                    <a:pt x="21" y="6"/>
                  </a:cubicBezTo>
                  <a:cubicBezTo>
                    <a:pt x="15" y="8"/>
                    <a:pt x="10" y="10"/>
                    <a:pt x="6" y="13"/>
                  </a:cubicBezTo>
                  <a:cubicBezTo>
                    <a:pt x="5" y="14"/>
                    <a:pt x="3" y="16"/>
                    <a:pt x="2" y="17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86175" y="3419475"/>
              <a:ext cx="85725" cy="31750"/>
            </a:xfrm>
            <a:custGeom>
              <a:avLst/>
              <a:gdLst>
                <a:gd name="T0" fmla="*/ 2 w 40"/>
                <a:gd name="T1" fmla="*/ 8 h 15"/>
                <a:gd name="T2" fmla="*/ 4 w 40"/>
                <a:gd name="T3" fmla="*/ 8 h 15"/>
                <a:gd name="T4" fmla="*/ 4 w 40"/>
                <a:gd name="T5" fmla="*/ 8 h 15"/>
                <a:gd name="T6" fmla="*/ 4 w 40"/>
                <a:gd name="T7" fmla="*/ 8 h 15"/>
                <a:gd name="T8" fmla="*/ 4 w 40"/>
                <a:gd name="T9" fmla="*/ 8 h 15"/>
                <a:gd name="T10" fmla="*/ 4 w 40"/>
                <a:gd name="T11" fmla="*/ 8 h 15"/>
                <a:gd name="T12" fmla="*/ 4 w 40"/>
                <a:gd name="T13" fmla="*/ 8 h 15"/>
                <a:gd name="T14" fmla="*/ 5 w 40"/>
                <a:gd name="T15" fmla="*/ 7 h 15"/>
                <a:gd name="T16" fmla="*/ 10 w 40"/>
                <a:gd name="T17" fmla="*/ 5 h 15"/>
                <a:gd name="T18" fmla="*/ 20 w 40"/>
                <a:gd name="T19" fmla="*/ 4 h 15"/>
                <a:gd name="T20" fmla="*/ 32 w 40"/>
                <a:gd name="T21" fmla="*/ 6 h 15"/>
                <a:gd name="T22" fmla="*/ 35 w 40"/>
                <a:gd name="T23" fmla="*/ 7 h 15"/>
                <a:gd name="T24" fmla="*/ 36 w 40"/>
                <a:gd name="T25" fmla="*/ 8 h 15"/>
                <a:gd name="T26" fmla="*/ 36 w 40"/>
                <a:gd name="T27" fmla="*/ 8 h 15"/>
                <a:gd name="T28" fmla="*/ 36 w 40"/>
                <a:gd name="T29" fmla="*/ 8 h 15"/>
                <a:gd name="T30" fmla="*/ 36 w 40"/>
                <a:gd name="T31" fmla="*/ 8 h 15"/>
                <a:gd name="T32" fmla="*/ 36 w 40"/>
                <a:gd name="T33" fmla="*/ 8 h 15"/>
                <a:gd name="T34" fmla="*/ 36 w 40"/>
                <a:gd name="T35" fmla="*/ 8 h 15"/>
                <a:gd name="T36" fmla="*/ 36 w 40"/>
                <a:gd name="T37" fmla="*/ 8 h 15"/>
                <a:gd name="T38" fmla="*/ 36 w 40"/>
                <a:gd name="T39" fmla="*/ 8 h 15"/>
                <a:gd name="T40" fmla="*/ 36 w 40"/>
                <a:gd name="T41" fmla="*/ 8 h 15"/>
                <a:gd name="T42" fmla="*/ 36 w 40"/>
                <a:gd name="T43" fmla="*/ 8 h 15"/>
                <a:gd name="T44" fmla="*/ 36 w 40"/>
                <a:gd name="T45" fmla="*/ 8 h 15"/>
                <a:gd name="T46" fmla="*/ 36 w 40"/>
                <a:gd name="T47" fmla="*/ 8 h 15"/>
                <a:gd name="T48" fmla="*/ 36 w 40"/>
                <a:gd name="T49" fmla="*/ 8 h 15"/>
                <a:gd name="T50" fmla="*/ 31 w 40"/>
                <a:gd name="T51" fmla="*/ 10 h 15"/>
                <a:gd name="T52" fmla="*/ 20 w 40"/>
                <a:gd name="T53" fmla="*/ 11 h 15"/>
                <a:gd name="T54" fmla="*/ 8 w 40"/>
                <a:gd name="T55" fmla="*/ 10 h 15"/>
                <a:gd name="T56" fmla="*/ 5 w 40"/>
                <a:gd name="T57" fmla="*/ 8 h 15"/>
                <a:gd name="T58" fmla="*/ 4 w 40"/>
                <a:gd name="T59" fmla="*/ 8 h 15"/>
                <a:gd name="T60" fmla="*/ 4 w 40"/>
                <a:gd name="T61" fmla="*/ 8 h 15"/>
                <a:gd name="T62" fmla="*/ 4 w 40"/>
                <a:gd name="T63" fmla="*/ 8 h 15"/>
                <a:gd name="T64" fmla="*/ 4 w 40"/>
                <a:gd name="T65" fmla="*/ 8 h 15"/>
                <a:gd name="T66" fmla="*/ 4 w 40"/>
                <a:gd name="T67" fmla="*/ 8 h 15"/>
                <a:gd name="T68" fmla="*/ 4 w 40"/>
                <a:gd name="T69" fmla="*/ 8 h 15"/>
                <a:gd name="T70" fmla="*/ 4 w 40"/>
                <a:gd name="T71" fmla="*/ 8 h 15"/>
                <a:gd name="T72" fmla="*/ 2 w 40"/>
                <a:gd name="T73" fmla="*/ 8 h 15"/>
                <a:gd name="T74" fmla="*/ 0 w 40"/>
                <a:gd name="T75" fmla="*/ 8 h 15"/>
                <a:gd name="T76" fmla="*/ 1 w 40"/>
                <a:gd name="T77" fmla="*/ 10 h 15"/>
                <a:gd name="T78" fmla="*/ 4 w 40"/>
                <a:gd name="T79" fmla="*/ 12 h 15"/>
                <a:gd name="T80" fmla="*/ 20 w 40"/>
                <a:gd name="T81" fmla="*/ 15 h 15"/>
                <a:gd name="T82" fmla="*/ 33 w 40"/>
                <a:gd name="T83" fmla="*/ 14 h 15"/>
                <a:gd name="T84" fmla="*/ 38 w 40"/>
                <a:gd name="T85" fmla="*/ 11 h 15"/>
                <a:gd name="T86" fmla="*/ 39 w 40"/>
                <a:gd name="T87" fmla="*/ 10 h 15"/>
                <a:gd name="T88" fmla="*/ 40 w 40"/>
                <a:gd name="T89" fmla="*/ 8 h 15"/>
                <a:gd name="T90" fmla="*/ 39 w 40"/>
                <a:gd name="T91" fmla="*/ 5 h 15"/>
                <a:gd name="T92" fmla="*/ 36 w 40"/>
                <a:gd name="T93" fmla="*/ 3 h 15"/>
                <a:gd name="T94" fmla="*/ 20 w 40"/>
                <a:gd name="T95" fmla="*/ 0 h 15"/>
                <a:gd name="T96" fmla="*/ 7 w 40"/>
                <a:gd name="T97" fmla="*/ 2 h 15"/>
                <a:gd name="T98" fmla="*/ 3 w 40"/>
                <a:gd name="T99" fmla="*/ 4 h 15"/>
                <a:gd name="T100" fmla="*/ 1 w 40"/>
                <a:gd name="T101" fmla="*/ 5 h 15"/>
                <a:gd name="T102" fmla="*/ 0 w 40"/>
                <a:gd name="T103" fmla="*/ 8 h 15"/>
                <a:gd name="T104" fmla="*/ 2 w 40"/>
                <a:gd name="T10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5">
                  <a:moveTo>
                    <a:pt x="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7" y="6"/>
                    <a:pt x="10" y="5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5" y="4"/>
                    <a:pt x="29" y="5"/>
                    <a:pt x="32" y="6"/>
                  </a:cubicBezTo>
                  <a:cubicBezTo>
                    <a:pt x="34" y="6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8" y="11"/>
                    <a:pt x="24" y="11"/>
                    <a:pt x="20" y="11"/>
                  </a:cubicBezTo>
                  <a:cubicBezTo>
                    <a:pt x="15" y="11"/>
                    <a:pt x="11" y="11"/>
                    <a:pt x="8" y="10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8" y="14"/>
                    <a:pt x="13" y="15"/>
                    <a:pt x="20" y="15"/>
                  </a:cubicBezTo>
                  <a:cubicBezTo>
                    <a:pt x="25" y="15"/>
                    <a:pt x="30" y="15"/>
                    <a:pt x="33" y="14"/>
                  </a:cubicBezTo>
                  <a:cubicBezTo>
                    <a:pt x="35" y="13"/>
                    <a:pt x="37" y="12"/>
                    <a:pt x="38" y="11"/>
                  </a:cubicBezTo>
                  <a:cubicBezTo>
                    <a:pt x="38" y="11"/>
                    <a:pt x="39" y="11"/>
                    <a:pt x="39" y="10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40" y="7"/>
                    <a:pt x="40" y="6"/>
                    <a:pt x="39" y="5"/>
                  </a:cubicBezTo>
                  <a:cubicBezTo>
                    <a:pt x="39" y="4"/>
                    <a:pt x="38" y="4"/>
                    <a:pt x="36" y="3"/>
                  </a:cubicBezTo>
                  <a:cubicBezTo>
                    <a:pt x="33" y="1"/>
                    <a:pt x="27" y="0"/>
                    <a:pt x="20" y="0"/>
                  </a:cubicBezTo>
                  <a:cubicBezTo>
                    <a:pt x="15" y="0"/>
                    <a:pt x="10" y="1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5976938" y="857251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027738" y="906463"/>
              <a:ext cx="755650" cy="75723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30938" y="1387475"/>
              <a:ext cx="352425" cy="236537"/>
            </a:xfrm>
            <a:custGeom>
              <a:avLst/>
              <a:gdLst>
                <a:gd name="T0" fmla="*/ 164 w 164"/>
                <a:gd name="T1" fmla="*/ 71 h 110"/>
                <a:gd name="T2" fmla="*/ 164 w 164"/>
                <a:gd name="T3" fmla="*/ 46 h 110"/>
                <a:gd name="T4" fmla="*/ 151 w 164"/>
                <a:gd name="T5" fmla="*/ 14 h 110"/>
                <a:gd name="T6" fmla="*/ 118 w 164"/>
                <a:gd name="T7" fmla="*/ 0 h 110"/>
                <a:gd name="T8" fmla="*/ 45 w 164"/>
                <a:gd name="T9" fmla="*/ 0 h 110"/>
                <a:gd name="T10" fmla="*/ 13 w 164"/>
                <a:gd name="T11" fmla="*/ 14 h 110"/>
                <a:gd name="T12" fmla="*/ 0 w 164"/>
                <a:gd name="T13" fmla="*/ 46 h 110"/>
                <a:gd name="T14" fmla="*/ 0 w 164"/>
                <a:gd name="T15" fmla="*/ 71 h 110"/>
                <a:gd name="T16" fmla="*/ 18 w 164"/>
                <a:gd name="T17" fmla="*/ 71 h 110"/>
                <a:gd name="T18" fmla="*/ 18 w 164"/>
                <a:gd name="T19" fmla="*/ 110 h 110"/>
                <a:gd name="T20" fmla="*/ 145 w 164"/>
                <a:gd name="T21" fmla="*/ 110 h 110"/>
                <a:gd name="T22" fmla="*/ 145 w 164"/>
                <a:gd name="T23" fmla="*/ 71 h 110"/>
                <a:gd name="T24" fmla="*/ 164 w 164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1"/>
                  </a:moveTo>
                  <a:cubicBezTo>
                    <a:pt x="164" y="46"/>
                    <a:pt x="164" y="46"/>
                    <a:pt x="164" y="46"/>
                  </a:cubicBezTo>
                  <a:cubicBezTo>
                    <a:pt x="164" y="34"/>
                    <a:pt x="159" y="23"/>
                    <a:pt x="151" y="14"/>
                  </a:cubicBezTo>
                  <a:cubicBezTo>
                    <a:pt x="142" y="5"/>
                    <a:pt x="130" y="0"/>
                    <a:pt x="11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4" y="0"/>
                    <a:pt x="22" y="5"/>
                    <a:pt x="13" y="14"/>
                  </a:cubicBezTo>
                  <a:cubicBezTo>
                    <a:pt x="4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5" y="71"/>
                    <a:pt x="145" y="71"/>
                    <a:pt x="145" y="71"/>
                  </a:cubicBezTo>
                  <a:cubicBezTo>
                    <a:pt x="164" y="71"/>
                    <a:pt x="164" y="71"/>
                    <a:pt x="164" y="71"/>
                  </a:cubicBezTo>
                </a:path>
              </a:pathLst>
            </a:custGeom>
            <a:solidFill>
              <a:srgbClr val="59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230938" y="1541463"/>
              <a:ext cx="38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542088" y="1541463"/>
              <a:ext cx="41275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354763" y="1314450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1 h 49"/>
                <a:gd name="T4" fmla="*/ 24 w 47"/>
                <a:gd name="T5" fmla="*/ 49 h 49"/>
                <a:gd name="T6" fmla="*/ 47 w 47"/>
                <a:gd name="T7" fmla="*/ 41 h 49"/>
                <a:gd name="T8" fmla="*/ 47 w 47"/>
                <a:gd name="T9" fmla="*/ 41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5"/>
                    <a:pt x="11" y="49"/>
                    <a:pt x="24" y="49"/>
                  </a:cubicBezTo>
                  <a:cubicBezTo>
                    <a:pt x="36" y="49"/>
                    <a:pt x="47" y="45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70613" y="1131888"/>
              <a:ext cx="96838" cy="120650"/>
            </a:xfrm>
            <a:custGeom>
              <a:avLst/>
              <a:gdLst>
                <a:gd name="T0" fmla="*/ 17 w 45"/>
                <a:gd name="T1" fmla="*/ 0 h 56"/>
                <a:gd name="T2" fmla="*/ 4 w 45"/>
                <a:gd name="T3" fmla="*/ 22 h 56"/>
                <a:gd name="T4" fmla="*/ 32 w 45"/>
                <a:gd name="T5" fmla="*/ 49 h 56"/>
                <a:gd name="T6" fmla="*/ 17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17" y="0"/>
                  </a:moveTo>
                  <a:cubicBezTo>
                    <a:pt x="9" y="0"/>
                    <a:pt x="0" y="8"/>
                    <a:pt x="4" y="22"/>
                  </a:cubicBezTo>
                  <a:cubicBezTo>
                    <a:pt x="8" y="36"/>
                    <a:pt x="19" y="56"/>
                    <a:pt x="32" y="49"/>
                  </a:cubicBezTo>
                  <a:cubicBezTo>
                    <a:pt x="45" y="4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5263" y="113188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4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8" y="36"/>
                    <a:pt x="27" y="56"/>
                    <a:pt x="14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567488" y="1184275"/>
              <a:ext cx="30163" cy="55562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1 h 26"/>
                <a:gd name="T4" fmla="*/ 3 w 14"/>
                <a:gd name="T5" fmla="*/ 25 h 26"/>
                <a:gd name="T6" fmla="*/ 8 w 14"/>
                <a:gd name="T7" fmla="*/ 26 h 26"/>
                <a:gd name="T8" fmla="*/ 8 w 14"/>
                <a:gd name="T9" fmla="*/ 26 h 26"/>
                <a:gd name="T10" fmla="*/ 14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5"/>
                  </a:cubicBezTo>
                  <a:cubicBezTo>
                    <a:pt x="5" y="26"/>
                    <a:pt x="6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354763" y="133191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2"/>
                    <a:pt x="16" y="24"/>
                    <a:pt x="24" y="24"/>
                  </a:cubicBezTo>
                  <a:cubicBezTo>
                    <a:pt x="32" y="24"/>
                    <a:pt x="40" y="22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10300" y="1027113"/>
              <a:ext cx="390525" cy="322262"/>
            </a:xfrm>
            <a:custGeom>
              <a:avLst/>
              <a:gdLst>
                <a:gd name="T0" fmla="*/ 170 w 181"/>
                <a:gd name="T1" fmla="*/ 68 h 150"/>
                <a:gd name="T2" fmla="*/ 162 w 181"/>
                <a:gd name="T3" fmla="*/ 34 h 150"/>
                <a:gd name="T4" fmla="*/ 147 w 181"/>
                <a:gd name="T5" fmla="*/ 19 h 150"/>
                <a:gd name="T6" fmla="*/ 110 w 181"/>
                <a:gd name="T7" fmla="*/ 0 h 150"/>
                <a:gd name="T8" fmla="*/ 110 w 181"/>
                <a:gd name="T9" fmla="*/ 18 h 150"/>
                <a:gd name="T10" fmla="*/ 37 w 181"/>
                <a:gd name="T11" fmla="*/ 3 h 150"/>
                <a:gd name="T12" fmla="*/ 19 w 181"/>
                <a:gd name="T13" fmla="*/ 37 h 150"/>
                <a:gd name="T14" fmla="*/ 11 w 181"/>
                <a:gd name="T15" fmla="*/ 68 h 150"/>
                <a:gd name="T16" fmla="*/ 0 w 181"/>
                <a:gd name="T17" fmla="*/ 68 h 150"/>
                <a:gd name="T18" fmla="*/ 91 w 181"/>
                <a:gd name="T19" fmla="*/ 150 h 150"/>
                <a:gd name="T20" fmla="*/ 181 w 181"/>
                <a:gd name="T21" fmla="*/ 68 h 150"/>
                <a:gd name="T22" fmla="*/ 170 w 181"/>
                <a:gd name="T23" fmla="*/ 6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50">
                  <a:moveTo>
                    <a:pt x="170" y="68"/>
                  </a:moveTo>
                  <a:cubicBezTo>
                    <a:pt x="176" y="58"/>
                    <a:pt x="162" y="34"/>
                    <a:pt x="162" y="34"/>
                  </a:cubicBezTo>
                  <a:cubicBezTo>
                    <a:pt x="150" y="30"/>
                    <a:pt x="147" y="19"/>
                    <a:pt x="147" y="19"/>
                  </a:cubicBezTo>
                  <a:cubicBezTo>
                    <a:pt x="129" y="16"/>
                    <a:pt x="110" y="0"/>
                    <a:pt x="110" y="0"/>
                  </a:cubicBezTo>
                  <a:cubicBezTo>
                    <a:pt x="102" y="4"/>
                    <a:pt x="110" y="18"/>
                    <a:pt x="110" y="18"/>
                  </a:cubicBezTo>
                  <a:cubicBezTo>
                    <a:pt x="56" y="18"/>
                    <a:pt x="37" y="3"/>
                    <a:pt x="37" y="3"/>
                  </a:cubicBezTo>
                  <a:cubicBezTo>
                    <a:pt x="37" y="3"/>
                    <a:pt x="33" y="30"/>
                    <a:pt x="19" y="37"/>
                  </a:cubicBezTo>
                  <a:cubicBezTo>
                    <a:pt x="5" y="43"/>
                    <a:pt x="11" y="68"/>
                    <a:pt x="1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" y="111"/>
                    <a:pt x="47" y="150"/>
                    <a:pt x="91" y="150"/>
                  </a:cubicBezTo>
                  <a:cubicBezTo>
                    <a:pt x="135" y="150"/>
                    <a:pt x="172" y="111"/>
                    <a:pt x="181" y="68"/>
                  </a:cubicBezTo>
                  <a:lnTo>
                    <a:pt x="170" y="68"/>
                  </a:ln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9038" y="150653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29388" y="150653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9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207125" y="925513"/>
              <a:ext cx="400050" cy="447675"/>
            </a:xfrm>
            <a:custGeom>
              <a:avLst/>
              <a:gdLst>
                <a:gd name="T0" fmla="*/ 186 w 186"/>
                <a:gd name="T1" fmla="*/ 93 h 208"/>
                <a:gd name="T2" fmla="*/ 93 w 186"/>
                <a:gd name="T3" fmla="*/ 0 h 208"/>
                <a:gd name="T4" fmla="*/ 28 w 186"/>
                <a:gd name="T5" fmla="*/ 28 h 208"/>
                <a:gd name="T6" fmla="*/ 14 w 186"/>
                <a:gd name="T7" fmla="*/ 35 h 208"/>
                <a:gd name="T8" fmla="*/ 0 w 186"/>
                <a:gd name="T9" fmla="*/ 93 h 208"/>
                <a:gd name="T10" fmla="*/ 2 w 186"/>
                <a:gd name="T11" fmla="*/ 115 h 208"/>
                <a:gd name="T12" fmla="*/ 25 w 186"/>
                <a:gd name="T13" fmla="*/ 177 h 208"/>
                <a:gd name="T14" fmla="*/ 66 w 186"/>
                <a:gd name="T15" fmla="*/ 203 h 208"/>
                <a:gd name="T16" fmla="*/ 93 w 186"/>
                <a:gd name="T17" fmla="*/ 208 h 208"/>
                <a:gd name="T18" fmla="*/ 120 w 186"/>
                <a:gd name="T19" fmla="*/ 203 h 208"/>
                <a:gd name="T20" fmla="*/ 161 w 186"/>
                <a:gd name="T21" fmla="*/ 177 h 208"/>
                <a:gd name="T22" fmla="*/ 183 w 186"/>
                <a:gd name="T23" fmla="*/ 115 h 208"/>
                <a:gd name="T24" fmla="*/ 183 w 186"/>
                <a:gd name="T25" fmla="*/ 115 h 208"/>
                <a:gd name="T26" fmla="*/ 186 w 186"/>
                <a:gd name="T27" fmla="*/ 93 h 208"/>
                <a:gd name="T28" fmla="*/ 110 w 186"/>
                <a:gd name="T29" fmla="*/ 183 h 208"/>
                <a:gd name="T30" fmla="*/ 93 w 186"/>
                <a:gd name="T31" fmla="*/ 179 h 208"/>
                <a:gd name="T32" fmla="*/ 76 w 186"/>
                <a:gd name="T33" fmla="*/ 183 h 208"/>
                <a:gd name="T34" fmla="*/ 69 w 186"/>
                <a:gd name="T35" fmla="*/ 156 h 208"/>
                <a:gd name="T36" fmla="*/ 93 w 186"/>
                <a:gd name="T37" fmla="*/ 154 h 208"/>
                <a:gd name="T38" fmla="*/ 116 w 186"/>
                <a:gd name="T39" fmla="*/ 156 h 208"/>
                <a:gd name="T40" fmla="*/ 110 w 186"/>
                <a:gd name="T41" fmla="*/ 183 h 208"/>
                <a:gd name="T42" fmla="*/ 144 w 186"/>
                <a:gd name="T43" fmla="*/ 152 h 208"/>
                <a:gd name="T44" fmla="*/ 128 w 186"/>
                <a:gd name="T45" fmla="*/ 154 h 208"/>
                <a:gd name="T46" fmla="*/ 93 w 186"/>
                <a:gd name="T47" fmla="*/ 148 h 208"/>
                <a:gd name="T48" fmla="*/ 58 w 186"/>
                <a:gd name="T49" fmla="*/ 154 h 208"/>
                <a:gd name="T50" fmla="*/ 42 w 186"/>
                <a:gd name="T51" fmla="*/ 152 h 208"/>
                <a:gd name="T52" fmla="*/ 13 w 186"/>
                <a:gd name="T53" fmla="*/ 115 h 208"/>
                <a:gd name="T54" fmla="*/ 13 w 186"/>
                <a:gd name="T55" fmla="*/ 115 h 208"/>
                <a:gd name="T56" fmla="*/ 13 w 186"/>
                <a:gd name="T57" fmla="*/ 113 h 208"/>
                <a:gd name="T58" fmla="*/ 12 w 186"/>
                <a:gd name="T59" fmla="*/ 110 h 208"/>
                <a:gd name="T60" fmla="*/ 21 w 186"/>
                <a:gd name="T61" fmla="*/ 84 h 208"/>
                <a:gd name="T62" fmla="*/ 39 w 186"/>
                <a:gd name="T63" fmla="*/ 50 h 208"/>
                <a:gd name="T64" fmla="*/ 112 w 186"/>
                <a:gd name="T65" fmla="*/ 65 h 208"/>
                <a:gd name="T66" fmla="*/ 112 w 186"/>
                <a:gd name="T67" fmla="*/ 47 h 208"/>
                <a:gd name="T68" fmla="*/ 149 w 186"/>
                <a:gd name="T69" fmla="*/ 66 h 208"/>
                <a:gd name="T70" fmla="*/ 164 w 186"/>
                <a:gd name="T71" fmla="*/ 81 h 208"/>
                <a:gd name="T72" fmla="*/ 173 w 186"/>
                <a:gd name="T73" fmla="*/ 113 h 208"/>
                <a:gd name="T74" fmla="*/ 173 w 186"/>
                <a:gd name="T75" fmla="*/ 113 h 208"/>
                <a:gd name="T76" fmla="*/ 172 w 186"/>
                <a:gd name="T77" fmla="*/ 113 h 208"/>
                <a:gd name="T78" fmla="*/ 144 w 186"/>
                <a:gd name="T79" fmla="*/ 1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208">
                  <a:moveTo>
                    <a:pt x="186" y="93"/>
                  </a:moveTo>
                  <a:cubicBezTo>
                    <a:pt x="186" y="42"/>
                    <a:pt x="144" y="0"/>
                    <a:pt x="93" y="0"/>
                  </a:cubicBezTo>
                  <a:cubicBezTo>
                    <a:pt x="66" y="0"/>
                    <a:pt x="46" y="2"/>
                    <a:pt x="28" y="28"/>
                  </a:cubicBezTo>
                  <a:cubicBezTo>
                    <a:pt x="27" y="30"/>
                    <a:pt x="23" y="28"/>
                    <a:pt x="14" y="35"/>
                  </a:cubicBezTo>
                  <a:cubicBezTo>
                    <a:pt x="5" y="42"/>
                    <a:pt x="0" y="72"/>
                    <a:pt x="0" y="93"/>
                  </a:cubicBezTo>
                  <a:cubicBezTo>
                    <a:pt x="0" y="100"/>
                    <a:pt x="1" y="107"/>
                    <a:pt x="2" y="115"/>
                  </a:cubicBezTo>
                  <a:cubicBezTo>
                    <a:pt x="4" y="129"/>
                    <a:pt x="6" y="173"/>
                    <a:pt x="25" y="177"/>
                  </a:cubicBezTo>
                  <a:cubicBezTo>
                    <a:pt x="43" y="182"/>
                    <a:pt x="52" y="199"/>
                    <a:pt x="66" y="203"/>
                  </a:cubicBezTo>
                  <a:cubicBezTo>
                    <a:pt x="79" y="207"/>
                    <a:pt x="85" y="208"/>
                    <a:pt x="93" y="208"/>
                  </a:cubicBezTo>
                  <a:cubicBezTo>
                    <a:pt x="100" y="208"/>
                    <a:pt x="106" y="207"/>
                    <a:pt x="120" y="203"/>
                  </a:cubicBezTo>
                  <a:cubicBezTo>
                    <a:pt x="133" y="199"/>
                    <a:pt x="142" y="182"/>
                    <a:pt x="161" y="177"/>
                  </a:cubicBezTo>
                  <a:cubicBezTo>
                    <a:pt x="179" y="173"/>
                    <a:pt x="182" y="129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5" y="107"/>
                    <a:pt x="186" y="100"/>
                    <a:pt x="186" y="93"/>
                  </a:cubicBezTo>
                  <a:close/>
                  <a:moveTo>
                    <a:pt x="110" y="183"/>
                  </a:moveTo>
                  <a:cubicBezTo>
                    <a:pt x="102" y="177"/>
                    <a:pt x="93" y="179"/>
                    <a:pt x="93" y="179"/>
                  </a:cubicBezTo>
                  <a:cubicBezTo>
                    <a:pt x="93" y="179"/>
                    <a:pt x="83" y="177"/>
                    <a:pt x="76" y="183"/>
                  </a:cubicBezTo>
                  <a:cubicBezTo>
                    <a:pt x="68" y="189"/>
                    <a:pt x="59" y="156"/>
                    <a:pt x="69" y="156"/>
                  </a:cubicBezTo>
                  <a:cubicBezTo>
                    <a:pt x="80" y="156"/>
                    <a:pt x="88" y="158"/>
                    <a:pt x="93" y="154"/>
                  </a:cubicBezTo>
                  <a:cubicBezTo>
                    <a:pt x="97" y="158"/>
                    <a:pt x="106" y="156"/>
                    <a:pt x="116" y="156"/>
                  </a:cubicBezTo>
                  <a:cubicBezTo>
                    <a:pt x="126" y="156"/>
                    <a:pt x="117" y="189"/>
                    <a:pt x="110" y="183"/>
                  </a:cubicBezTo>
                  <a:close/>
                  <a:moveTo>
                    <a:pt x="144" y="152"/>
                  </a:moveTo>
                  <a:cubicBezTo>
                    <a:pt x="138" y="159"/>
                    <a:pt x="134" y="162"/>
                    <a:pt x="128" y="154"/>
                  </a:cubicBezTo>
                  <a:cubicBezTo>
                    <a:pt x="121" y="147"/>
                    <a:pt x="93" y="148"/>
                    <a:pt x="93" y="148"/>
                  </a:cubicBezTo>
                  <a:cubicBezTo>
                    <a:pt x="93" y="148"/>
                    <a:pt x="64" y="147"/>
                    <a:pt x="58" y="154"/>
                  </a:cubicBezTo>
                  <a:cubicBezTo>
                    <a:pt x="51" y="162"/>
                    <a:pt x="47" y="159"/>
                    <a:pt x="42" y="152"/>
                  </a:cubicBezTo>
                  <a:cubicBezTo>
                    <a:pt x="36" y="145"/>
                    <a:pt x="16" y="132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15"/>
                    <a:pt x="13" y="114"/>
                    <a:pt x="13" y="113"/>
                  </a:cubicBezTo>
                  <a:cubicBezTo>
                    <a:pt x="13" y="112"/>
                    <a:pt x="13" y="111"/>
                    <a:pt x="12" y="110"/>
                  </a:cubicBezTo>
                  <a:cubicBezTo>
                    <a:pt x="11" y="103"/>
                    <a:pt x="11" y="89"/>
                    <a:pt x="21" y="84"/>
                  </a:cubicBezTo>
                  <a:cubicBezTo>
                    <a:pt x="35" y="77"/>
                    <a:pt x="39" y="50"/>
                    <a:pt x="39" y="50"/>
                  </a:cubicBezTo>
                  <a:cubicBezTo>
                    <a:pt x="39" y="50"/>
                    <a:pt x="58" y="65"/>
                    <a:pt x="112" y="65"/>
                  </a:cubicBezTo>
                  <a:cubicBezTo>
                    <a:pt x="112" y="65"/>
                    <a:pt x="104" y="51"/>
                    <a:pt x="112" y="47"/>
                  </a:cubicBezTo>
                  <a:cubicBezTo>
                    <a:pt x="112" y="47"/>
                    <a:pt x="131" y="63"/>
                    <a:pt x="149" y="66"/>
                  </a:cubicBezTo>
                  <a:cubicBezTo>
                    <a:pt x="149" y="66"/>
                    <a:pt x="152" y="77"/>
                    <a:pt x="164" y="81"/>
                  </a:cubicBezTo>
                  <a:cubicBezTo>
                    <a:pt x="164" y="81"/>
                    <a:pt x="174" y="100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31"/>
                    <a:pt x="150" y="145"/>
                    <a:pt x="144" y="152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634163" y="1428750"/>
              <a:ext cx="311150" cy="30956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6670675" y="1463675"/>
              <a:ext cx="239713" cy="238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6710363" y="1527175"/>
              <a:ext cx="158750" cy="112712"/>
            </a:xfrm>
            <a:custGeom>
              <a:avLst/>
              <a:gdLst>
                <a:gd name="T0" fmla="*/ 74 w 74"/>
                <a:gd name="T1" fmla="*/ 11 h 52"/>
                <a:gd name="T2" fmla="*/ 63 w 74"/>
                <a:gd name="T3" fmla="*/ 0 h 52"/>
                <a:gd name="T4" fmla="*/ 11 w 74"/>
                <a:gd name="T5" fmla="*/ 0 h 52"/>
                <a:gd name="T6" fmla="*/ 0 w 74"/>
                <a:gd name="T7" fmla="*/ 11 h 52"/>
                <a:gd name="T8" fmla="*/ 0 w 74"/>
                <a:gd name="T9" fmla="*/ 41 h 52"/>
                <a:gd name="T10" fmla="*/ 11 w 74"/>
                <a:gd name="T11" fmla="*/ 52 h 52"/>
                <a:gd name="T12" fmla="*/ 63 w 74"/>
                <a:gd name="T13" fmla="*/ 52 h 52"/>
                <a:gd name="T14" fmla="*/ 74 w 74"/>
                <a:gd name="T15" fmla="*/ 41 h 52"/>
                <a:gd name="T16" fmla="*/ 74 w 74"/>
                <a:gd name="T17" fmla="*/ 11 h 52"/>
                <a:gd name="T18" fmla="*/ 30 w 74"/>
                <a:gd name="T19" fmla="*/ 38 h 52"/>
                <a:gd name="T20" fmla="*/ 30 w 74"/>
                <a:gd name="T21" fmla="*/ 10 h 52"/>
                <a:gd name="T22" fmla="*/ 51 w 74"/>
                <a:gd name="T23" fmla="*/ 24 h 52"/>
                <a:gd name="T24" fmla="*/ 30 w 74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2">
                  <a:moveTo>
                    <a:pt x="74" y="11"/>
                  </a:moveTo>
                  <a:cubicBezTo>
                    <a:pt x="74" y="5"/>
                    <a:pt x="69" y="0"/>
                    <a:pt x="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9" y="52"/>
                    <a:pt x="74" y="47"/>
                    <a:pt x="74" y="41"/>
                  </a:cubicBezTo>
                  <a:lnTo>
                    <a:pt x="74" y="11"/>
                  </a:lnTo>
                  <a:close/>
                  <a:moveTo>
                    <a:pt x="30" y="38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3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7621588" y="1282700"/>
              <a:ext cx="858838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7673975" y="1333500"/>
              <a:ext cx="755650" cy="75565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818438" y="1323975"/>
              <a:ext cx="266700" cy="468312"/>
            </a:xfrm>
            <a:custGeom>
              <a:avLst/>
              <a:gdLst>
                <a:gd name="T0" fmla="*/ 124 w 124"/>
                <a:gd name="T1" fmla="*/ 19 h 218"/>
                <a:gd name="T2" fmla="*/ 13 w 124"/>
                <a:gd name="T3" fmla="*/ 72 h 218"/>
                <a:gd name="T4" fmla="*/ 34 w 124"/>
                <a:gd name="T5" fmla="*/ 202 h 218"/>
                <a:gd name="T6" fmla="*/ 109 w 124"/>
                <a:gd name="T7" fmla="*/ 218 h 218"/>
                <a:gd name="T8" fmla="*/ 124 w 124"/>
                <a:gd name="T9" fmla="*/ 1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18">
                  <a:moveTo>
                    <a:pt x="124" y="19"/>
                  </a:moveTo>
                  <a:cubicBezTo>
                    <a:pt x="124" y="19"/>
                    <a:pt x="29" y="0"/>
                    <a:pt x="13" y="72"/>
                  </a:cubicBezTo>
                  <a:cubicBezTo>
                    <a:pt x="0" y="134"/>
                    <a:pt x="33" y="173"/>
                    <a:pt x="34" y="202"/>
                  </a:cubicBezTo>
                  <a:cubicBezTo>
                    <a:pt x="34" y="202"/>
                    <a:pt x="59" y="218"/>
                    <a:pt x="109" y="218"/>
                  </a:cubicBez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8056563" y="1360488"/>
              <a:ext cx="206375" cy="431800"/>
            </a:xfrm>
            <a:custGeom>
              <a:avLst/>
              <a:gdLst>
                <a:gd name="T0" fmla="*/ 13 w 96"/>
                <a:gd name="T1" fmla="*/ 2 h 201"/>
                <a:gd name="T2" fmla="*/ 53 w 96"/>
                <a:gd name="T3" fmla="*/ 7 h 201"/>
                <a:gd name="T4" fmla="*/ 91 w 96"/>
                <a:gd name="T5" fmla="*/ 51 h 201"/>
                <a:gd name="T6" fmla="*/ 74 w 96"/>
                <a:gd name="T7" fmla="*/ 185 h 201"/>
                <a:gd name="T8" fmla="*/ 0 w 96"/>
                <a:gd name="T9" fmla="*/ 201 h 201"/>
                <a:gd name="T10" fmla="*/ 13 w 96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1">
                  <a:moveTo>
                    <a:pt x="13" y="2"/>
                  </a:moveTo>
                  <a:cubicBezTo>
                    <a:pt x="13" y="2"/>
                    <a:pt x="36" y="0"/>
                    <a:pt x="53" y="7"/>
                  </a:cubicBezTo>
                  <a:cubicBezTo>
                    <a:pt x="76" y="16"/>
                    <a:pt x="90" y="29"/>
                    <a:pt x="91" y="51"/>
                  </a:cubicBezTo>
                  <a:cubicBezTo>
                    <a:pt x="96" y="114"/>
                    <a:pt x="76" y="156"/>
                    <a:pt x="74" y="185"/>
                  </a:cubicBezTo>
                  <a:cubicBezTo>
                    <a:pt x="74" y="185"/>
                    <a:pt x="50" y="201"/>
                    <a:pt x="0" y="201"/>
                  </a:cubicBezTo>
                  <a:cubicBezTo>
                    <a:pt x="13" y="2"/>
                    <a:pt x="13" y="2"/>
                    <a:pt x="13" y="2"/>
                  </a:cubicBezTo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874000" y="1814513"/>
              <a:ext cx="355600" cy="236537"/>
            </a:xfrm>
            <a:custGeom>
              <a:avLst/>
              <a:gdLst>
                <a:gd name="T0" fmla="*/ 165 w 165"/>
                <a:gd name="T1" fmla="*/ 71 h 110"/>
                <a:gd name="T2" fmla="*/ 165 w 165"/>
                <a:gd name="T3" fmla="*/ 46 h 110"/>
                <a:gd name="T4" fmla="*/ 151 w 165"/>
                <a:gd name="T5" fmla="*/ 14 h 110"/>
                <a:gd name="T6" fmla="*/ 119 w 165"/>
                <a:gd name="T7" fmla="*/ 0 h 110"/>
                <a:gd name="T8" fmla="*/ 46 w 165"/>
                <a:gd name="T9" fmla="*/ 0 h 110"/>
                <a:gd name="T10" fmla="*/ 14 w 165"/>
                <a:gd name="T11" fmla="*/ 14 h 110"/>
                <a:gd name="T12" fmla="*/ 0 w 165"/>
                <a:gd name="T13" fmla="*/ 46 h 110"/>
                <a:gd name="T14" fmla="*/ 0 w 165"/>
                <a:gd name="T15" fmla="*/ 71 h 110"/>
                <a:gd name="T16" fmla="*/ 19 w 165"/>
                <a:gd name="T17" fmla="*/ 71 h 110"/>
                <a:gd name="T18" fmla="*/ 19 w 165"/>
                <a:gd name="T19" fmla="*/ 110 h 110"/>
                <a:gd name="T20" fmla="*/ 146 w 165"/>
                <a:gd name="T21" fmla="*/ 110 h 110"/>
                <a:gd name="T22" fmla="*/ 146 w 165"/>
                <a:gd name="T23" fmla="*/ 71 h 110"/>
                <a:gd name="T24" fmla="*/ 165 w 165"/>
                <a:gd name="T25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10">
                  <a:moveTo>
                    <a:pt x="165" y="71"/>
                  </a:moveTo>
                  <a:cubicBezTo>
                    <a:pt x="165" y="46"/>
                    <a:pt x="165" y="46"/>
                    <a:pt x="165" y="46"/>
                  </a:cubicBezTo>
                  <a:cubicBezTo>
                    <a:pt x="165" y="34"/>
                    <a:pt x="160" y="23"/>
                    <a:pt x="151" y="14"/>
                  </a:cubicBezTo>
                  <a:cubicBezTo>
                    <a:pt x="142" y="5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4"/>
                    <a:pt x="0" y="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65" y="71"/>
                    <a:pt x="165" y="71"/>
                    <a:pt x="165" y="71"/>
                  </a:cubicBezTo>
                </a:path>
              </a:pathLst>
            </a:custGeom>
            <a:solidFill>
              <a:srgbClr val="FFB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74000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8188325" y="1966913"/>
              <a:ext cx="41275" cy="8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8001000" y="17414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7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1" y="49"/>
                    <a:pt x="23" y="49"/>
                  </a:cubicBezTo>
                  <a:cubicBezTo>
                    <a:pt x="36" y="49"/>
                    <a:pt x="47" y="46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7813675" y="1557338"/>
              <a:ext cx="98425" cy="120650"/>
            </a:xfrm>
            <a:custGeom>
              <a:avLst/>
              <a:gdLst>
                <a:gd name="T0" fmla="*/ 18 w 46"/>
                <a:gd name="T1" fmla="*/ 0 h 56"/>
                <a:gd name="T2" fmla="*/ 4 w 46"/>
                <a:gd name="T3" fmla="*/ 22 h 56"/>
                <a:gd name="T4" fmla="*/ 33 w 46"/>
                <a:gd name="T5" fmla="*/ 49 h 56"/>
                <a:gd name="T6" fmla="*/ 1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18" y="0"/>
                  </a:moveTo>
                  <a:cubicBezTo>
                    <a:pt x="10" y="0"/>
                    <a:pt x="0" y="8"/>
                    <a:pt x="4" y="22"/>
                  </a:cubicBezTo>
                  <a:cubicBezTo>
                    <a:pt x="9" y="36"/>
                    <a:pt x="19" y="56"/>
                    <a:pt x="33" y="49"/>
                  </a:cubicBezTo>
                  <a:cubicBezTo>
                    <a:pt x="46" y="42"/>
                    <a:pt x="18" y="0"/>
                    <a:pt x="1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878763" y="1657350"/>
              <a:ext cx="12700" cy="7937"/>
            </a:xfrm>
            <a:custGeom>
              <a:avLst/>
              <a:gdLst>
                <a:gd name="T0" fmla="*/ 6 w 6"/>
                <a:gd name="T1" fmla="*/ 0 h 4"/>
                <a:gd name="T2" fmla="*/ 3 w 6"/>
                <a:gd name="T3" fmla="*/ 3 h 4"/>
                <a:gd name="T4" fmla="*/ 0 w 6"/>
                <a:gd name="T5" fmla="*/ 4 h 4"/>
                <a:gd name="T6" fmla="*/ 3 w 6"/>
                <a:gd name="T7" fmla="*/ 3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B79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7858125" y="1609725"/>
              <a:ext cx="33338" cy="58737"/>
            </a:xfrm>
            <a:custGeom>
              <a:avLst/>
              <a:gdLst>
                <a:gd name="T0" fmla="*/ 0 w 15"/>
                <a:gd name="T1" fmla="*/ 0 h 27"/>
                <a:gd name="T2" fmla="*/ 6 w 15"/>
                <a:gd name="T3" fmla="*/ 27 h 27"/>
                <a:gd name="T4" fmla="*/ 6 w 15"/>
                <a:gd name="T5" fmla="*/ 27 h 27"/>
                <a:gd name="T6" fmla="*/ 9 w 15"/>
                <a:gd name="T7" fmla="*/ 26 h 27"/>
                <a:gd name="T8" fmla="*/ 12 w 15"/>
                <a:gd name="T9" fmla="*/ 25 h 27"/>
                <a:gd name="T10" fmla="*/ 15 w 15"/>
                <a:gd name="T11" fmla="*/ 22 h 27"/>
                <a:gd name="T12" fmla="*/ 0 w 1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0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4"/>
                    <a:pt x="14" y="23"/>
                    <a:pt x="15" y="2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8189913" y="1557338"/>
              <a:ext cx="98425" cy="120650"/>
            </a:xfrm>
            <a:custGeom>
              <a:avLst/>
              <a:gdLst>
                <a:gd name="T0" fmla="*/ 28 w 46"/>
                <a:gd name="T1" fmla="*/ 0 h 56"/>
                <a:gd name="T2" fmla="*/ 42 w 46"/>
                <a:gd name="T3" fmla="*/ 22 h 56"/>
                <a:gd name="T4" fmla="*/ 13 w 46"/>
                <a:gd name="T5" fmla="*/ 49 h 56"/>
                <a:gd name="T6" fmla="*/ 28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8" y="0"/>
                  </a:moveTo>
                  <a:cubicBezTo>
                    <a:pt x="36" y="0"/>
                    <a:pt x="46" y="8"/>
                    <a:pt x="42" y="22"/>
                  </a:cubicBezTo>
                  <a:cubicBezTo>
                    <a:pt x="37" y="36"/>
                    <a:pt x="27" y="56"/>
                    <a:pt x="13" y="49"/>
                  </a:cubicBezTo>
                  <a:cubicBezTo>
                    <a:pt x="0" y="42"/>
                    <a:pt x="28" y="0"/>
                    <a:pt x="28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212138" y="1609725"/>
              <a:ext cx="31750" cy="58737"/>
            </a:xfrm>
            <a:custGeom>
              <a:avLst/>
              <a:gdLst>
                <a:gd name="T0" fmla="*/ 15 w 15"/>
                <a:gd name="T1" fmla="*/ 0 h 27"/>
                <a:gd name="T2" fmla="*/ 0 w 15"/>
                <a:gd name="T3" fmla="*/ 22 h 27"/>
                <a:gd name="T4" fmla="*/ 3 w 15"/>
                <a:gd name="T5" fmla="*/ 25 h 27"/>
                <a:gd name="T6" fmla="*/ 9 w 15"/>
                <a:gd name="T7" fmla="*/ 27 h 27"/>
                <a:gd name="T8" fmla="*/ 9 w 15"/>
                <a:gd name="T9" fmla="*/ 27 h 27"/>
                <a:gd name="T10" fmla="*/ 15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5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8001000" y="17573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0 h 24"/>
                <a:gd name="T6" fmla="*/ 24 w 47"/>
                <a:gd name="T7" fmla="*/ 24 h 24"/>
                <a:gd name="T8" fmla="*/ 47 w 47"/>
                <a:gd name="T9" fmla="*/ 20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3"/>
                    <a:pt x="15" y="24"/>
                    <a:pt x="24" y="24"/>
                  </a:cubicBezTo>
                  <a:cubicBezTo>
                    <a:pt x="32" y="24"/>
                    <a:pt x="39" y="23"/>
                    <a:pt x="47" y="2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20025" y="1384300"/>
              <a:ext cx="461963" cy="390525"/>
            </a:xfrm>
            <a:custGeom>
              <a:avLst/>
              <a:gdLst>
                <a:gd name="T0" fmla="*/ 108 w 215"/>
                <a:gd name="T1" fmla="*/ 0 h 182"/>
                <a:gd name="T2" fmla="*/ 17 w 215"/>
                <a:gd name="T3" fmla="*/ 100 h 182"/>
                <a:gd name="T4" fmla="*/ 108 w 215"/>
                <a:gd name="T5" fmla="*/ 182 h 182"/>
                <a:gd name="T6" fmla="*/ 198 w 215"/>
                <a:gd name="T7" fmla="*/ 100 h 182"/>
                <a:gd name="T8" fmla="*/ 108 w 215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82">
                  <a:moveTo>
                    <a:pt x="108" y="0"/>
                  </a:moveTo>
                  <a:cubicBezTo>
                    <a:pt x="0" y="0"/>
                    <a:pt x="17" y="100"/>
                    <a:pt x="17" y="100"/>
                  </a:cubicBezTo>
                  <a:cubicBezTo>
                    <a:pt x="26" y="143"/>
                    <a:pt x="63" y="182"/>
                    <a:pt x="108" y="182"/>
                  </a:cubicBezTo>
                  <a:cubicBezTo>
                    <a:pt x="152" y="182"/>
                    <a:pt x="189" y="143"/>
                    <a:pt x="198" y="100"/>
                  </a:cubicBezTo>
                  <a:cubicBezTo>
                    <a:pt x="198" y="100"/>
                    <a:pt x="215" y="0"/>
                    <a:pt x="10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915275" y="1931988"/>
              <a:ext cx="12700" cy="90487"/>
            </a:xfrm>
            <a:custGeom>
              <a:avLst/>
              <a:gdLst>
                <a:gd name="T0" fmla="*/ 0 w 6"/>
                <a:gd name="T1" fmla="*/ 0 h 42"/>
                <a:gd name="T2" fmla="*/ 0 w 6"/>
                <a:gd name="T3" fmla="*/ 39 h 42"/>
                <a:gd name="T4" fmla="*/ 6 w 6"/>
                <a:gd name="T5" fmla="*/ 42 h 42"/>
                <a:gd name="T6" fmla="*/ 0 w 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175625" y="1931988"/>
              <a:ext cx="12700" cy="90487"/>
            </a:xfrm>
            <a:custGeom>
              <a:avLst/>
              <a:gdLst>
                <a:gd name="T0" fmla="*/ 6 w 6"/>
                <a:gd name="T1" fmla="*/ 0 h 42"/>
                <a:gd name="T2" fmla="*/ 0 w 6"/>
                <a:gd name="T3" fmla="*/ 42 h 42"/>
                <a:gd name="T4" fmla="*/ 6 w 6"/>
                <a:gd name="T5" fmla="*/ 39 h 42"/>
                <a:gd name="T6" fmla="*/ 6 w 6"/>
                <a:gd name="T7" fmla="*/ 16 h 42"/>
                <a:gd name="T8" fmla="*/ 6 w 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2">
                  <a:moveTo>
                    <a:pt x="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9D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835900" y="1355725"/>
              <a:ext cx="249238" cy="339725"/>
            </a:xfrm>
            <a:custGeom>
              <a:avLst/>
              <a:gdLst>
                <a:gd name="T0" fmla="*/ 116 w 116"/>
                <a:gd name="T1" fmla="*/ 10 h 158"/>
                <a:gd name="T2" fmla="*/ 84 w 116"/>
                <a:gd name="T3" fmla="*/ 57 h 158"/>
                <a:gd name="T4" fmla="*/ 27 w 116"/>
                <a:gd name="T5" fmla="*/ 158 h 158"/>
                <a:gd name="T6" fmla="*/ 7 w 116"/>
                <a:gd name="T7" fmla="*/ 78 h 158"/>
                <a:gd name="T8" fmla="*/ 116 w 116"/>
                <a:gd name="T9" fmla="*/ 1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8">
                  <a:moveTo>
                    <a:pt x="116" y="10"/>
                  </a:moveTo>
                  <a:cubicBezTo>
                    <a:pt x="116" y="10"/>
                    <a:pt x="116" y="50"/>
                    <a:pt x="84" y="57"/>
                  </a:cubicBezTo>
                  <a:cubicBezTo>
                    <a:pt x="52" y="64"/>
                    <a:pt x="29" y="108"/>
                    <a:pt x="27" y="158"/>
                  </a:cubicBezTo>
                  <a:cubicBezTo>
                    <a:pt x="27" y="158"/>
                    <a:pt x="0" y="111"/>
                    <a:pt x="7" y="78"/>
                  </a:cubicBezTo>
                  <a:cubicBezTo>
                    <a:pt x="13" y="46"/>
                    <a:pt x="42" y="0"/>
                    <a:pt x="116" y="1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8042275" y="1377950"/>
              <a:ext cx="227013" cy="287337"/>
            </a:xfrm>
            <a:custGeom>
              <a:avLst/>
              <a:gdLst>
                <a:gd name="T0" fmla="*/ 20 w 106"/>
                <a:gd name="T1" fmla="*/ 0 h 134"/>
                <a:gd name="T2" fmla="*/ 12 w 106"/>
                <a:gd name="T3" fmla="*/ 42 h 134"/>
                <a:gd name="T4" fmla="*/ 77 w 106"/>
                <a:gd name="T5" fmla="*/ 75 h 134"/>
                <a:gd name="T6" fmla="*/ 83 w 106"/>
                <a:gd name="T7" fmla="*/ 134 h 134"/>
                <a:gd name="T8" fmla="*/ 96 w 106"/>
                <a:gd name="T9" fmla="*/ 40 h 134"/>
                <a:gd name="T10" fmla="*/ 62 w 106"/>
                <a:gd name="T11" fmla="*/ 11 h 134"/>
                <a:gd name="T12" fmla="*/ 20 w 10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34">
                  <a:moveTo>
                    <a:pt x="20" y="0"/>
                  </a:moveTo>
                  <a:cubicBezTo>
                    <a:pt x="20" y="0"/>
                    <a:pt x="0" y="32"/>
                    <a:pt x="12" y="42"/>
                  </a:cubicBezTo>
                  <a:cubicBezTo>
                    <a:pt x="25" y="53"/>
                    <a:pt x="67" y="55"/>
                    <a:pt x="77" y="75"/>
                  </a:cubicBezTo>
                  <a:cubicBezTo>
                    <a:pt x="86" y="95"/>
                    <a:pt x="83" y="134"/>
                    <a:pt x="83" y="134"/>
                  </a:cubicBezTo>
                  <a:cubicBezTo>
                    <a:pt x="83" y="134"/>
                    <a:pt x="106" y="107"/>
                    <a:pt x="96" y="40"/>
                  </a:cubicBezTo>
                  <a:cubicBezTo>
                    <a:pt x="95" y="31"/>
                    <a:pt x="78" y="18"/>
                    <a:pt x="62" y="11"/>
                  </a:cubicBezTo>
                  <a:cubicBezTo>
                    <a:pt x="42" y="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E9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845425" y="1393825"/>
              <a:ext cx="239713" cy="330200"/>
            </a:xfrm>
            <a:custGeom>
              <a:avLst/>
              <a:gdLst>
                <a:gd name="T0" fmla="*/ 111 w 111"/>
                <a:gd name="T1" fmla="*/ 13 h 153"/>
                <a:gd name="T2" fmla="*/ 83 w 111"/>
                <a:gd name="T3" fmla="*/ 43 h 153"/>
                <a:gd name="T4" fmla="*/ 27 w 111"/>
                <a:gd name="T5" fmla="*/ 153 h 153"/>
                <a:gd name="T6" fmla="*/ 32 w 111"/>
                <a:gd name="T7" fmla="*/ 44 h 153"/>
                <a:gd name="T8" fmla="*/ 111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111" y="13"/>
                  </a:moveTo>
                  <a:cubicBezTo>
                    <a:pt x="110" y="22"/>
                    <a:pt x="95" y="38"/>
                    <a:pt x="83" y="43"/>
                  </a:cubicBezTo>
                  <a:cubicBezTo>
                    <a:pt x="71" y="48"/>
                    <a:pt x="21" y="65"/>
                    <a:pt x="27" y="153"/>
                  </a:cubicBezTo>
                  <a:cubicBezTo>
                    <a:pt x="27" y="153"/>
                    <a:pt x="0" y="87"/>
                    <a:pt x="32" y="44"/>
                  </a:cubicBezTo>
                  <a:cubicBezTo>
                    <a:pt x="64" y="0"/>
                    <a:pt x="111" y="13"/>
                    <a:pt x="111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026400" y="1393825"/>
              <a:ext cx="239713" cy="330200"/>
            </a:xfrm>
            <a:custGeom>
              <a:avLst/>
              <a:gdLst>
                <a:gd name="T0" fmla="*/ 27 w 111"/>
                <a:gd name="T1" fmla="*/ 13 h 153"/>
                <a:gd name="T2" fmla="*/ 28 w 111"/>
                <a:gd name="T3" fmla="*/ 43 h 153"/>
                <a:gd name="T4" fmla="*/ 85 w 111"/>
                <a:gd name="T5" fmla="*/ 153 h 153"/>
                <a:gd name="T6" fmla="*/ 79 w 111"/>
                <a:gd name="T7" fmla="*/ 44 h 153"/>
                <a:gd name="T8" fmla="*/ 27 w 111"/>
                <a:gd name="T9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3">
                  <a:moveTo>
                    <a:pt x="27" y="13"/>
                  </a:moveTo>
                  <a:cubicBezTo>
                    <a:pt x="0" y="28"/>
                    <a:pt x="16" y="38"/>
                    <a:pt x="28" y="43"/>
                  </a:cubicBezTo>
                  <a:cubicBezTo>
                    <a:pt x="40" y="48"/>
                    <a:pt x="91" y="65"/>
                    <a:pt x="85" y="153"/>
                  </a:cubicBezTo>
                  <a:cubicBezTo>
                    <a:pt x="85" y="153"/>
                    <a:pt x="111" y="87"/>
                    <a:pt x="79" y="44"/>
                  </a:cubicBezTo>
                  <a:cubicBezTo>
                    <a:pt x="47" y="0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E0A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280400" y="1854200"/>
              <a:ext cx="309563" cy="3111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144 h 144"/>
                <a:gd name="T8" fmla="*/ 144 w 144"/>
                <a:gd name="T9" fmla="*/ 72 h 144"/>
                <a:gd name="T10" fmla="*/ 72 w 14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8315325" y="1889125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347075" y="19383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0 h 66"/>
                <a:gd name="T4" fmla="*/ 79 w 82"/>
                <a:gd name="T5" fmla="*/ 1 h 66"/>
                <a:gd name="T6" fmla="*/ 69 w 82"/>
                <a:gd name="T7" fmla="*/ 5 h 66"/>
                <a:gd name="T8" fmla="*/ 57 w 82"/>
                <a:gd name="T9" fmla="*/ 0 h 66"/>
                <a:gd name="T10" fmla="*/ 40 w 82"/>
                <a:gd name="T11" fmla="*/ 17 h 66"/>
                <a:gd name="T12" fmla="*/ 40 w 82"/>
                <a:gd name="T13" fmla="*/ 20 h 66"/>
                <a:gd name="T14" fmla="*/ 6 w 82"/>
                <a:gd name="T15" fmla="*/ 3 h 66"/>
                <a:gd name="T16" fmla="*/ 4 w 82"/>
                <a:gd name="T17" fmla="*/ 11 h 66"/>
                <a:gd name="T18" fmla="*/ 11 w 82"/>
                <a:gd name="T19" fmla="*/ 25 h 66"/>
                <a:gd name="T20" fmla="*/ 4 w 82"/>
                <a:gd name="T21" fmla="*/ 23 h 66"/>
                <a:gd name="T22" fmla="*/ 4 w 82"/>
                <a:gd name="T23" fmla="*/ 23 h 66"/>
                <a:gd name="T24" fmla="*/ 17 w 82"/>
                <a:gd name="T25" fmla="*/ 40 h 66"/>
                <a:gd name="T26" fmla="*/ 13 w 82"/>
                <a:gd name="T27" fmla="*/ 40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8 h 66"/>
                <a:gd name="T40" fmla="*/ 73 w 82"/>
                <a:gd name="T41" fmla="*/ 16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0"/>
                  </a:cubicBezTo>
                  <a:cubicBezTo>
                    <a:pt x="76" y="8"/>
                    <a:pt x="78" y="5"/>
                    <a:pt x="79" y="1"/>
                  </a:cubicBezTo>
                  <a:cubicBezTo>
                    <a:pt x="76" y="3"/>
                    <a:pt x="73" y="4"/>
                    <a:pt x="69" y="5"/>
                  </a:cubicBezTo>
                  <a:cubicBezTo>
                    <a:pt x="66" y="2"/>
                    <a:pt x="61" y="0"/>
                    <a:pt x="57" y="0"/>
                  </a:cubicBezTo>
                  <a:cubicBezTo>
                    <a:pt x="47" y="0"/>
                    <a:pt x="40" y="7"/>
                    <a:pt x="40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5"/>
                    <a:pt x="4" y="8"/>
                    <a:pt x="4" y="11"/>
                  </a:cubicBezTo>
                  <a:cubicBezTo>
                    <a:pt x="4" y="17"/>
                    <a:pt x="7" y="22"/>
                    <a:pt x="11" y="25"/>
                  </a:cubicBezTo>
                  <a:cubicBezTo>
                    <a:pt x="8" y="25"/>
                    <a:pt x="6" y="24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9" y="38"/>
                    <a:pt x="17" y="40"/>
                  </a:cubicBezTo>
                  <a:cubicBezTo>
                    <a:pt x="16" y="40"/>
                    <a:pt x="14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12" y="47"/>
                    <a:pt x="18" y="51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2" y="59"/>
                    <a:pt x="0" y="59"/>
                  </a:cubicBezTo>
                  <a:cubicBezTo>
                    <a:pt x="8" y="63"/>
                    <a:pt x="16" y="66"/>
                    <a:pt x="26" y="66"/>
                  </a:cubicBezTo>
                  <a:cubicBezTo>
                    <a:pt x="57" y="66"/>
                    <a:pt x="73" y="41"/>
                    <a:pt x="73" y="18"/>
                  </a:cubicBezTo>
                  <a:cubicBezTo>
                    <a:pt x="73" y="18"/>
                    <a:pt x="73" y="17"/>
                    <a:pt x="73" y="16"/>
                  </a:cubicBezTo>
                  <a:cubicBezTo>
                    <a:pt x="77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6181725" y="2324100"/>
              <a:ext cx="857250" cy="8588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6232525" y="2374900"/>
              <a:ext cx="755650" cy="7556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432550" y="2857500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4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1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4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6596063" y="2901950"/>
              <a:ext cx="28575" cy="23812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9 h 11"/>
                <a:gd name="T4" fmla="*/ 6 w 13"/>
                <a:gd name="T5" fmla="*/ 11 h 11"/>
                <a:gd name="T6" fmla="*/ 13 w 13"/>
                <a:gd name="T7" fmla="*/ 9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11" y="11"/>
                    <a:pt x="13" y="9"/>
                    <a:pt x="13" y="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588125" y="2919413"/>
              <a:ext cx="44450" cy="174625"/>
            </a:xfrm>
            <a:custGeom>
              <a:avLst/>
              <a:gdLst>
                <a:gd name="T0" fmla="*/ 17 w 28"/>
                <a:gd name="T1" fmla="*/ 0 h 110"/>
                <a:gd name="T2" fmla="*/ 13 w 28"/>
                <a:gd name="T3" fmla="*/ 0 h 110"/>
                <a:gd name="T4" fmla="*/ 10 w 28"/>
                <a:gd name="T5" fmla="*/ 0 h 110"/>
                <a:gd name="T6" fmla="*/ 0 w 28"/>
                <a:gd name="T7" fmla="*/ 83 h 110"/>
                <a:gd name="T8" fmla="*/ 5 w 28"/>
                <a:gd name="T9" fmla="*/ 110 h 110"/>
                <a:gd name="T10" fmla="*/ 13 w 28"/>
                <a:gd name="T11" fmla="*/ 110 h 110"/>
                <a:gd name="T12" fmla="*/ 23 w 28"/>
                <a:gd name="T13" fmla="*/ 110 h 110"/>
                <a:gd name="T14" fmla="*/ 28 w 28"/>
                <a:gd name="T15" fmla="*/ 83 h 110"/>
                <a:gd name="T16" fmla="*/ 17 w 28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0">
                  <a:moveTo>
                    <a:pt x="17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0" y="83"/>
                  </a:lnTo>
                  <a:lnTo>
                    <a:pt x="5" y="110"/>
                  </a:lnTo>
                  <a:lnTo>
                    <a:pt x="13" y="110"/>
                  </a:lnTo>
                  <a:lnTo>
                    <a:pt x="23" y="110"/>
                  </a:lnTo>
                  <a:lnTo>
                    <a:pt x="28" y="8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23038" y="2881313"/>
              <a:ext cx="74613" cy="74612"/>
            </a:xfrm>
            <a:custGeom>
              <a:avLst/>
              <a:gdLst>
                <a:gd name="T0" fmla="*/ 0 w 35"/>
                <a:gd name="T1" fmla="*/ 0 h 35"/>
                <a:gd name="T2" fmla="*/ 27 w 35"/>
                <a:gd name="T3" fmla="*/ 35 h 35"/>
                <a:gd name="T4" fmla="*/ 35 w 35"/>
                <a:gd name="T5" fmla="*/ 20 h 35"/>
                <a:gd name="T6" fmla="*/ 34 w 35"/>
                <a:gd name="T7" fmla="*/ 19 h 35"/>
                <a:gd name="T8" fmla="*/ 28 w 35"/>
                <a:gd name="T9" fmla="*/ 27 h 35"/>
                <a:gd name="T10" fmla="*/ 0 w 3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96063" y="2901950"/>
              <a:ext cx="12700" cy="22225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0 w 6"/>
                <a:gd name="T5" fmla="*/ 9 h 10"/>
                <a:gd name="T6" fmla="*/ 1 w 6"/>
                <a:gd name="T7" fmla="*/ 10 h 10"/>
                <a:gd name="T8" fmla="*/ 6 w 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6523038" y="2835275"/>
              <a:ext cx="85725" cy="103187"/>
            </a:xfrm>
            <a:custGeom>
              <a:avLst/>
              <a:gdLst>
                <a:gd name="T0" fmla="*/ 40 w 40"/>
                <a:gd name="T1" fmla="*/ 0 h 48"/>
                <a:gd name="T2" fmla="*/ 0 w 40"/>
                <a:gd name="T3" fmla="*/ 21 h 48"/>
                <a:gd name="T4" fmla="*/ 28 w 40"/>
                <a:gd name="T5" fmla="*/ 48 h 48"/>
                <a:gd name="T6" fmla="*/ 40 w 40"/>
                <a:gd name="T7" fmla="*/ 31 h 48"/>
                <a:gd name="T8" fmla="*/ 40 w 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8">
                  <a:moveTo>
                    <a:pt x="40" y="0"/>
                  </a:moveTo>
                  <a:cubicBezTo>
                    <a:pt x="29" y="0"/>
                    <a:pt x="7" y="7"/>
                    <a:pt x="0" y="2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6621463" y="2881313"/>
              <a:ext cx="73025" cy="74612"/>
            </a:xfrm>
            <a:custGeom>
              <a:avLst/>
              <a:gdLst>
                <a:gd name="T0" fmla="*/ 34 w 34"/>
                <a:gd name="T1" fmla="*/ 0 h 35"/>
                <a:gd name="T2" fmla="*/ 7 w 34"/>
                <a:gd name="T3" fmla="*/ 27 h 35"/>
                <a:gd name="T4" fmla="*/ 1 w 34"/>
                <a:gd name="T5" fmla="*/ 19 h 35"/>
                <a:gd name="T6" fmla="*/ 0 w 34"/>
                <a:gd name="T7" fmla="*/ 20 h 35"/>
                <a:gd name="T8" fmla="*/ 8 w 34"/>
                <a:gd name="T9" fmla="*/ 35 h 35"/>
                <a:gd name="T10" fmla="*/ 34 w 3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6608763" y="2901950"/>
              <a:ext cx="15875" cy="22225"/>
            </a:xfrm>
            <a:custGeom>
              <a:avLst/>
              <a:gdLst>
                <a:gd name="T0" fmla="*/ 0 w 7"/>
                <a:gd name="T1" fmla="*/ 0 h 10"/>
                <a:gd name="T2" fmla="*/ 6 w 7"/>
                <a:gd name="T3" fmla="*/ 10 h 10"/>
                <a:gd name="T4" fmla="*/ 7 w 7"/>
                <a:gd name="T5" fmla="*/ 9 h 10"/>
                <a:gd name="T6" fmla="*/ 0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608763" y="2835275"/>
              <a:ext cx="88900" cy="103187"/>
            </a:xfrm>
            <a:custGeom>
              <a:avLst/>
              <a:gdLst>
                <a:gd name="T0" fmla="*/ 0 w 41"/>
                <a:gd name="T1" fmla="*/ 0 h 48"/>
                <a:gd name="T2" fmla="*/ 41 w 41"/>
                <a:gd name="T3" fmla="*/ 21 h 48"/>
                <a:gd name="T4" fmla="*/ 13 w 41"/>
                <a:gd name="T5" fmla="*/ 48 h 48"/>
                <a:gd name="T6" fmla="*/ 0 w 41"/>
                <a:gd name="T7" fmla="*/ 31 h 48"/>
                <a:gd name="T8" fmla="*/ 0 w 4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8">
                  <a:moveTo>
                    <a:pt x="0" y="0"/>
                  </a:moveTo>
                  <a:cubicBezTo>
                    <a:pt x="12" y="0"/>
                    <a:pt x="34" y="7"/>
                    <a:pt x="41" y="21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6432550" y="3008313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6746875" y="3008313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559550" y="2782888"/>
              <a:ext cx="101600" cy="104775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372225" y="2601913"/>
              <a:ext cx="98425" cy="117475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9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6440488" y="2705100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418263" y="2652713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748463" y="2598738"/>
              <a:ext cx="100013" cy="120650"/>
            </a:xfrm>
            <a:custGeom>
              <a:avLst/>
              <a:gdLst>
                <a:gd name="T0" fmla="*/ 25 w 46"/>
                <a:gd name="T1" fmla="*/ 0 h 56"/>
                <a:gd name="T2" fmla="*/ 41 w 46"/>
                <a:gd name="T3" fmla="*/ 23 h 56"/>
                <a:gd name="T4" fmla="*/ 13 w 46"/>
                <a:gd name="T5" fmla="*/ 50 h 56"/>
                <a:gd name="T6" fmla="*/ 25 w 4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6">
                  <a:moveTo>
                    <a:pt x="25" y="0"/>
                  </a:moveTo>
                  <a:cubicBezTo>
                    <a:pt x="33" y="0"/>
                    <a:pt x="46" y="9"/>
                    <a:pt x="41" y="23"/>
                  </a:cubicBezTo>
                  <a:cubicBezTo>
                    <a:pt x="37" y="37"/>
                    <a:pt x="27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6777038" y="270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6770688" y="2652713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559550" y="2798763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397625" y="2425700"/>
              <a:ext cx="423863" cy="390525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3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473825" y="2976563"/>
              <a:ext cx="12700" cy="87312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0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6734175" y="2976563"/>
              <a:ext cx="12700" cy="87312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437313" y="2566988"/>
              <a:ext cx="346075" cy="101600"/>
            </a:xfrm>
            <a:custGeom>
              <a:avLst/>
              <a:gdLst>
                <a:gd name="T0" fmla="*/ 161 w 161"/>
                <a:gd name="T1" fmla="*/ 15 h 47"/>
                <a:gd name="T2" fmla="*/ 147 w 161"/>
                <a:gd name="T3" fmla="*/ 4 h 47"/>
                <a:gd name="T4" fmla="*/ 99 w 161"/>
                <a:gd name="T5" fmla="*/ 4 h 47"/>
                <a:gd name="T6" fmla="*/ 80 w 161"/>
                <a:gd name="T7" fmla="*/ 7 h 47"/>
                <a:gd name="T8" fmla="*/ 61 w 161"/>
                <a:gd name="T9" fmla="*/ 4 h 47"/>
                <a:gd name="T10" fmla="*/ 13 w 161"/>
                <a:gd name="T11" fmla="*/ 4 h 47"/>
                <a:gd name="T12" fmla="*/ 0 w 161"/>
                <a:gd name="T13" fmla="*/ 15 h 47"/>
                <a:gd name="T14" fmla="*/ 5 w 161"/>
                <a:gd name="T15" fmla="*/ 20 h 47"/>
                <a:gd name="T16" fmla="*/ 13 w 161"/>
                <a:gd name="T17" fmla="*/ 21 h 47"/>
                <a:gd name="T18" fmla="*/ 34 w 161"/>
                <a:gd name="T19" fmla="*/ 47 h 47"/>
                <a:gd name="T20" fmla="*/ 65 w 161"/>
                <a:gd name="T21" fmla="*/ 28 h 47"/>
                <a:gd name="T22" fmla="*/ 80 w 161"/>
                <a:gd name="T23" fmla="*/ 15 h 47"/>
                <a:gd name="T24" fmla="*/ 96 w 161"/>
                <a:gd name="T25" fmla="*/ 28 h 47"/>
                <a:gd name="T26" fmla="*/ 127 w 161"/>
                <a:gd name="T27" fmla="*/ 47 h 47"/>
                <a:gd name="T28" fmla="*/ 147 w 161"/>
                <a:gd name="T29" fmla="*/ 21 h 47"/>
                <a:gd name="T30" fmla="*/ 156 w 161"/>
                <a:gd name="T31" fmla="*/ 20 h 47"/>
                <a:gd name="T32" fmla="*/ 161 w 161"/>
                <a:gd name="T3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47">
                  <a:moveTo>
                    <a:pt x="161" y="15"/>
                  </a:moveTo>
                  <a:cubicBezTo>
                    <a:pt x="160" y="11"/>
                    <a:pt x="159" y="9"/>
                    <a:pt x="147" y="4"/>
                  </a:cubicBezTo>
                  <a:cubicBezTo>
                    <a:pt x="136" y="0"/>
                    <a:pt x="109" y="1"/>
                    <a:pt x="99" y="4"/>
                  </a:cubicBezTo>
                  <a:cubicBezTo>
                    <a:pt x="90" y="7"/>
                    <a:pt x="80" y="7"/>
                    <a:pt x="80" y="7"/>
                  </a:cubicBezTo>
                  <a:cubicBezTo>
                    <a:pt x="80" y="7"/>
                    <a:pt x="71" y="7"/>
                    <a:pt x="61" y="4"/>
                  </a:cubicBezTo>
                  <a:cubicBezTo>
                    <a:pt x="52" y="1"/>
                    <a:pt x="25" y="0"/>
                    <a:pt x="13" y="4"/>
                  </a:cubicBezTo>
                  <a:cubicBezTo>
                    <a:pt x="2" y="9"/>
                    <a:pt x="1" y="11"/>
                    <a:pt x="0" y="15"/>
                  </a:cubicBezTo>
                  <a:cubicBezTo>
                    <a:pt x="0" y="20"/>
                    <a:pt x="2" y="20"/>
                    <a:pt x="5" y="20"/>
                  </a:cubicBezTo>
                  <a:cubicBezTo>
                    <a:pt x="8" y="20"/>
                    <a:pt x="13" y="21"/>
                    <a:pt x="13" y="21"/>
                  </a:cubicBezTo>
                  <a:cubicBezTo>
                    <a:pt x="14" y="33"/>
                    <a:pt x="15" y="47"/>
                    <a:pt x="34" y="47"/>
                  </a:cubicBezTo>
                  <a:cubicBezTo>
                    <a:pt x="53" y="47"/>
                    <a:pt x="61" y="45"/>
                    <a:pt x="65" y="28"/>
                  </a:cubicBezTo>
                  <a:cubicBezTo>
                    <a:pt x="68" y="13"/>
                    <a:pt x="76" y="15"/>
                    <a:pt x="80" y="15"/>
                  </a:cubicBezTo>
                  <a:cubicBezTo>
                    <a:pt x="85" y="15"/>
                    <a:pt x="93" y="13"/>
                    <a:pt x="96" y="28"/>
                  </a:cubicBezTo>
                  <a:cubicBezTo>
                    <a:pt x="99" y="45"/>
                    <a:pt x="108" y="47"/>
                    <a:pt x="127" y="47"/>
                  </a:cubicBezTo>
                  <a:cubicBezTo>
                    <a:pt x="146" y="47"/>
                    <a:pt x="147" y="33"/>
                    <a:pt x="147" y="21"/>
                  </a:cubicBezTo>
                  <a:cubicBezTo>
                    <a:pt x="147" y="21"/>
                    <a:pt x="153" y="20"/>
                    <a:pt x="156" y="20"/>
                  </a:cubicBezTo>
                  <a:cubicBezTo>
                    <a:pt x="159" y="20"/>
                    <a:pt x="161" y="20"/>
                    <a:pt x="161" y="15"/>
                  </a:cubicBezTo>
                  <a:close/>
                </a:path>
              </a:pathLst>
            </a:custGeom>
            <a:solidFill>
              <a:srgbClr val="205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467475" y="2568575"/>
              <a:ext cx="107950" cy="96837"/>
            </a:xfrm>
            <a:custGeom>
              <a:avLst/>
              <a:gdLst>
                <a:gd name="T0" fmla="*/ 5 w 50"/>
                <a:gd name="T1" fmla="*/ 7 h 45"/>
                <a:gd name="T2" fmla="*/ 7 w 50"/>
                <a:gd name="T3" fmla="*/ 39 h 45"/>
                <a:gd name="T4" fmla="*/ 41 w 50"/>
                <a:gd name="T5" fmla="*/ 39 h 45"/>
                <a:gd name="T6" fmla="*/ 46 w 50"/>
                <a:gd name="T7" fmla="*/ 9 h 45"/>
                <a:gd name="T8" fmla="*/ 5 w 50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" y="7"/>
                  </a:moveTo>
                  <a:cubicBezTo>
                    <a:pt x="2" y="13"/>
                    <a:pt x="0" y="30"/>
                    <a:pt x="7" y="39"/>
                  </a:cubicBezTo>
                  <a:cubicBezTo>
                    <a:pt x="12" y="45"/>
                    <a:pt x="34" y="44"/>
                    <a:pt x="41" y="39"/>
                  </a:cubicBezTo>
                  <a:cubicBezTo>
                    <a:pt x="49" y="34"/>
                    <a:pt x="50" y="13"/>
                    <a:pt x="46" y="9"/>
                  </a:cubicBezTo>
                  <a:cubicBezTo>
                    <a:pt x="42" y="5"/>
                    <a:pt x="9" y="0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645275" y="2568575"/>
              <a:ext cx="106363" cy="96837"/>
            </a:xfrm>
            <a:custGeom>
              <a:avLst/>
              <a:gdLst>
                <a:gd name="T0" fmla="*/ 44 w 49"/>
                <a:gd name="T1" fmla="*/ 7 h 45"/>
                <a:gd name="T2" fmla="*/ 42 w 49"/>
                <a:gd name="T3" fmla="*/ 39 h 45"/>
                <a:gd name="T4" fmla="*/ 8 w 49"/>
                <a:gd name="T5" fmla="*/ 39 h 45"/>
                <a:gd name="T6" fmla="*/ 4 w 49"/>
                <a:gd name="T7" fmla="*/ 9 h 45"/>
                <a:gd name="T8" fmla="*/ 44 w 49"/>
                <a:gd name="T9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4" y="7"/>
                  </a:moveTo>
                  <a:cubicBezTo>
                    <a:pt x="48" y="13"/>
                    <a:pt x="49" y="30"/>
                    <a:pt x="42" y="39"/>
                  </a:cubicBezTo>
                  <a:cubicBezTo>
                    <a:pt x="38" y="45"/>
                    <a:pt x="16" y="44"/>
                    <a:pt x="8" y="39"/>
                  </a:cubicBezTo>
                  <a:cubicBezTo>
                    <a:pt x="1" y="34"/>
                    <a:pt x="0" y="13"/>
                    <a:pt x="4" y="9"/>
                  </a:cubicBezTo>
                  <a:cubicBezTo>
                    <a:pt x="8" y="5"/>
                    <a:pt x="41" y="0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6838950" y="2895600"/>
              <a:ext cx="309563" cy="312737"/>
            </a:xfrm>
            <a:custGeom>
              <a:avLst/>
              <a:gdLst>
                <a:gd name="T0" fmla="*/ 72 w 144"/>
                <a:gd name="T1" fmla="*/ 0 h 145"/>
                <a:gd name="T2" fmla="*/ 0 w 144"/>
                <a:gd name="T3" fmla="*/ 72 h 145"/>
                <a:gd name="T4" fmla="*/ 72 w 144"/>
                <a:gd name="T5" fmla="*/ 145 h 145"/>
                <a:gd name="T6" fmla="*/ 144 w 144"/>
                <a:gd name="T7" fmla="*/ 145 h 145"/>
                <a:gd name="T8" fmla="*/ 144 w 144"/>
                <a:gd name="T9" fmla="*/ 72 h 145"/>
                <a:gd name="T10" fmla="*/ 72 w 144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5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5"/>
                    <a:pt x="72" y="145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873875" y="2932113"/>
              <a:ext cx="238125" cy="239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905625" y="2979738"/>
              <a:ext cx="176213" cy="142875"/>
            </a:xfrm>
            <a:custGeom>
              <a:avLst/>
              <a:gdLst>
                <a:gd name="T0" fmla="*/ 82 w 82"/>
                <a:gd name="T1" fmla="*/ 8 h 66"/>
                <a:gd name="T2" fmla="*/ 72 w 82"/>
                <a:gd name="T3" fmla="*/ 11 h 66"/>
                <a:gd name="T4" fmla="*/ 79 w 82"/>
                <a:gd name="T5" fmla="*/ 1 h 66"/>
                <a:gd name="T6" fmla="*/ 69 w 82"/>
                <a:gd name="T7" fmla="*/ 5 h 66"/>
                <a:gd name="T8" fmla="*/ 56 w 82"/>
                <a:gd name="T9" fmla="*/ 0 h 66"/>
                <a:gd name="T10" fmla="*/ 40 w 82"/>
                <a:gd name="T11" fmla="*/ 17 h 66"/>
                <a:gd name="T12" fmla="*/ 40 w 82"/>
                <a:gd name="T13" fmla="*/ 21 h 66"/>
                <a:gd name="T14" fmla="*/ 6 w 82"/>
                <a:gd name="T15" fmla="*/ 3 h 66"/>
                <a:gd name="T16" fmla="*/ 4 w 82"/>
                <a:gd name="T17" fmla="*/ 12 h 66"/>
                <a:gd name="T18" fmla="*/ 11 w 82"/>
                <a:gd name="T19" fmla="*/ 26 h 66"/>
                <a:gd name="T20" fmla="*/ 3 w 82"/>
                <a:gd name="T21" fmla="*/ 23 h 66"/>
                <a:gd name="T22" fmla="*/ 3 w 82"/>
                <a:gd name="T23" fmla="*/ 24 h 66"/>
                <a:gd name="T24" fmla="*/ 17 w 82"/>
                <a:gd name="T25" fmla="*/ 40 h 66"/>
                <a:gd name="T26" fmla="*/ 12 w 82"/>
                <a:gd name="T27" fmla="*/ 41 h 66"/>
                <a:gd name="T28" fmla="*/ 9 w 82"/>
                <a:gd name="T29" fmla="*/ 40 h 66"/>
                <a:gd name="T30" fmla="*/ 25 w 82"/>
                <a:gd name="T31" fmla="*/ 52 h 66"/>
                <a:gd name="T32" fmla="*/ 4 w 82"/>
                <a:gd name="T33" fmla="*/ 59 h 66"/>
                <a:gd name="T34" fmla="*/ 0 w 82"/>
                <a:gd name="T35" fmla="*/ 59 h 66"/>
                <a:gd name="T36" fmla="*/ 26 w 82"/>
                <a:gd name="T37" fmla="*/ 66 h 66"/>
                <a:gd name="T38" fmla="*/ 73 w 82"/>
                <a:gd name="T39" fmla="*/ 19 h 66"/>
                <a:gd name="T40" fmla="*/ 73 w 82"/>
                <a:gd name="T41" fmla="*/ 17 h 66"/>
                <a:gd name="T42" fmla="*/ 82 w 82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66">
                  <a:moveTo>
                    <a:pt x="82" y="8"/>
                  </a:moveTo>
                  <a:cubicBezTo>
                    <a:pt x="79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5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7"/>
                    <a:pt x="6" y="23"/>
                    <a:pt x="11" y="26"/>
                  </a:cubicBezTo>
                  <a:cubicBezTo>
                    <a:pt x="8" y="25"/>
                    <a:pt x="6" y="25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8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6945313" y="3376613"/>
              <a:ext cx="857250" cy="857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6996113" y="3427413"/>
              <a:ext cx="755650" cy="75565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7558088" y="3592513"/>
              <a:ext cx="93663" cy="228600"/>
            </a:xfrm>
            <a:custGeom>
              <a:avLst/>
              <a:gdLst>
                <a:gd name="T0" fmla="*/ 0 w 44"/>
                <a:gd name="T1" fmla="*/ 16 h 106"/>
                <a:gd name="T2" fmla="*/ 35 w 44"/>
                <a:gd name="T3" fmla="*/ 24 h 106"/>
                <a:gd name="T4" fmla="*/ 22 w 44"/>
                <a:gd name="T5" fmla="*/ 106 h 106"/>
                <a:gd name="T6" fmla="*/ 5 w 44"/>
                <a:gd name="T7" fmla="*/ 46 h 106"/>
                <a:gd name="T8" fmla="*/ 0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0" y="16"/>
                  </a:moveTo>
                  <a:cubicBezTo>
                    <a:pt x="0" y="16"/>
                    <a:pt x="25" y="0"/>
                    <a:pt x="35" y="24"/>
                  </a:cubicBezTo>
                  <a:cubicBezTo>
                    <a:pt x="44" y="47"/>
                    <a:pt x="22" y="106"/>
                    <a:pt x="22" y="106"/>
                  </a:cubicBezTo>
                  <a:cubicBezTo>
                    <a:pt x="22" y="106"/>
                    <a:pt x="3" y="65"/>
                    <a:pt x="5" y="46"/>
                  </a:cubicBezTo>
                  <a:cubicBezTo>
                    <a:pt x="8" y="27"/>
                    <a:pt x="0" y="16"/>
                    <a:pt x="0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7094538" y="3592513"/>
              <a:ext cx="95250" cy="228600"/>
            </a:xfrm>
            <a:custGeom>
              <a:avLst/>
              <a:gdLst>
                <a:gd name="T0" fmla="*/ 44 w 44"/>
                <a:gd name="T1" fmla="*/ 16 h 106"/>
                <a:gd name="T2" fmla="*/ 9 w 44"/>
                <a:gd name="T3" fmla="*/ 24 h 106"/>
                <a:gd name="T4" fmla="*/ 22 w 44"/>
                <a:gd name="T5" fmla="*/ 106 h 106"/>
                <a:gd name="T6" fmla="*/ 39 w 44"/>
                <a:gd name="T7" fmla="*/ 46 h 106"/>
                <a:gd name="T8" fmla="*/ 44 w 44"/>
                <a:gd name="T9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6">
                  <a:moveTo>
                    <a:pt x="44" y="16"/>
                  </a:moveTo>
                  <a:cubicBezTo>
                    <a:pt x="44" y="16"/>
                    <a:pt x="19" y="0"/>
                    <a:pt x="9" y="24"/>
                  </a:cubicBezTo>
                  <a:cubicBezTo>
                    <a:pt x="0" y="47"/>
                    <a:pt x="22" y="106"/>
                    <a:pt x="22" y="106"/>
                  </a:cubicBezTo>
                  <a:cubicBezTo>
                    <a:pt x="22" y="106"/>
                    <a:pt x="41" y="65"/>
                    <a:pt x="39" y="46"/>
                  </a:cubicBezTo>
                  <a:cubicBezTo>
                    <a:pt x="36" y="27"/>
                    <a:pt x="44" y="16"/>
                    <a:pt x="44" y="16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96138" y="3910013"/>
              <a:ext cx="352425" cy="236537"/>
            </a:xfrm>
            <a:custGeom>
              <a:avLst/>
              <a:gdLst>
                <a:gd name="T0" fmla="*/ 164 w 164"/>
                <a:gd name="T1" fmla="*/ 70 h 110"/>
                <a:gd name="T2" fmla="*/ 164 w 164"/>
                <a:gd name="T3" fmla="*/ 45 h 110"/>
                <a:gd name="T4" fmla="*/ 151 w 164"/>
                <a:gd name="T5" fmla="*/ 13 h 110"/>
                <a:gd name="T6" fmla="*/ 119 w 164"/>
                <a:gd name="T7" fmla="*/ 0 h 110"/>
                <a:gd name="T8" fmla="*/ 46 w 164"/>
                <a:gd name="T9" fmla="*/ 0 h 110"/>
                <a:gd name="T10" fmla="*/ 13 w 164"/>
                <a:gd name="T11" fmla="*/ 13 h 110"/>
                <a:gd name="T12" fmla="*/ 0 w 164"/>
                <a:gd name="T13" fmla="*/ 45 h 110"/>
                <a:gd name="T14" fmla="*/ 0 w 164"/>
                <a:gd name="T15" fmla="*/ 70 h 110"/>
                <a:gd name="T16" fmla="*/ 19 w 164"/>
                <a:gd name="T17" fmla="*/ 70 h 110"/>
                <a:gd name="T18" fmla="*/ 19 w 164"/>
                <a:gd name="T19" fmla="*/ 110 h 110"/>
                <a:gd name="T20" fmla="*/ 146 w 164"/>
                <a:gd name="T21" fmla="*/ 110 h 110"/>
                <a:gd name="T22" fmla="*/ 146 w 164"/>
                <a:gd name="T23" fmla="*/ 70 h 110"/>
                <a:gd name="T24" fmla="*/ 164 w 164"/>
                <a:gd name="T25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10">
                  <a:moveTo>
                    <a:pt x="164" y="70"/>
                  </a:move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60" y="22"/>
                    <a:pt x="151" y="13"/>
                  </a:cubicBezTo>
                  <a:cubicBezTo>
                    <a:pt x="142" y="4"/>
                    <a:pt x="130" y="0"/>
                    <a:pt x="11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22" y="4"/>
                    <a:pt x="13" y="13"/>
                  </a:cubicBezTo>
                  <a:cubicBezTo>
                    <a:pt x="5" y="22"/>
                    <a:pt x="0" y="34"/>
                    <a:pt x="0" y="4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64" y="70"/>
                    <a:pt x="164" y="70"/>
                    <a:pt x="164" y="70"/>
                  </a:cubicBezTo>
                </a:path>
              </a:pathLst>
            </a:cu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7389813" y="3943350"/>
              <a:ext cx="85725" cy="133350"/>
            </a:xfrm>
            <a:custGeom>
              <a:avLst/>
              <a:gdLst>
                <a:gd name="T0" fmla="*/ 40 w 40"/>
                <a:gd name="T1" fmla="*/ 0 h 62"/>
                <a:gd name="T2" fmla="*/ 26 w 40"/>
                <a:gd name="T3" fmla="*/ 12 h 62"/>
                <a:gd name="T4" fmla="*/ 19 w 40"/>
                <a:gd name="T5" fmla="*/ 58 h 62"/>
                <a:gd name="T6" fmla="*/ 0 w 40"/>
                <a:gd name="T7" fmla="*/ 61 h 62"/>
                <a:gd name="T8" fmla="*/ 22 w 40"/>
                <a:gd name="T9" fmla="*/ 62 h 62"/>
                <a:gd name="T10" fmla="*/ 29 w 40"/>
                <a:gd name="T11" fmla="*/ 17 h 62"/>
                <a:gd name="T12" fmla="*/ 40 w 40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2">
                  <a:moveTo>
                    <a:pt x="40" y="0"/>
                  </a:moveTo>
                  <a:cubicBezTo>
                    <a:pt x="37" y="4"/>
                    <a:pt x="32" y="9"/>
                    <a:pt x="26" y="12"/>
                  </a:cubicBezTo>
                  <a:cubicBezTo>
                    <a:pt x="23" y="24"/>
                    <a:pt x="18" y="45"/>
                    <a:pt x="19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0" y="56"/>
                    <a:pt x="24" y="21"/>
                    <a:pt x="29" y="17"/>
                  </a:cubicBezTo>
                  <a:cubicBezTo>
                    <a:pt x="32" y="14"/>
                    <a:pt x="37" y="5"/>
                    <a:pt x="4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261225" y="3840163"/>
              <a:ext cx="238125" cy="160337"/>
            </a:xfrm>
            <a:custGeom>
              <a:avLst/>
              <a:gdLst>
                <a:gd name="T0" fmla="*/ 37 w 111"/>
                <a:gd name="T1" fmla="*/ 17 h 74"/>
                <a:gd name="T2" fmla="*/ 2 w 111"/>
                <a:gd name="T3" fmla="*/ 38 h 74"/>
                <a:gd name="T4" fmla="*/ 42 w 111"/>
                <a:gd name="T5" fmla="*/ 74 h 74"/>
                <a:gd name="T6" fmla="*/ 104 w 111"/>
                <a:gd name="T7" fmla="*/ 26 h 74"/>
                <a:gd name="T8" fmla="*/ 37 w 111"/>
                <a:gd name="T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4">
                  <a:moveTo>
                    <a:pt x="37" y="17"/>
                  </a:moveTo>
                  <a:cubicBezTo>
                    <a:pt x="24" y="18"/>
                    <a:pt x="3" y="26"/>
                    <a:pt x="2" y="38"/>
                  </a:cubicBezTo>
                  <a:cubicBezTo>
                    <a:pt x="0" y="49"/>
                    <a:pt x="7" y="74"/>
                    <a:pt x="42" y="74"/>
                  </a:cubicBezTo>
                  <a:cubicBezTo>
                    <a:pt x="76" y="73"/>
                    <a:pt x="111" y="52"/>
                    <a:pt x="104" y="26"/>
                  </a:cubicBezTo>
                  <a:cubicBezTo>
                    <a:pt x="96" y="0"/>
                    <a:pt x="37" y="17"/>
                    <a:pt x="37" y="17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7196138" y="4060825"/>
              <a:ext cx="4127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solidFill>
              <a:srgbClr val="4F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7510463" y="4060825"/>
              <a:ext cx="381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7323138" y="3833813"/>
              <a:ext cx="101600" cy="106362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42 h 49"/>
                <a:gd name="T4" fmla="*/ 23 w 47"/>
                <a:gd name="T5" fmla="*/ 49 h 49"/>
                <a:gd name="T6" fmla="*/ 46 w 47"/>
                <a:gd name="T7" fmla="*/ 42 h 49"/>
                <a:gd name="T8" fmla="*/ 47 w 47"/>
                <a:gd name="T9" fmla="*/ 42 h 49"/>
                <a:gd name="T10" fmla="*/ 47 w 47"/>
                <a:gd name="T11" fmla="*/ 0 h 49"/>
                <a:gd name="T12" fmla="*/ 0 w 4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10" y="49"/>
                    <a:pt x="23" y="49"/>
                  </a:cubicBezTo>
                  <a:cubicBezTo>
                    <a:pt x="36" y="49"/>
                    <a:pt x="46" y="46"/>
                    <a:pt x="4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7135813" y="3652838"/>
              <a:ext cx="100013" cy="119062"/>
            </a:xfrm>
            <a:custGeom>
              <a:avLst/>
              <a:gdLst>
                <a:gd name="T0" fmla="*/ 20 w 46"/>
                <a:gd name="T1" fmla="*/ 0 h 55"/>
                <a:gd name="T2" fmla="*/ 4 w 46"/>
                <a:gd name="T3" fmla="*/ 22 h 55"/>
                <a:gd name="T4" fmla="*/ 32 w 46"/>
                <a:gd name="T5" fmla="*/ 49 h 55"/>
                <a:gd name="T6" fmla="*/ 20 w 46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5">
                  <a:moveTo>
                    <a:pt x="20" y="0"/>
                  </a:moveTo>
                  <a:cubicBezTo>
                    <a:pt x="12" y="0"/>
                    <a:pt x="0" y="8"/>
                    <a:pt x="4" y="22"/>
                  </a:cubicBezTo>
                  <a:cubicBezTo>
                    <a:pt x="8" y="36"/>
                    <a:pt x="19" y="55"/>
                    <a:pt x="32" y="49"/>
                  </a:cubicBezTo>
                  <a:cubicBezTo>
                    <a:pt x="46" y="42"/>
                    <a:pt x="20" y="0"/>
                    <a:pt x="20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5663" y="3756025"/>
              <a:ext cx="1588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181850" y="3705225"/>
              <a:ext cx="30163" cy="55562"/>
            </a:xfrm>
            <a:custGeom>
              <a:avLst/>
              <a:gdLst>
                <a:gd name="T0" fmla="*/ 0 w 14"/>
                <a:gd name="T1" fmla="*/ 0 h 26"/>
                <a:gd name="T2" fmla="*/ 6 w 14"/>
                <a:gd name="T3" fmla="*/ 26 h 26"/>
                <a:gd name="T4" fmla="*/ 6 w 14"/>
                <a:gd name="T5" fmla="*/ 26 h 26"/>
                <a:gd name="T6" fmla="*/ 11 w 14"/>
                <a:gd name="T7" fmla="*/ 25 h 26"/>
                <a:gd name="T8" fmla="*/ 11 w 14"/>
                <a:gd name="T9" fmla="*/ 25 h 26"/>
                <a:gd name="T10" fmla="*/ 12 w 14"/>
                <a:gd name="T11" fmla="*/ 24 h 26"/>
                <a:gd name="T12" fmla="*/ 14 w 14"/>
                <a:gd name="T13" fmla="*/ 21 h 26"/>
                <a:gd name="T14" fmla="*/ 0 w 1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9" y="26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3"/>
                    <a:pt x="14" y="22"/>
                    <a:pt x="14" y="2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7512050" y="3651250"/>
              <a:ext cx="96838" cy="120650"/>
            </a:xfrm>
            <a:custGeom>
              <a:avLst/>
              <a:gdLst>
                <a:gd name="T0" fmla="*/ 25 w 45"/>
                <a:gd name="T1" fmla="*/ 0 h 56"/>
                <a:gd name="T2" fmla="*/ 41 w 45"/>
                <a:gd name="T3" fmla="*/ 23 h 56"/>
                <a:gd name="T4" fmla="*/ 13 w 45"/>
                <a:gd name="T5" fmla="*/ 50 h 56"/>
                <a:gd name="T6" fmla="*/ 25 w 4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6">
                  <a:moveTo>
                    <a:pt x="25" y="0"/>
                  </a:moveTo>
                  <a:cubicBezTo>
                    <a:pt x="33" y="0"/>
                    <a:pt x="45" y="9"/>
                    <a:pt x="41" y="23"/>
                  </a:cubicBezTo>
                  <a:cubicBezTo>
                    <a:pt x="37" y="37"/>
                    <a:pt x="26" y="56"/>
                    <a:pt x="13" y="50"/>
                  </a:cubicBezTo>
                  <a:cubicBezTo>
                    <a:pt x="0" y="43"/>
                    <a:pt x="25" y="0"/>
                    <a:pt x="25" y="0"/>
                  </a:cubicBezTo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7540625" y="3759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7534275" y="3705225"/>
              <a:ext cx="31750" cy="55562"/>
            </a:xfrm>
            <a:custGeom>
              <a:avLst/>
              <a:gdLst>
                <a:gd name="T0" fmla="*/ 15 w 15"/>
                <a:gd name="T1" fmla="*/ 0 h 26"/>
                <a:gd name="T2" fmla="*/ 0 w 15"/>
                <a:gd name="T3" fmla="*/ 21 h 26"/>
                <a:gd name="T4" fmla="*/ 3 w 15"/>
                <a:gd name="T5" fmla="*/ 25 h 26"/>
                <a:gd name="T6" fmla="*/ 3 w 15"/>
                <a:gd name="T7" fmla="*/ 25 h 26"/>
                <a:gd name="T8" fmla="*/ 3 w 15"/>
                <a:gd name="T9" fmla="*/ 25 h 26"/>
                <a:gd name="T10" fmla="*/ 3 w 15"/>
                <a:gd name="T11" fmla="*/ 25 h 26"/>
                <a:gd name="T12" fmla="*/ 3 w 15"/>
                <a:gd name="T13" fmla="*/ 25 h 26"/>
                <a:gd name="T14" fmla="*/ 3 w 15"/>
                <a:gd name="T15" fmla="*/ 25 h 26"/>
                <a:gd name="T16" fmla="*/ 3 w 15"/>
                <a:gd name="T17" fmla="*/ 25 h 26"/>
                <a:gd name="T18" fmla="*/ 9 w 15"/>
                <a:gd name="T19" fmla="*/ 26 h 26"/>
                <a:gd name="T20" fmla="*/ 9 w 15"/>
                <a:gd name="T21" fmla="*/ 26 h 26"/>
                <a:gd name="T22" fmla="*/ 15 w 15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6"/>
                    <a:pt x="7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7323138" y="3851275"/>
              <a:ext cx="101600" cy="52387"/>
            </a:xfrm>
            <a:custGeom>
              <a:avLst/>
              <a:gdLst>
                <a:gd name="T0" fmla="*/ 47 w 47"/>
                <a:gd name="T1" fmla="*/ 0 h 24"/>
                <a:gd name="T2" fmla="*/ 0 w 47"/>
                <a:gd name="T3" fmla="*/ 0 h 24"/>
                <a:gd name="T4" fmla="*/ 0 w 47"/>
                <a:gd name="T5" fmla="*/ 21 h 24"/>
                <a:gd name="T6" fmla="*/ 23 w 47"/>
                <a:gd name="T7" fmla="*/ 24 h 24"/>
                <a:gd name="T8" fmla="*/ 47 w 47"/>
                <a:gd name="T9" fmla="*/ 21 h 24"/>
                <a:gd name="T10" fmla="*/ 47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3"/>
                    <a:pt x="15" y="24"/>
                    <a:pt x="23" y="24"/>
                  </a:cubicBezTo>
                  <a:cubicBezTo>
                    <a:pt x="31" y="24"/>
                    <a:pt x="39" y="23"/>
                    <a:pt x="47" y="21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4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161213" y="3476625"/>
              <a:ext cx="423863" cy="392112"/>
            </a:xfrm>
            <a:custGeom>
              <a:avLst/>
              <a:gdLst>
                <a:gd name="T0" fmla="*/ 98 w 197"/>
                <a:gd name="T1" fmla="*/ 0 h 182"/>
                <a:gd name="T2" fmla="*/ 8 w 197"/>
                <a:gd name="T3" fmla="*/ 100 h 182"/>
                <a:gd name="T4" fmla="*/ 98 w 197"/>
                <a:gd name="T5" fmla="*/ 182 h 182"/>
                <a:gd name="T6" fmla="*/ 189 w 197"/>
                <a:gd name="T7" fmla="*/ 100 h 182"/>
                <a:gd name="T8" fmla="*/ 98 w 197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82">
                  <a:moveTo>
                    <a:pt x="98" y="0"/>
                  </a:moveTo>
                  <a:cubicBezTo>
                    <a:pt x="0" y="0"/>
                    <a:pt x="8" y="100"/>
                    <a:pt x="8" y="100"/>
                  </a:cubicBezTo>
                  <a:cubicBezTo>
                    <a:pt x="17" y="144"/>
                    <a:pt x="54" y="182"/>
                    <a:pt x="98" y="182"/>
                  </a:cubicBezTo>
                  <a:cubicBezTo>
                    <a:pt x="142" y="182"/>
                    <a:pt x="179" y="144"/>
                    <a:pt x="189" y="100"/>
                  </a:cubicBezTo>
                  <a:cubicBezTo>
                    <a:pt x="189" y="100"/>
                    <a:pt x="197" y="0"/>
                    <a:pt x="98" y="0"/>
                  </a:cubicBezTo>
                  <a:close/>
                </a:path>
              </a:pathLst>
            </a:custGeom>
            <a:solidFill>
              <a:srgbClr val="FFE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7237413" y="4027488"/>
              <a:ext cx="12700" cy="88900"/>
            </a:xfrm>
            <a:custGeom>
              <a:avLst/>
              <a:gdLst>
                <a:gd name="T0" fmla="*/ 0 w 6"/>
                <a:gd name="T1" fmla="*/ 0 h 41"/>
                <a:gd name="T2" fmla="*/ 0 w 6"/>
                <a:gd name="T3" fmla="*/ 39 h 41"/>
                <a:gd name="T4" fmla="*/ 6 w 6"/>
                <a:gd name="T5" fmla="*/ 41 h 41"/>
                <a:gd name="T6" fmla="*/ 0 w 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1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2" y="40"/>
                    <a:pt x="4" y="41"/>
                    <a:pt x="6" y="4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7497763" y="4027488"/>
              <a:ext cx="12700" cy="88900"/>
            </a:xfrm>
            <a:custGeom>
              <a:avLst/>
              <a:gdLst>
                <a:gd name="T0" fmla="*/ 6 w 6"/>
                <a:gd name="T1" fmla="*/ 0 h 41"/>
                <a:gd name="T2" fmla="*/ 0 w 6"/>
                <a:gd name="T3" fmla="*/ 41 h 41"/>
                <a:gd name="T4" fmla="*/ 6 w 6"/>
                <a:gd name="T5" fmla="*/ 39 h 41"/>
                <a:gd name="T6" fmla="*/ 6 w 6"/>
                <a:gd name="T7" fmla="*/ 15 h 41"/>
                <a:gd name="T8" fmla="*/ 6 w 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1">
                  <a:moveTo>
                    <a:pt x="6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4" y="40"/>
                    <a:pt x="6" y="3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2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7378700" y="3930650"/>
              <a:ext cx="73025" cy="146050"/>
            </a:xfrm>
            <a:custGeom>
              <a:avLst/>
              <a:gdLst>
                <a:gd name="T0" fmla="*/ 34 w 34"/>
                <a:gd name="T1" fmla="*/ 11 h 68"/>
                <a:gd name="T2" fmla="*/ 24 w 34"/>
                <a:gd name="T3" fmla="*/ 64 h 68"/>
                <a:gd name="T4" fmla="*/ 0 w 34"/>
                <a:gd name="T5" fmla="*/ 68 h 68"/>
                <a:gd name="T6" fmla="*/ 10 w 34"/>
                <a:gd name="T7" fmla="*/ 16 h 68"/>
                <a:gd name="T8" fmla="*/ 34 w 34"/>
                <a:gd name="T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8">
                  <a:moveTo>
                    <a:pt x="34" y="11"/>
                  </a:moveTo>
                  <a:cubicBezTo>
                    <a:pt x="34" y="11"/>
                    <a:pt x="22" y="46"/>
                    <a:pt x="24" y="6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1" y="31"/>
                    <a:pt x="10" y="16"/>
                  </a:cubicBezTo>
                  <a:cubicBezTo>
                    <a:pt x="18" y="0"/>
                    <a:pt x="34" y="11"/>
                    <a:pt x="34" y="11"/>
                  </a:cubicBezTo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7385050" y="3971925"/>
              <a:ext cx="60325" cy="36512"/>
            </a:xfrm>
            <a:custGeom>
              <a:avLst/>
              <a:gdLst>
                <a:gd name="T0" fmla="*/ 28 w 28"/>
                <a:gd name="T1" fmla="*/ 0 h 17"/>
                <a:gd name="T2" fmla="*/ 2 w 28"/>
                <a:gd name="T3" fmla="*/ 10 h 17"/>
                <a:gd name="T4" fmla="*/ 0 w 28"/>
                <a:gd name="T5" fmla="*/ 17 h 17"/>
                <a:gd name="T6" fmla="*/ 28 w 2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0" y="5"/>
                    <a:pt x="11" y="8"/>
                    <a:pt x="2" y="10"/>
                  </a:cubicBezTo>
                  <a:cubicBezTo>
                    <a:pt x="1" y="13"/>
                    <a:pt x="1" y="15"/>
                    <a:pt x="0" y="17"/>
                  </a:cubicBezTo>
                  <a:cubicBezTo>
                    <a:pt x="8" y="14"/>
                    <a:pt x="21" y="8"/>
                    <a:pt x="28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7297738" y="3946525"/>
              <a:ext cx="104775" cy="26987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2 h 13"/>
                <a:gd name="T4" fmla="*/ 8 w 49"/>
                <a:gd name="T5" fmla="*/ 7 h 13"/>
                <a:gd name="T6" fmla="*/ 12 w 49"/>
                <a:gd name="T7" fmla="*/ 9 h 13"/>
                <a:gd name="T8" fmla="*/ 18 w 49"/>
                <a:gd name="T9" fmla="*/ 11 h 13"/>
                <a:gd name="T10" fmla="*/ 24 w 49"/>
                <a:gd name="T11" fmla="*/ 12 h 13"/>
                <a:gd name="T12" fmla="*/ 27 w 49"/>
                <a:gd name="T13" fmla="*/ 13 h 13"/>
                <a:gd name="T14" fmla="*/ 30 w 49"/>
                <a:gd name="T15" fmla="*/ 13 h 13"/>
                <a:gd name="T16" fmla="*/ 31 w 49"/>
                <a:gd name="T17" fmla="*/ 13 h 13"/>
                <a:gd name="T18" fmla="*/ 36 w 49"/>
                <a:gd name="T19" fmla="*/ 12 h 13"/>
                <a:gd name="T20" fmla="*/ 42 w 49"/>
                <a:gd name="T21" fmla="*/ 11 h 13"/>
                <a:gd name="T22" fmla="*/ 47 w 49"/>
                <a:gd name="T23" fmla="*/ 9 h 13"/>
                <a:gd name="T24" fmla="*/ 48 w 49"/>
                <a:gd name="T25" fmla="*/ 9 h 13"/>
                <a:gd name="T26" fmla="*/ 49 w 49"/>
                <a:gd name="T27" fmla="*/ 6 h 13"/>
                <a:gd name="T28" fmla="*/ 47 w 49"/>
                <a:gd name="T29" fmla="*/ 7 h 13"/>
                <a:gd name="T30" fmla="*/ 42 w 49"/>
                <a:gd name="T31" fmla="*/ 8 h 13"/>
                <a:gd name="T32" fmla="*/ 36 w 49"/>
                <a:gd name="T33" fmla="*/ 9 h 13"/>
                <a:gd name="T34" fmla="*/ 32 w 49"/>
                <a:gd name="T35" fmla="*/ 9 h 13"/>
                <a:gd name="T36" fmla="*/ 30 w 49"/>
                <a:gd name="T37" fmla="*/ 9 h 13"/>
                <a:gd name="T38" fmla="*/ 27 w 49"/>
                <a:gd name="T39" fmla="*/ 9 h 13"/>
                <a:gd name="T40" fmla="*/ 24 w 49"/>
                <a:gd name="T41" fmla="*/ 9 h 13"/>
                <a:gd name="T42" fmla="*/ 19 w 49"/>
                <a:gd name="T43" fmla="*/ 8 h 13"/>
                <a:gd name="T44" fmla="*/ 13 w 49"/>
                <a:gd name="T45" fmla="*/ 6 h 13"/>
                <a:gd name="T46" fmla="*/ 9 w 49"/>
                <a:gd name="T47" fmla="*/ 5 h 13"/>
                <a:gd name="T48" fmla="*/ 5 w 49"/>
                <a:gd name="T49" fmla="*/ 3 h 13"/>
                <a:gd name="T50" fmla="*/ 2 w 49"/>
                <a:gd name="T51" fmla="*/ 2 h 13"/>
                <a:gd name="T52" fmla="*/ 0 w 49"/>
                <a:gd name="T5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4" y="10"/>
                    <a:pt x="16" y="10"/>
                    <a:pt x="18" y="11"/>
                  </a:cubicBezTo>
                  <a:cubicBezTo>
                    <a:pt x="20" y="11"/>
                    <a:pt x="22" y="12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3" y="13"/>
                    <a:pt x="35" y="13"/>
                    <a:pt x="36" y="12"/>
                  </a:cubicBezTo>
                  <a:cubicBezTo>
                    <a:pt x="38" y="12"/>
                    <a:pt x="40" y="12"/>
                    <a:pt x="42" y="11"/>
                  </a:cubicBezTo>
                  <a:cubicBezTo>
                    <a:pt x="44" y="11"/>
                    <a:pt x="46" y="10"/>
                    <a:pt x="47" y="9"/>
                  </a:cubicBezTo>
                  <a:cubicBezTo>
                    <a:pt x="47" y="9"/>
                    <a:pt x="48" y="9"/>
                    <a:pt x="48" y="9"/>
                  </a:cubicBezTo>
                  <a:cubicBezTo>
                    <a:pt x="48" y="8"/>
                    <a:pt x="49" y="7"/>
                    <a:pt x="49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7"/>
                    <a:pt x="43" y="8"/>
                    <a:pt x="42" y="8"/>
                  </a:cubicBezTo>
                  <a:cubicBezTo>
                    <a:pt x="40" y="9"/>
                    <a:pt x="38" y="9"/>
                    <a:pt x="36" y="9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0" y="8"/>
                    <a:pt x="19" y="8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2" y="6"/>
                    <a:pt x="10" y="5"/>
                    <a:pt x="9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7397750" y="3948113"/>
              <a:ext cx="28575" cy="17462"/>
            </a:xfrm>
            <a:custGeom>
              <a:avLst/>
              <a:gdLst>
                <a:gd name="T0" fmla="*/ 13 w 13"/>
                <a:gd name="T1" fmla="*/ 0 h 8"/>
                <a:gd name="T2" fmla="*/ 11 w 13"/>
                <a:gd name="T3" fmla="*/ 1 h 8"/>
                <a:gd name="T4" fmla="*/ 8 w 13"/>
                <a:gd name="T5" fmla="*/ 3 h 8"/>
                <a:gd name="T6" fmla="*/ 4 w 13"/>
                <a:gd name="T7" fmla="*/ 4 h 8"/>
                <a:gd name="T8" fmla="*/ 2 w 13"/>
                <a:gd name="T9" fmla="*/ 5 h 8"/>
                <a:gd name="T10" fmla="*/ 1 w 13"/>
                <a:gd name="T11" fmla="*/ 8 h 8"/>
                <a:gd name="T12" fmla="*/ 0 w 13"/>
                <a:gd name="T13" fmla="*/ 8 h 8"/>
                <a:gd name="T14" fmla="*/ 1 w 13"/>
                <a:gd name="T15" fmla="*/ 8 h 8"/>
                <a:gd name="T16" fmla="*/ 5 w 13"/>
                <a:gd name="T17" fmla="*/ 6 h 8"/>
                <a:gd name="T18" fmla="*/ 9 w 13"/>
                <a:gd name="T19" fmla="*/ 4 h 8"/>
                <a:gd name="T20" fmla="*/ 11 w 13"/>
                <a:gd name="T21" fmla="*/ 2 h 8"/>
                <a:gd name="T22" fmla="*/ 13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13" y="0"/>
                    <a:pt x="13" y="1"/>
                    <a:pt x="11" y="1"/>
                  </a:cubicBezTo>
                  <a:cubicBezTo>
                    <a:pt x="10" y="2"/>
                    <a:pt x="9" y="2"/>
                    <a:pt x="8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6" y="5"/>
                    <a:pt x="8" y="5"/>
                    <a:pt x="9" y="4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3" y="1"/>
                    <a:pt x="13" y="0"/>
                    <a:pt x="13" y="0"/>
                  </a:cubicBezTo>
                </a:path>
              </a:pathLst>
            </a:custGeom>
            <a:solidFill>
              <a:srgbClr val="D4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7138988" y="3463925"/>
              <a:ext cx="469900" cy="242887"/>
            </a:xfrm>
            <a:custGeom>
              <a:avLst/>
              <a:gdLst>
                <a:gd name="T0" fmla="*/ 109 w 219"/>
                <a:gd name="T1" fmla="*/ 2 h 113"/>
                <a:gd name="T2" fmla="*/ 20 w 219"/>
                <a:gd name="T3" fmla="*/ 113 h 113"/>
                <a:gd name="T4" fmla="*/ 73 w 219"/>
                <a:gd name="T5" fmla="*/ 93 h 113"/>
                <a:gd name="T6" fmla="*/ 109 w 219"/>
                <a:gd name="T7" fmla="*/ 46 h 113"/>
                <a:gd name="T8" fmla="*/ 146 w 219"/>
                <a:gd name="T9" fmla="*/ 93 h 113"/>
                <a:gd name="T10" fmla="*/ 199 w 219"/>
                <a:gd name="T11" fmla="*/ 113 h 113"/>
                <a:gd name="T12" fmla="*/ 109 w 219"/>
                <a:gd name="T13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13">
                  <a:moveTo>
                    <a:pt x="109" y="2"/>
                  </a:moveTo>
                  <a:cubicBezTo>
                    <a:pt x="0" y="0"/>
                    <a:pt x="18" y="99"/>
                    <a:pt x="20" y="113"/>
                  </a:cubicBezTo>
                  <a:cubicBezTo>
                    <a:pt x="20" y="113"/>
                    <a:pt x="43" y="107"/>
                    <a:pt x="73" y="93"/>
                  </a:cubicBezTo>
                  <a:cubicBezTo>
                    <a:pt x="102" y="78"/>
                    <a:pt x="109" y="46"/>
                    <a:pt x="109" y="46"/>
                  </a:cubicBezTo>
                  <a:cubicBezTo>
                    <a:pt x="109" y="46"/>
                    <a:pt x="116" y="78"/>
                    <a:pt x="146" y="93"/>
                  </a:cubicBezTo>
                  <a:cubicBezTo>
                    <a:pt x="176" y="107"/>
                    <a:pt x="199" y="113"/>
                    <a:pt x="199" y="113"/>
                  </a:cubicBezTo>
                  <a:cubicBezTo>
                    <a:pt x="200" y="99"/>
                    <a:pt x="219" y="0"/>
                    <a:pt x="109" y="2"/>
                  </a:cubicBez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7202488" y="3548063"/>
              <a:ext cx="88900" cy="249237"/>
            </a:xfrm>
            <a:custGeom>
              <a:avLst/>
              <a:gdLst>
                <a:gd name="T0" fmla="*/ 41 w 41"/>
                <a:gd name="T1" fmla="*/ 0 h 116"/>
                <a:gd name="T2" fmla="*/ 0 w 41"/>
                <a:gd name="T3" fmla="*/ 116 h 116"/>
                <a:gd name="T4" fmla="*/ 24 w 41"/>
                <a:gd name="T5" fmla="*/ 8 h 116"/>
                <a:gd name="T6" fmla="*/ 41 w 41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16">
                  <a:moveTo>
                    <a:pt x="41" y="0"/>
                  </a:moveTo>
                  <a:cubicBezTo>
                    <a:pt x="41" y="0"/>
                    <a:pt x="23" y="85"/>
                    <a:pt x="0" y="116"/>
                  </a:cubicBezTo>
                  <a:cubicBezTo>
                    <a:pt x="0" y="116"/>
                    <a:pt x="22" y="67"/>
                    <a:pt x="24" y="8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8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600950" y="3948113"/>
              <a:ext cx="311150" cy="312737"/>
            </a:xfrm>
            <a:custGeom>
              <a:avLst/>
              <a:gdLst>
                <a:gd name="T0" fmla="*/ 73 w 145"/>
                <a:gd name="T1" fmla="*/ 0 h 145"/>
                <a:gd name="T2" fmla="*/ 0 w 145"/>
                <a:gd name="T3" fmla="*/ 72 h 145"/>
                <a:gd name="T4" fmla="*/ 73 w 145"/>
                <a:gd name="T5" fmla="*/ 145 h 145"/>
                <a:gd name="T6" fmla="*/ 145 w 145"/>
                <a:gd name="T7" fmla="*/ 145 h 145"/>
                <a:gd name="T8" fmla="*/ 145 w 145"/>
                <a:gd name="T9" fmla="*/ 72 h 145"/>
                <a:gd name="T10" fmla="*/ 73 w 145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5">
                  <a:moveTo>
                    <a:pt x="73" y="0"/>
                  </a:moveTo>
                  <a:cubicBezTo>
                    <a:pt x="33" y="0"/>
                    <a:pt x="0" y="32"/>
                    <a:pt x="0" y="72"/>
                  </a:cubicBezTo>
                  <a:cubicBezTo>
                    <a:pt x="0" y="112"/>
                    <a:pt x="33" y="145"/>
                    <a:pt x="73" y="145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5" y="32"/>
                    <a:pt x="11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7637463" y="3984625"/>
              <a:ext cx="238125" cy="239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7669213" y="4032250"/>
              <a:ext cx="174625" cy="141287"/>
            </a:xfrm>
            <a:custGeom>
              <a:avLst/>
              <a:gdLst>
                <a:gd name="T0" fmla="*/ 81 w 81"/>
                <a:gd name="T1" fmla="*/ 8 h 66"/>
                <a:gd name="T2" fmla="*/ 72 w 81"/>
                <a:gd name="T3" fmla="*/ 11 h 66"/>
                <a:gd name="T4" fmla="*/ 79 w 81"/>
                <a:gd name="T5" fmla="*/ 1 h 66"/>
                <a:gd name="T6" fmla="*/ 69 w 81"/>
                <a:gd name="T7" fmla="*/ 6 h 66"/>
                <a:gd name="T8" fmla="*/ 56 w 81"/>
                <a:gd name="T9" fmla="*/ 0 h 66"/>
                <a:gd name="T10" fmla="*/ 40 w 81"/>
                <a:gd name="T11" fmla="*/ 17 h 66"/>
                <a:gd name="T12" fmla="*/ 40 w 81"/>
                <a:gd name="T13" fmla="*/ 21 h 66"/>
                <a:gd name="T14" fmla="*/ 6 w 81"/>
                <a:gd name="T15" fmla="*/ 3 h 66"/>
                <a:gd name="T16" fmla="*/ 3 w 81"/>
                <a:gd name="T17" fmla="*/ 12 h 66"/>
                <a:gd name="T18" fmla="*/ 11 w 81"/>
                <a:gd name="T19" fmla="*/ 26 h 66"/>
                <a:gd name="T20" fmla="*/ 3 w 81"/>
                <a:gd name="T21" fmla="*/ 24 h 66"/>
                <a:gd name="T22" fmla="*/ 3 w 81"/>
                <a:gd name="T23" fmla="*/ 24 h 66"/>
                <a:gd name="T24" fmla="*/ 17 w 81"/>
                <a:gd name="T25" fmla="*/ 40 h 66"/>
                <a:gd name="T26" fmla="*/ 12 w 81"/>
                <a:gd name="T27" fmla="*/ 41 h 66"/>
                <a:gd name="T28" fmla="*/ 9 w 81"/>
                <a:gd name="T29" fmla="*/ 40 h 66"/>
                <a:gd name="T30" fmla="*/ 25 w 81"/>
                <a:gd name="T31" fmla="*/ 52 h 66"/>
                <a:gd name="T32" fmla="*/ 4 w 81"/>
                <a:gd name="T33" fmla="*/ 59 h 66"/>
                <a:gd name="T34" fmla="*/ 0 w 81"/>
                <a:gd name="T35" fmla="*/ 59 h 66"/>
                <a:gd name="T36" fmla="*/ 26 w 81"/>
                <a:gd name="T37" fmla="*/ 66 h 66"/>
                <a:gd name="T38" fmla="*/ 73 w 81"/>
                <a:gd name="T39" fmla="*/ 19 h 66"/>
                <a:gd name="T40" fmla="*/ 73 w 81"/>
                <a:gd name="T41" fmla="*/ 17 h 66"/>
                <a:gd name="T42" fmla="*/ 81 w 81"/>
                <a:gd name="T4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66">
                  <a:moveTo>
                    <a:pt x="81" y="8"/>
                  </a:moveTo>
                  <a:cubicBezTo>
                    <a:pt x="78" y="9"/>
                    <a:pt x="75" y="10"/>
                    <a:pt x="72" y="11"/>
                  </a:cubicBezTo>
                  <a:cubicBezTo>
                    <a:pt x="75" y="9"/>
                    <a:pt x="78" y="5"/>
                    <a:pt x="79" y="1"/>
                  </a:cubicBezTo>
                  <a:cubicBezTo>
                    <a:pt x="76" y="3"/>
                    <a:pt x="72" y="5"/>
                    <a:pt x="69" y="6"/>
                  </a:cubicBezTo>
                  <a:cubicBezTo>
                    <a:pt x="66" y="2"/>
                    <a:pt x="61" y="0"/>
                    <a:pt x="56" y="0"/>
                  </a:cubicBezTo>
                  <a:cubicBezTo>
                    <a:pt x="47" y="0"/>
                    <a:pt x="40" y="8"/>
                    <a:pt x="40" y="17"/>
                  </a:cubicBezTo>
                  <a:cubicBezTo>
                    <a:pt x="40" y="18"/>
                    <a:pt x="40" y="20"/>
                    <a:pt x="40" y="21"/>
                  </a:cubicBezTo>
                  <a:cubicBezTo>
                    <a:pt x="26" y="20"/>
                    <a:pt x="14" y="13"/>
                    <a:pt x="6" y="3"/>
                  </a:cubicBezTo>
                  <a:cubicBezTo>
                    <a:pt x="4" y="6"/>
                    <a:pt x="3" y="9"/>
                    <a:pt x="3" y="12"/>
                  </a:cubicBezTo>
                  <a:cubicBezTo>
                    <a:pt x="3" y="17"/>
                    <a:pt x="6" y="23"/>
                    <a:pt x="11" y="26"/>
                  </a:cubicBezTo>
                  <a:cubicBezTo>
                    <a:pt x="8" y="26"/>
                    <a:pt x="6" y="25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2"/>
                    <a:pt x="9" y="39"/>
                    <a:pt x="17" y="40"/>
                  </a:cubicBezTo>
                  <a:cubicBezTo>
                    <a:pt x="15" y="40"/>
                    <a:pt x="14" y="41"/>
                    <a:pt x="12" y="41"/>
                  </a:cubicBezTo>
                  <a:cubicBezTo>
                    <a:pt x="11" y="41"/>
                    <a:pt x="10" y="41"/>
                    <a:pt x="9" y="40"/>
                  </a:cubicBezTo>
                  <a:cubicBezTo>
                    <a:pt x="11" y="47"/>
                    <a:pt x="17" y="52"/>
                    <a:pt x="25" y="52"/>
                  </a:cubicBezTo>
                  <a:cubicBezTo>
                    <a:pt x="19" y="56"/>
                    <a:pt x="12" y="59"/>
                    <a:pt x="4" y="59"/>
                  </a:cubicBezTo>
                  <a:cubicBezTo>
                    <a:pt x="3" y="59"/>
                    <a:pt x="1" y="59"/>
                    <a:pt x="0" y="59"/>
                  </a:cubicBezTo>
                  <a:cubicBezTo>
                    <a:pt x="7" y="64"/>
                    <a:pt x="16" y="66"/>
                    <a:pt x="26" y="66"/>
                  </a:cubicBezTo>
                  <a:cubicBezTo>
                    <a:pt x="56" y="66"/>
                    <a:pt x="73" y="41"/>
                    <a:pt x="73" y="19"/>
                  </a:cubicBezTo>
                  <a:cubicBezTo>
                    <a:pt x="73" y="18"/>
                    <a:pt x="73" y="17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6451600" y="1674813"/>
              <a:ext cx="144463" cy="673100"/>
            </a:xfrm>
            <a:custGeom>
              <a:avLst/>
              <a:gdLst>
                <a:gd name="T0" fmla="*/ 0 w 67"/>
                <a:gd name="T1" fmla="*/ 5 h 313"/>
                <a:gd name="T2" fmla="*/ 58 w 67"/>
                <a:gd name="T3" fmla="*/ 310 h 313"/>
                <a:gd name="T4" fmla="*/ 63 w 67"/>
                <a:gd name="T5" fmla="*/ 313 h 313"/>
                <a:gd name="T6" fmla="*/ 66 w 67"/>
                <a:gd name="T7" fmla="*/ 308 h 313"/>
                <a:gd name="T8" fmla="*/ 8 w 67"/>
                <a:gd name="T9" fmla="*/ 4 h 313"/>
                <a:gd name="T10" fmla="*/ 4 w 67"/>
                <a:gd name="T11" fmla="*/ 1 h 313"/>
                <a:gd name="T12" fmla="*/ 0 w 67"/>
                <a:gd name="T13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13">
                  <a:moveTo>
                    <a:pt x="0" y="5"/>
                  </a:moveTo>
                  <a:cubicBezTo>
                    <a:pt x="58" y="310"/>
                    <a:pt x="58" y="310"/>
                    <a:pt x="58" y="310"/>
                  </a:cubicBezTo>
                  <a:cubicBezTo>
                    <a:pt x="59" y="312"/>
                    <a:pt x="61" y="313"/>
                    <a:pt x="63" y="313"/>
                  </a:cubicBezTo>
                  <a:cubicBezTo>
                    <a:pt x="65" y="313"/>
                    <a:pt x="67" y="311"/>
                    <a:pt x="66" y="30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781800" y="1247775"/>
              <a:ext cx="900113" cy="306387"/>
            </a:xfrm>
            <a:custGeom>
              <a:avLst/>
              <a:gdLst>
                <a:gd name="T0" fmla="*/ 3 w 419"/>
                <a:gd name="T1" fmla="*/ 8 h 142"/>
                <a:gd name="T2" fmla="*/ 414 w 419"/>
                <a:gd name="T3" fmla="*/ 142 h 142"/>
                <a:gd name="T4" fmla="*/ 419 w 419"/>
                <a:gd name="T5" fmla="*/ 139 h 142"/>
                <a:gd name="T6" fmla="*/ 416 w 419"/>
                <a:gd name="T7" fmla="*/ 134 h 142"/>
                <a:gd name="T8" fmla="*/ 6 w 419"/>
                <a:gd name="T9" fmla="*/ 1 h 142"/>
                <a:gd name="T10" fmla="*/ 1 w 419"/>
                <a:gd name="T11" fmla="*/ 3 h 142"/>
                <a:gd name="T12" fmla="*/ 3 w 419"/>
                <a:gd name="T13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142">
                  <a:moveTo>
                    <a:pt x="3" y="8"/>
                  </a:moveTo>
                  <a:cubicBezTo>
                    <a:pt x="414" y="142"/>
                    <a:pt x="414" y="142"/>
                    <a:pt x="414" y="142"/>
                  </a:cubicBezTo>
                  <a:cubicBezTo>
                    <a:pt x="416" y="142"/>
                    <a:pt x="418" y="141"/>
                    <a:pt x="419" y="139"/>
                  </a:cubicBezTo>
                  <a:cubicBezTo>
                    <a:pt x="419" y="137"/>
                    <a:pt x="418" y="135"/>
                    <a:pt x="416" y="13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6935788" y="2105025"/>
              <a:ext cx="1027113" cy="393700"/>
            </a:xfrm>
            <a:custGeom>
              <a:avLst/>
              <a:gdLst>
                <a:gd name="T0" fmla="*/ 471 w 477"/>
                <a:gd name="T1" fmla="*/ 1 h 183"/>
                <a:gd name="T2" fmla="*/ 3 w 477"/>
                <a:gd name="T3" fmla="*/ 175 h 183"/>
                <a:gd name="T4" fmla="*/ 1 w 477"/>
                <a:gd name="T5" fmla="*/ 180 h 183"/>
                <a:gd name="T6" fmla="*/ 6 w 477"/>
                <a:gd name="T7" fmla="*/ 182 h 183"/>
                <a:gd name="T8" fmla="*/ 474 w 477"/>
                <a:gd name="T9" fmla="*/ 8 h 183"/>
                <a:gd name="T10" fmla="*/ 477 w 477"/>
                <a:gd name="T11" fmla="*/ 3 h 183"/>
                <a:gd name="T12" fmla="*/ 471 w 477"/>
                <a:gd name="T13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83">
                  <a:moveTo>
                    <a:pt x="471" y="1"/>
                  </a:moveTo>
                  <a:cubicBezTo>
                    <a:pt x="3" y="175"/>
                    <a:pt x="3" y="175"/>
                    <a:pt x="3" y="175"/>
                  </a:cubicBezTo>
                  <a:cubicBezTo>
                    <a:pt x="1" y="176"/>
                    <a:pt x="0" y="178"/>
                    <a:pt x="1" y="180"/>
                  </a:cubicBezTo>
                  <a:cubicBezTo>
                    <a:pt x="2" y="182"/>
                    <a:pt x="4" y="183"/>
                    <a:pt x="6" y="182"/>
                  </a:cubicBezTo>
                  <a:cubicBezTo>
                    <a:pt x="474" y="8"/>
                    <a:pt x="474" y="8"/>
                    <a:pt x="474" y="8"/>
                  </a:cubicBezTo>
                  <a:cubicBezTo>
                    <a:pt x="476" y="8"/>
                    <a:pt x="477" y="5"/>
                    <a:pt x="477" y="3"/>
                  </a:cubicBezTo>
                  <a:cubicBezTo>
                    <a:pt x="476" y="1"/>
                    <a:pt x="473" y="0"/>
                    <a:pt x="471" y="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81488" y="1863725"/>
              <a:ext cx="1933575" cy="898525"/>
            </a:xfrm>
            <a:custGeom>
              <a:avLst/>
              <a:gdLst>
                <a:gd name="T0" fmla="*/ 896 w 899"/>
                <a:gd name="T1" fmla="*/ 410 h 418"/>
                <a:gd name="T2" fmla="*/ 7 w 899"/>
                <a:gd name="T3" fmla="*/ 1 h 418"/>
                <a:gd name="T4" fmla="*/ 1 w 899"/>
                <a:gd name="T5" fmla="*/ 3 h 418"/>
                <a:gd name="T6" fmla="*/ 3 w 899"/>
                <a:gd name="T7" fmla="*/ 8 h 418"/>
                <a:gd name="T8" fmla="*/ 892 w 899"/>
                <a:gd name="T9" fmla="*/ 417 h 418"/>
                <a:gd name="T10" fmla="*/ 898 w 899"/>
                <a:gd name="T11" fmla="*/ 415 h 418"/>
                <a:gd name="T12" fmla="*/ 896 w 899"/>
                <a:gd name="T13" fmla="*/ 41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9" h="418">
                  <a:moveTo>
                    <a:pt x="896" y="4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892" y="417"/>
                    <a:pt x="892" y="417"/>
                    <a:pt x="892" y="417"/>
                  </a:cubicBezTo>
                  <a:cubicBezTo>
                    <a:pt x="894" y="418"/>
                    <a:pt x="897" y="417"/>
                    <a:pt x="898" y="415"/>
                  </a:cubicBezTo>
                  <a:cubicBezTo>
                    <a:pt x="899" y="413"/>
                    <a:pt x="898" y="411"/>
                    <a:pt x="896" y="4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165601" y="1228724"/>
              <a:ext cx="1847849" cy="45719"/>
            </a:xfrm>
            <a:custGeom>
              <a:avLst/>
              <a:gdLst>
                <a:gd name="T0" fmla="*/ 284 w 288"/>
                <a:gd name="T1" fmla="*/ 0 h 18"/>
                <a:gd name="T2" fmla="*/ 4 w 288"/>
                <a:gd name="T3" fmla="*/ 9 h 18"/>
                <a:gd name="T4" fmla="*/ 0 w 288"/>
                <a:gd name="T5" fmla="*/ 14 h 18"/>
                <a:gd name="T6" fmla="*/ 5 w 288"/>
                <a:gd name="T7" fmla="*/ 17 h 18"/>
                <a:gd name="T8" fmla="*/ 284 w 288"/>
                <a:gd name="T9" fmla="*/ 8 h 18"/>
                <a:gd name="T10" fmla="*/ 288 w 288"/>
                <a:gd name="T11" fmla="*/ 4 h 18"/>
                <a:gd name="T12" fmla="*/ 284 w 28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8">
                  <a:moveTo>
                    <a:pt x="284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6"/>
                    <a:pt x="2" y="18"/>
                    <a:pt x="5" y="17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86" y="8"/>
                    <a:pt x="288" y="6"/>
                    <a:pt x="288" y="4"/>
                  </a:cubicBezTo>
                  <a:cubicBezTo>
                    <a:pt x="288" y="2"/>
                    <a:pt x="286" y="0"/>
                    <a:pt x="28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7681913" y="2078038"/>
              <a:ext cx="531813" cy="1495425"/>
            </a:xfrm>
            <a:custGeom>
              <a:avLst/>
              <a:gdLst>
                <a:gd name="T0" fmla="*/ 8 w 247"/>
                <a:gd name="T1" fmla="*/ 692 h 695"/>
                <a:gd name="T2" fmla="*/ 246 w 247"/>
                <a:gd name="T3" fmla="*/ 6 h 695"/>
                <a:gd name="T4" fmla="*/ 244 w 247"/>
                <a:gd name="T5" fmla="*/ 1 h 695"/>
                <a:gd name="T6" fmla="*/ 239 w 247"/>
                <a:gd name="T7" fmla="*/ 4 h 695"/>
                <a:gd name="T8" fmla="*/ 0 w 247"/>
                <a:gd name="T9" fmla="*/ 689 h 695"/>
                <a:gd name="T10" fmla="*/ 3 w 247"/>
                <a:gd name="T11" fmla="*/ 694 h 695"/>
                <a:gd name="T12" fmla="*/ 8 w 247"/>
                <a:gd name="T13" fmla="*/ 69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695">
                  <a:moveTo>
                    <a:pt x="8" y="692"/>
                  </a:moveTo>
                  <a:cubicBezTo>
                    <a:pt x="246" y="6"/>
                    <a:pt x="246" y="6"/>
                    <a:pt x="246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2" y="0"/>
                    <a:pt x="239" y="2"/>
                    <a:pt x="239" y="4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691"/>
                    <a:pt x="1" y="693"/>
                    <a:pt x="3" y="694"/>
                  </a:cubicBezTo>
                  <a:cubicBezTo>
                    <a:pt x="5" y="695"/>
                    <a:pt x="7" y="694"/>
                    <a:pt x="8" y="6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6700838" y="3122613"/>
              <a:ext cx="296863" cy="514350"/>
            </a:xfrm>
            <a:custGeom>
              <a:avLst/>
              <a:gdLst>
                <a:gd name="T0" fmla="*/ 136 w 138"/>
                <a:gd name="T1" fmla="*/ 232 h 239"/>
                <a:gd name="T2" fmla="*/ 8 w 138"/>
                <a:gd name="T3" fmla="*/ 2 h 239"/>
                <a:gd name="T4" fmla="*/ 2 w 138"/>
                <a:gd name="T5" fmla="*/ 1 h 239"/>
                <a:gd name="T6" fmla="*/ 1 w 138"/>
                <a:gd name="T7" fmla="*/ 6 h 239"/>
                <a:gd name="T8" fmla="*/ 130 w 138"/>
                <a:gd name="T9" fmla="*/ 236 h 239"/>
                <a:gd name="T10" fmla="*/ 135 w 138"/>
                <a:gd name="T11" fmla="*/ 238 h 239"/>
                <a:gd name="T12" fmla="*/ 136 w 138"/>
                <a:gd name="T13" fmla="*/ 2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39">
                  <a:moveTo>
                    <a:pt x="136" y="23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8"/>
                    <a:pt x="133" y="239"/>
                    <a:pt x="135" y="238"/>
                  </a:cubicBezTo>
                  <a:cubicBezTo>
                    <a:pt x="137" y="237"/>
                    <a:pt x="138" y="234"/>
                    <a:pt x="136" y="23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2299055" y="986203"/>
            <a:ext cx="45460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 The World Social Media Statistic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5400000">
            <a:off x="6061112" y="2724202"/>
            <a:ext cx="2035500" cy="1032272"/>
            <a:chOff x="8003891" y="3670368"/>
            <a:chExt cx="2714000" cy="1376362"/>
          </a:xfrm>
        </p:grpSpPr>
        <p:sp>
          <p:nvSpPr>
            <p:cNvPr id="166" name="Rectangle 186"/>
            <p:cNvSpPr>
              <a:spLocks noChangeArrowheads="1"/>
            </p:cNvSpPr>
            <p:nvPr/>
          </p:nvSpPr>
          <p:spPr bwMode="auto">
            <a:xfrm>
              <a:off x="8003891" y="3670368"/>
              <a:ext cx="312738" cy="13763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Rectangle 187"/>
            <p:cNvSpPr>
              <a:spLocks noChangeArrowheads="1"/>
            </p:cNvSpPr>
            <p:nvPr/>
          </p:nvSpPr>
          <p:spPr bwMode="auto">
            <a:xfrm>
              <a:off x="8633092" y="4416493"/>
              <a:ext cx="312738" cy="6302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Rectangle 188"/>
            <p:cNvSpPr>
              <a:spLocks noChangeArrowheads="1"/>
            </p:cNvSpPr>
            <p:nvPr/>
          </p:nvSpPr>
          <p:spPr bwMode="auto">
            <a:xfrm>
              <a:off x="9221018" y="4005330"/>
              <a:ext cx="309563" cy="104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189"/>
            <p:cNvSpPr>
              <a:spLocks noChangeArrowheads="1"/>
            </p:cNvSpPr>
            <p:nvPr/>
          </p:nvSpPr>
          <p:spPr bwMode="auto">
            <a:xfrm>
              <a:off x="9819432" y="4359343"/>
              <a:ext cx="312738" cy="6873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Rectangle 190"/>
            <p:cNvSpPr>
              <a:spLocks noChangeArrowheads="1"/>
            </p:cNvSpPr>
            <p:nvPr/>
          </p:nvSpPr>
          <p:spPr bwMode="auto">
            <a:xfrm>
              <a:off x="10405153" y="4630805"/>
              <a:ext cx="312738" cy="415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2" name="Freeform 181"/>
          <p:cNvSpPr>
            <a:spLocks noEditPoints="1"/>
          </p:cNvSpPr>
          <p:nvPr/>
        </p:nvSpPr>
        <p:spPr bwMode="auto">
          <a:xfrm>
            <a:off x="6233659" y="3574307"/>
            <a:ext cx="190359" cy="188120"/>
          </a:xfrm>
          <a:custGeom>
            <a:avLst/>
            <a:gdLst>
              <a:gd name="T0" fmla="*/ 53 w 107"/>
              <a:gd name="T1" fmla="*/ 0 h 106"/>
              <a:gd name="T2" fmla="*/ 0 w 107"/>
              <a:gd name="T3" fmla="*/ 53 h 106"/>
              <a:gd name="T4" fmla="*/ 53 w 107"/>
              <a:gd name="T5" fmla="*/ 106 h 106"/>
              <a:gd name="T6" fmla="*/ 107 w 107"/>
              <a:gd name="T7" fmla="*/ 53 h 106"/>
              <a:gd name="T8" fmla="*/ 53 w 107"/>
              <a:gd name="T9" fmla="*/ 0 h 106"/>
              <a:gd name="T10" fmla="*/ 88 w 107"/>
              <a:gd name="T11" fmla="*/ 25 h 106"/>
              <a:gd name="T12" fmla="*/ 98 w 107"/>
              <a:gd name="T13" fmla="*/ 52 h 106"/>
              <a:gd name="T14" fmla="*/ 78 w 107"/>
              <a:gd name="T15" fmla="*/ 50 h 106"/>
              <a:gd name="T16" fmla="*/ 67 w 107"/>
              <a:gd name="T17" fmla="*/ 51 h 106"/>
              <a:gd name="T18" fmla="*/ 66 w 107"/>
              <a:gd name="T19" fmla="*/ 49 h 106"/>
              <a:gd name="T20" fmla="*/ 64 w 107"/>
              <a:gd name="T21" fmla="*/ 43 h 106"/>
              <a:gd name="T22" fmla="*/ 88 w 107"/>
              <a:gd name="T23" fmla="*/ 25 h 106"/>
              <a:gd name="T24" fmla="*/ 53 w 107"/>
              <a:gd name="T25" fmla="*/ 8 h 106"/>
              <a:gd name="T26" fmla="*/ 83 w 107"/>
              <a:gd name="T27" fmla="*/ 19 h 106"/>
              <a:gd name="T28" fmla="*/ 60 w 107"/>
              <a:gd name="T29" fmla="*/ 35 h 106"/>
              <a:gd name="T30" fmla="*/ 43 w 107"/>
              <a:gd name="T31" fmla="*/ 10 h 106"/>
              <a:gd name="T32" fmla="*/ 53 w 107"/>
              <a:gd name="T33" fmla="*/ 8 h 106"/>
              <a:gd name="T34" fmla="*/ 34 w 107"/>
              <a:gd name="T35" fmla="*/ 13 h 106"/>
              <a:gd name="T36" fmla="*/ 51 w 107"/>
              <a:gd name="T37" fmla="*/ 38 h 106"/>
              <a:gd name="T38" fmla="*/ 10 w 107"/>
              <a:gd name="T39" fmla="*/ 44 h 106"/>
              <a:gd name="T40" fmla="*/ 10 w 107"/>
              <a:gd name="T41" fmla="*/ 44 h 106"/>
              <a:gd name="T42" fmla="*/ 34 w 107"/>
              <a:gd name="T43" fmla="*/ 13 h 106"/>
              <a:gd name="T44" fmla="*/ 8 w 107"/>
              <a:gd name="T45" fmla="*/ 53 h 106"/>
              <a:gd name="T46" fmla="*/ 9 w 107"/>
              <a:gd name="T47" fmla="*/ 52 h 106"/>
              <a:gd name="T48" fmla="*/ 10 w 107"/>
              <a:gd name="T49" fmla="*/ 52 h 106"/>
              <a:gd name="T50" fmla="*/ 55 w 107"/>
              <a:gd name="T51" fmla="*/ 46 h 106"/>
              <a:gd name="T52" fmla="*/ 58 w 107"/>
              <a:gd name="T53" fmla="*/ 53 h 106"/>
              <a:gd name="T54" fmla="*/ 57 w 107"/>
              <a:gd name="T55" fmla="*/ 53 h 106"/>
              <a:gd name="T56" fmla="*/ 20 w 107"/>
              <a:gd name="T57" fmla="*/ 83 h 106"/>
              <a:gd name="T58" fmla="*/ 8 w 107"/>
              <a:gd name="T59" fmla="*/ 53 h 106"/>
              <a:gd name="T60" fmla="*/ 53 w 107"/>
              <a:gd name="T61" fmla="*/ 98 h 106"/>
              <a:gd name="T62" fmla="*/ 26 w 107"/>
              <a:gd name="T63" fmla="*/ 89 h 106"/>
              <a:gd name="T64" fmla="*/ 61 w 107"/>
              <a:gd name="T65" fmla="*/ 61 h 106"/>
              <a:gd name="T66" fmla="*/ 61 w 107"/>
              <a:gd name="T67" fmla="*/ 61 h 106"/>
              <a:gd name="T68" fmla="*/ 71 w 107"/>
              <a:gd name="T69" fmla="*/ 95 h 106"/>
              <a:gd name="T70" fmla="*/ 53 w 107"/>
              <a:gd name="T71" fmla="*/ 98 h 106"/>
              <a:gd name="T72" fmla="*/ 79 w 107"/>
              <a:gd name="T73" fmla="*/ 90 h 106"/>
              <a:gd name="T74" fmla="*/ 70 w 107"/>
              <a:gd name="T75" fmla="*/ 59 h 106"/>
              <a:gd name="T76" fmla="*/ 79 w 107"/>
              <a:gd name="T77" fmla="*/ 58 h 106"/>
              <a:gd name="T78" fmla="*/ 98 w 107"/>
              <a:gd name="T79" fmla="*/ 61 h 106"/>
              <a:gd name="T80" fmla="*/ 79 w 107"/>
              <a:gd name="T81" fmla="*/ 90 h 106"/>
              <a:gd name="T82" fmla="*/ 79 w 107"/>
              <a:gd name="T83" fmla="*/ 90 h 106"/>
              <a:gd name="T84" fmla="*/ 79 w 107"/>
              <a:gd name="T85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06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2"/>
                  <a:pt x="24" y="106"/>
                  <a:pt x="53" y="106"/>
                </a:cubicBezTo>
                <a:cubicBezTo>
                  <a:pt x="83" y="106"/>
                  <a:pt x="107" y="82"/>
                  <a:pt x="107" y="53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88" y="25"/>
                </a:moveTo>
                <a:cubicBezTo>
                  <a:pt x="95" y="33"/>
                  <a:pt x="98" y="42"/>
                  <a:pt x="98" y="52"/>
                </a:cubicBezTo>
                <a:cubicBezTo>
                  <a:pt x="96" y="52"/>
                  <a:pt x="88" y="50"/>
                  <a:pt x="78" y="50"/>
                </a:cubicBezTo>
                <a:cubicBezTo>
                  <a:pt x="74" y="50"/>
                  <a:pt x="71" y="51"/>
                  <a:pt x="67" y="51"/>
                </a:cubicBezTo>
                <a:cubicBezTo>
                  <a:pt x="67" y="50"/>
                  <a:pt x="67" y="50"/>
                  <a:pt x="66" y="49"/>
                </a:cubicBezTo>
                <a:cubicBezTo>
                  <a:pt x="66" y="47"/>
                  <a:pt x="65" y="45"/>
                  <a:pt x="64" y="43"/>
                </a:cubicBezTo>
                <a:cubicBezTo>
                  <a:pt x="79" y="36"/>
                  <a:pt x="87" y="27"/>
                  <a:pt x="88" y="25"/>
                </a:cubicBezTo>
                <a:close/>
                <a:moveTo>
                  <a:pt x="53" y="8"/>
                </a:moveTo>
                <a:cubicBezTo>
                  <a:pt x="65" y="8"/>
                  <a:pt x="75" y="13"/>
                  <a:pt x="83" y="19"/>
                </a:cubicBezTo>
                <a:cubicBezTo>
                  <a:pt x="82" y="21"/>
                  <a:pt x="75" y="30"/>
                  <a:pt x="60" y="35"/>
                </a:cubicBezTo>
                <a:cubicBezTo>
                  <a:pt x="53" y="23"/>
                  <a:pt x="45" y="12"/>
                  <a:pt x="43" y="10"/>
                </a:cubicBezTo>
                <a:cubicBezTo>
                  <a:pt x="47" y="9"/>
                  <a:pt x="50" y="8"/>
                  <a:pt x="53" y="8"/>
                </a:cubicBezTo>
                <a:close/>
                <a:moveTo>
                  <a:pt x="34" y="13"/>
                </a:moveTo>
                <a:cubicBezTo>
                  <a:pt x="36" y="15"/>
                  <a:pt x="43" y="26"/>
                  <a:pt x="51" y="38"/>
                </a:cubicBezTo>
                <a:cubicBezTo>
                  <a:pt x="31" y="43"/>
                  <a:pt x="14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30"/>
                  <a:pt x="22" y="19"/>
                  <a:pt x="34" y="13"/>
                </a:cubicBezTo>
                <a:close/>
                <a:moveTo>
                  <a:pt x="8" y="53"/>
                </a:moveTo>
                <a:cubicBezTo>
                  <a:pt x="8" y="53"/>
                  <a:pt x="8" y="52"/>
                  <a:pt x="9" y="52"/>
                </a:cubicBezTo>
                <a:cubicBezTo>
                  <a:pt x="9" y="52"/>
                  <a:pt x="9" y="52"/>
                  <a:pt x="10" y="52"/>
                </a:cubicBezTo>
                <a:cubicBezTo>
                  <a:pt x="15" y="52"/>
                  <a:pt x="35" y="52"/>
                  <a:pt x="55" y="46"/>
                </a:cubicBezTo>
                <a:cubicBezTo>
                  <a:pt x="56" y="48"/>
                  <a:pt x="57" y="51"/>
                  <a:pt x="58" y="53"/>
                </a:cubicBezTo>
                <a:cubicBezTo>
                  <a:pt x="58" y="53"/>
                  <a:pt x="57" y="53"/>
                  <a:pt x="57" y="53"/>
                </a:cubicBezTo>
                <a:cubicBezTo>
                  <a:pt x="34" y="61"/>
                  <a:pt x="22" y="80"/>
                  <a:pt x="20" y="83"/>
                </a:cubicBezTo>
                <a:cubicBezTo>
                  <a:pt x="13" y="75"/>
                  <a:pt x="8" y="65"/>
                  <a:pt x="8" y="53"/>
                </a:cubicBezTo>
                <a:close/>
                <a:moveTo>
                  <a:pt x="53" y="98"/>
                </a:moveTo>
                <a:cubicBezTo>
                  <a:pt x="43" y="98"/>
                  <a:pt x="34" y="95"/>
                  <a:pt x="26" y="89"/>
                </a:cubicBezTo>
                <a:cubicBezTo>
                  <a:pt x="27" y="86"/>
                  <a:pt x="37" y="69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7" y="77"/>
                  <a:pt x="70" y="90"/>
                  <a:pt x="71" y="95"/>
                </a:cubicBezTo>
                <a:cubicBezTo>
                  <a:pt x="65" y="97"/>
                  <a:pt x="60" y="98"/>
                  <a:pt x="53" y="98"/>
                </a:cubicBezTo>
                <a:close/>
                <a:moveTo>
                  <a:pt x="79" y="90"/>
                </a:moveTo>
                <a:cubicBezTo>
                  <a:pt x="78" y="87"/>
                  <a:pt x="76" y="74"/>
                  <a:pt x="70" y="59"/>
                </a:cubicBezTo>
                <a:cubicBezTo>
                  <a:pt x="73" y="58"/>
                  <a:pt x="76" y="58"/>
                  <a:pt x="79" y="58"/>
                </a:cubicBezTo>
                <a:cubicBezTo>
                  <a:pt x="89" y="58"/>
                  <a:pt x="96" y="60"/>
                  <a:pt x="98" y="61"/>
                </a:cubicBezTo>
                <a:cubicBezTo>
                  <a:pt x="96" y="73"/>
                  <a:pt x="89" y="83"/>
                  <a:pt x="79" y="90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3" name="Freeform 182"/>
          <p:cNvSpPr>
            <a:spLocks noEditPoints="1"/>
          </p:cNvSpPr>
          <p:nvPr/>
        </p:nvSpPr>
        <p:spPr bwMode="auto">
          <a:xfrm>
            <a:off x="6233144" y="4032622"/>
            <a:ext cx="172443" cy="164978"/>
          </a:xfrm>
          <a:custGeom>
            <a:avLst/>
            <a:gdLst>
              <a:gd name="T0" fmla="*/ 97 w 97"/>
              <a:gd name="T1" fmla="*/ 57 h 93"/>
              <a:gd name="T2" fmla="*/ 97 w 97"/>
              <a:gd name="T3" fmla="*/ 93 h 93"/>
              <a:gd name="T4" fmla="*/ 77 w 97"/>
              <a:gd name="T5" fmla="*/ 93 h 93"/>
              <a:gd name="T6" fmla="*/ 77 w 97"/>
              <a:gd name="T7" fmla="*/ 59 h 93"/>
              <a:gd name="T8" fmla="*/ 66 w 97"/>
              <a:gd name="T9" fmla="*/ 45 h 93"/>
              <a:gd name="T10" fmla="*/ 55 w 97"/>
              <a:gd name="T11" fmla="*/ 53 h 93"/>
              <a:gd name="T12" fmla="*/ 55 w 97"/>
              <a:gd name="T13" fmla="*/ 58 h 93"/>
              <a:gd name="T14" fmla="*/ 55 w 97"/>
              <a:gd name="T15" fmla="*/ 93 h 93"/>
              <a:gd name="T16" fmla="*/ 34 w 97"/>
              <a:gd name="T17" fmla="*/ 93 h 93"/>
              <a:gd name="T18" fmla="*/ 34 w 97"/>
              <a:gd name="T19" fmla="*/ 30 h 93"/>
              <a:gd name="T20" fmla="*/ 55 w 97"/>
              <a:gd name="T21" fmla="*/ 30 h 93"/>
              <a:gd name="T22" fmla="*/ 55 w 97"/>
              <a:gd name="T23" fmla="*/ 39 h 93"/>
              <a:gd name="T24" fmla="*/ 54 w 97"/>
              <a:gd name="T25" fmla="*/ 39 h 93"/>
              <a:gd name="T26" fmla="*/ 55 w 97"/>
              <a:gd name="T27" fmla="*/ 39 h 93"/>
              <a:gd name="T28" fmla="*/ 55 w 97"/>
              <a:gd name="T29" fmla="*/ 39 h 93"/>
              <a:gd name="T30" fmla="*/ 73 w 97"/>
              <a:gd name="T31" fmla="*/ 29 h 93"/>
              <a:gd name="T32" fmla="*/ 97 w 97"/>
              <a:gd name="T33" fmla="*/ 57 h 93"/>
              <a:gd name="T34" fmla="*/ 12 w 97"/>
              <a:gd name="T35" fmla="*/ 0 h 93"/>
              <a:gd name="T36" fmla="*/ 0 w 97"/>
              <a:gd name="T37" fmla="*/ 11 h 93"/>
              <a:gd name="T38" fmla="*/ 12 w 97"/>
              <a:gd name="T39" fmla="*/ 21 h 93"/>
              <a:gd name="T40" fmla="*/ 12 w 97"/>
              <a:gd name="T41" fmla="*/ 21 h 93"/>
              <a:gd name="T42" fmla="*/ 24 w 97"/>
              <a:gd name="T43" fmla="*/ 11 h 93"/>
              <a:gd name="T44" fmla="*/ 12 w 97"/>
              <a:gd name="T45" fmla="*/ 0 h 93"/>
              <a:gd name="T46" fmla="*/ 1 w 97"/>
              <a:gd name="T47" fmla="*/ 93 h 93"/>
              <a:gd name="T48" fmla="*/ 22 w 97"/>
              <a:gd name="T49" fmla="*/ 93 h 93"/>
              <a:gd name="T50" fmla="*/ 22 w 97"/>
              <a:gd name="T51" fmla="*/ 30 h 93"/>
              <a:gd name="T52" fmla="*/ 1 w 97"/>
              <a:gd name="T53" fmla="*/ 30 h 93"/>
              <a:gd name="T54" fmla="*/ 1 w 97"/>
              <a:gd name="T55" fmla="*/ 93 h 93"/>
              <a:gd name="T56" fmla="*/ 1 w 97"/>
              <a:gd name="T57" fmla="*/ 93 h 93"/>
              <a:gd name="T58" fmla="*/ 1 w 97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93">
                <a:moveTo>
                  <a:pt x="97" y="57"/>
                </a:moveTo>
                <a:cubicBezTo>
                  <a:pt x="97" y="93"/>
                  <a:pt x="97" y="93"/>
                  <a:pt x="97" y="93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1"/>
                  <a:pt x="74" y="45"/>
                  <a:pt x="66" y="45"/>
                </a:cubicBezTo>
                <a:cubicBezTo>
                  <a:pt x="60" y="45"/>
                  <a:pt x="57" y="49"/>
                  <a:pt x="55" y="53"/>
                </a:cubicBezTo>
                <a:cubicBezTo>
                  <a:pt x="55" y="54"/>
                  <a:pt x="55" y="56"/>
                  <a:pt x="55" y="58"/>
                </a:cubicBezTo>
                <a:cubicBezTo>
                  <a:pt x="55" y="93"/>
                  <a:pt x="55" y="93"/>
                  <a:pt x="55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3"/>
                  <a:pt x="34" y="36"/>
                  <a:pt x="34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4" y="39"/>
                  <a:pt x="54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7" y="35"/>
                  <a:pt x="62" y="29"/>
                  <a:pt x="73" y="29"/>
                </a:cubicBezTo>
                <a:cubicBezTo>
                  <a:pt x="87" y="29"/>
                  <a:pt x="97" y="38"/>
                  <a:pt x="97" y="57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9" y="21"/>
                  <a:pt x="24" y="17"/>
                  <a:pt x="24" y="11"/>
                </a:cubicBezTo>
                <a:cubicBezTo>
                  <a:pt x="23" y="5"/>
                  <a:pt x="19" y="0"/>
                  <a:pt x="12" y="0"/>
                </a:cubicBezTo>
                <a:close/>
                <a:moveTo>
                  <a:pt x="1" y="93"/>
                </a:moveTo>
                <a:cubicBezTo>
                  <a:pt x="22" y="93"/>
                  <a:pt x="22" y="93"/>
                  <a:pt x="22" y="93"/>
                </a:cubicBezTo>
                <a:cubicBezTo>
                  <a:pt x="22" y="30"/>
                  <a:pt x="22" y="30"/>
                  <a:pt x="22" y="30"/>
                </a:cubicBezTo>
                <a:cubicBezTo>
                  <a:pt x="1" y="30"/>
                  <a:pt x="1" y="30"/>
                  <a:pt x="1" y="30"/>
                </a:cubicBezTo>
                <a:lnTo>
                  <a:pt x="1" y="93"/>
                </a:lnTo>
                <a:close/>
                <a:moveTo>
                  <a:pt x="1" y="93"/>
                </a:moveTo>
                <a:cubicBezTo>
                  <a:pt x="1" y="93"/>
                  <a:pt x="1" y="93"/>
                  <a:pt x="1" y="9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4" name="Freeform 183"/>
          <p:cNvSpPr>
            <a:spLocks noEditPoints="1"/>
          </p:cNvSpPr>
          <p:nvPr/>
        </p:nvSpPr>
        <p:spPr bwMode="auto">
          <a:xfrm>
            <a:off x="6233144" y="3132747"/>
            <a:ext cx="184388" cy="184387"/>
          </a:xfrm>
          <a:custGeom>
            <a:avLst/>
            <a:gdLst>
              <a:gd name="T0" fmla="*/ 100 w 104"/>
              <a:gd name="T1" fmla="*/ 60 h 104"/>
              <a:gd name="T2" fmla="*/ 101 w 104"/>
              <a:gd name="T3" fmla="*/ 52 h 104"/>
              <a:gd name="T4" fmla="*/ 52 w 104"/>
              <a:gd name="T5" fmla="*/ 4 h 104"/>
              <a:gd name="T6" fmla="*/ 45 w 104"/>
              <a:gd name="T7" fmla="*/ 4 h 104"/>
              <a:gd name="T8" fmla="*/ 29 w 104"/>
              <a:gd name="T9" fmla="*/ 0 h 104"/>
              <a:gd name="T10" fmla="*/ 0 w 104"/>
              <a:gd name="T11" fmla="*/ 29 h 104"/>
              <a:gd name="T12" fmla="*/ 4 w 104"/>
              <a:gd name="T13" fmla="*/ 45 h 104"/>
              <a:gd name="T14" fmla="*/ 4 w 104"/>
              <a:gd name="T15" fmla="*/ 52 h 104"/>
              <a:gd name="T16" fmla="*/ 52 w 104"/>
              <a:gd name="T17" fmla="*/ 101 h 104"/>
              <a:gd name="T18" fmla="*/ 60 w 104"/>
              <a:gd name="T19" fmla="*/ 100 h 104"/>
              <a:gd name="T20" fmla="*/ 75 w 104"/>
              <a:gd name="T21" fmla="*/ 104 h 104"/>
              <a:gd name="T22" fmla="*/ 104 w 104"/>
              <a:gd name="T23" fmla="*/ 75 h 104"/>
              <a:gd name="T24" fmla="*/ 100 w 104"/>
              <a:gd name="T25" fmla="*/ 60 h 104"/>
              <a:gd name="T26" fmla="*/ 75 w 104"/>
              <a:gd name="T27" fmla="*/ 74 h 104"/>
              <a:gd name="T28" fmla="*/ 66 w 104"/>
              <a:gd name="T29" fmla="*/ 81 h 104"/>
              <a:gd name="T30" fmla="*/ 52 w 104"/>
              <a:gd name="T31" fmla="*/ 84 h 104"/>
              <a:gd name="T32" fmla="*/ 36 w 104"/>
              <a:gd name="T33" fmla="*/ 80 h 104"/>
              <a:gd name="T34" fmla="*/ 29 w 104"/>
              <a:gd name="T35" fmla="*/ 74 h 104"/>
              <a:gd name="T36" fmla="*/ 26 w 104"/>
              <a:gd name="T37" fmla="*/ 66 h 104"/>
              <a:gd name="T38" fmla="*/ 28 w 104"/>
              <a:gd name="T39" fmla="*/ 62 h 104"/>
              <a:gd name="T40" fmla="*/ 32 w 104"/>
              <a:gd name="T41" fmla="*/ 60 h 104"/>
              <a:gd name="T42" fmla="*/ 36 w 104"/>
              <a:gd name="T43" fmla="*/ 61 h 104"/>
              <a:gd name="T44" fmla="*/ 38 w 104"/>
              <a:gd name="T45" fmla="*/ 65 h 104"/>
              <a:gd name="T46" fmla="*/ 41 w 104"/>
              <a:gd name="T47" fmla="*/ 70 h 104"/>
              <a:gd name="T48" fmla="*/ 45 w 104"/>
              <a:gd name="T49" fmla="*/ 73 h 104"/>
              <a:gd name="T50" fmla="*/ 52 w 104"/>
              <a:gd name="T51" fmla="*/ 74 h 104"/>
              <a:gd name="T52" fmla="*/ 61 w 104"/>
              <a:gd name="T53" fmla="*/ 72 h 104"/>
              <a:gd name="T54" fmla="*/ 65 w 104"/>
              <a:gd name="T55" fmla="*/ 66 h 104"/>
              <a:gd name="T56" fmla="*/ 63 w 104"/>
              <a:gd name="T57" fmla="*/ 61 h 104"/>
              <a:gd name="T58" fmla="*/ 58 w 104"/>
              <a:gd name="T59" fmla="*/ 58 h 104"/>
              <a:gd name="T60" fmla="*/ 49 w 104"/>
              <a:gd name="T61" fmla="*/ 56 h 104"/>
              <a:gd name="T62" fmla="*/ 38 w 104"/>
              <a:gd name="T63" fmla="*/ 52 h 104"/>
              <a:gd name="T64" fmla="*/ 30 w 104"/>
              <a:gd name="T65" fmla="*/ 47 h 104"/>
              <a:gd name="T66" fmla="*/ 27 w 104"/>
              <a:gd name="T67" fmla="*/ 38 h 104"/>
              <a:gd name="T68" fmla="*/ 30 w 104"/>
              <a:gd name="T69" fmla="*/ 29 h 104"/>
              <a:gd name="T70" fmla="*/ 39 w 104"/>
              <a:gd name="T71" fmla="*/ 23 h 104"/>
              <a:gd name="T72" fmla="*/ 52 w 104"/>
              <a:gd name="T73" fmla="*/ 21 h 104"/>
              <a:gd name="T74" fmla="*/ 62 w 104"/>
              <a:gd name="T75" fmla="*/ 22 h 104"/>
              <a:gd name="T76" fmla="*/ 70 w 104"/>
              <a:gd name="T77" fmla="*/ 26 h 104"/>
              <a:gd name="T78" fmla="*/ 74 w 104"/>
              <a:gd name="T79" fmla="*/ 31 h 104"/>
              <a:gd name="T80" fmla="*/ 75 w 104"/>
              <a:gd name="T81" fmla="*/ 36 h 104"/>
              <a:gd name="T82" fmla="*/ 74 w 104"/>
              <a:gd name="T83" fmla="*/ 40 h 104"/>
              <a:gd name="T84" fmla="*/ 69 w 104"/>
              <a:gd name="T85" fmla="*/ 42 h 104"/>
              <a:gd name="T86" fmla="*/ 66 w 104"/>
              <a:gd name="T87" fmla="*/ 41 h 104"/>
              <a:gd name="T88" fmla="*/ 63 w 104"/>
              <a:gd name="T89" fmla="*/ 37 h 104"/>
              <a:gd name="T90" fmla="*/ 59 w 104"/>
              <a:gd name="T91" fmla="*/ 32 h 104"/>
              <a:gd name="T92" fmla="*/ 51 w 104"/>
              <a:gd name="T93" fmla="*/ 30 h 104"/>
              <a:gd name="T94" fmla="*/ 43 w 104"/>
              <a:gd name="T95" fmla="*/ 32 h 104"/>
              <a:gd name="T96" fmla="*/ 40 w 104"/>
              <a:gd name="T97" fmla="*/ 37 h 104"/>
              <a:gd name="T98" fmla="*/ 41 w 104"/>
              <a:gd name="T99" fmla="*/ 40 h 104"/>
              <a:gd name="T100" fmla="*/ 44 w 104"/>
              <a:gd name="T101" fmla="*/ 42 h 104"/>
              <a:gd name="T102" fmla="*/ 48 w 104"/>
              <a:gd name="T103" fmla="*/ 43 h 104"/>
              <a:gd name="T104" fmla="*/ 54 w 104"/>
              <a:gd name="T105" fmla="*/ 45 h 104"/>
              <a:gd name="T106" fmla="*/ 64 w 104"/>
              <a:gd name="T107" fmla="*/ 48 h 104"/>
              <a:gd name="T108" fmla="*/ 71 w 104"/>
              <a:gd name="T109" fmla="*/ 51 h 104"/>
              <a:gd name="T110" fmla="*/ 76 w 104"/>
              <a:gd name="T111" fmla="*/ 56 h 104"/>
              <a:gd name="T112" fmla="*/ 78 w 104"/>
              <a:gd name="T113" fmla="*/ 64 h 104"/>
              <a:gd name="T114" fmla="*/ 75 w 104"/>
              <a:gd name="T115" fmla="*/ 74 h 104"/>
              <a:gd name="T116" fmla="*/ 75 w 104"/>
              <a:gd name="T117" fmla="*/ 74 h 104"/>
              <a:gd name="T118" fmla="*/ 75 w 104"/>
              <a:gd name="T11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" h="104">
                <a:moveTo>
                  <a:pt x="100" y="60"/>
                </a:moveTo>
                <a:cubicBezTo>
                  <a:pt x="100" y="57"/>
                  <a:pt x="101" y="55"/>
                  <a:pt x="101" y="52"/>
                </a:cubicBezTo>
                <a:cubicBezTo>
                  <a:pt x="101" y="25"/>
                  <a:pt x="79" y="4"/>
                  <a:pt x="52" y="4"/>
                </a:cubicBezTo>
                <a:cubicBezTo>
                  <a:pt x="50" y="4"/>
                  <a:pt x="47" y="4"/>
                  <a:pt x="45" y="4"/>
                </a:cubicBezTo>
                <a:cubicBezTo>
                  <a:pt x="40" y="2"/>
                  <a:pt x="3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35"/>
                  <a:pt x="1" y="40"/>
                  <a:pt x="4" y="45"/>
                </a:cubicBezTo>
                <a:cubicBezTo>
                  <a:pt x="4" y="47"/>
                  <a:pt x="4" y="50"/>
                  <a:pt x="4" y="52"/>
                </a:cubicBezTo>
                <a:cubicBezTo>
                  <a:pt x="4" y="79"/>
                  <a:pt x="25" y="101"/>
                  <a:pt x="52" y="101"/>
                </a:cubicBezTo>
                <a:cubicBezTo>
                  <a:pt x="55" y="101"/>
                  <a:pt x="57" y="100"/>
                  <a:pt x="60" y="100"/>
                </a:cubicBezTo>
                <a:cubicBezTo>
                  <a:pt x="64" y="103"/>
                  <a:pt x="69" y="104"/>
                  <a:pt x="75" y="104"/>
                </a:cubicBezTo>
                <a:cubicBezTo>
                  <a:pt x="91" y="104"/>
                  <a:pt x="104" y="91"/>
                  <a:pt x="104" y="75"/>
                </a:cubicBezTo>
                <a:cubicBezTo>
                  <a:pt x="104" y="70"/>
                  <a:pt x="103" y="64"/>
                  <a:pt x="100" y="60"/>
                </a:cubicBezTo>
                <a:close/>
                <a:moveTo>
                  <a:pt x="75" y="74"/>
                </a:moveTo>
                <a:cubicBezTo>
                  <a:pt x="73" y="77"/>
                  <a:pt x="70" y="80"/>
                  <a:pt x="66" y="81"/>
                </a:cubicBezTo>
                <a:cubicBezTo>
                  <a:pt x="62" y="83"/>
                  <a:pt x="57" y="84"/>
                  <a:pt x="52" y="84"/>
                </a:cubicBezTo>
                <a:cubicBezTo>
                  <a:pt x="46" y="84"/>
                  <a:pt x="40" y="83"/>
                  <a:pt x="36" y="80"/>
                </a:cubicBezTo>
                <a:cubicBezTo>
                  <a:pt x="33" y="79"/>
                  <a:pt x="31" y="76"/>
                  <a:pt x="29" y="74"/>
                </a:cubicBezTo>
                <a:cubicBezTo>
                  <a:pt x="27" y="71"/>
                  <a:pt x="26" y="68"/>
                  <a:pt x="26" y="66"/>
                </a:cubicBezTo>
                <a:cubicBezTo>
                  <a:pt x="26" y="64"/>
                  <a:pt x="27" y="63"/>
                  <a:pt x="28" y="62"/>
                </a:cubicBezTo>
                <a:cubicBezTo>
                  <a:pt x="29" y="61"/>
                  <a:pt x="30" y="60"/>
                  <a:pt x="32" y="60"/>
                </a:cubicBezTo>
                <a:cubicBezTo>
                  <a:pt x="34" y="60"/>
                  <a:pt x="35" y="61"/>
                  <a:pt x="36" y="61"/>
                </a:cubicBezTo>
                <a:cubicBezTo>
                  <a:pt x="37" y="62"/>
                  <a:pt x="38" y="63"/>
                  <a:pt x="38" y="65"/>
                </a:cubicBezTo>
                <a:cubicBezTo>
                  <a:pt x="39" y="67"/>
                  <a:pt x="40" y="69"/>
                  <a:pt x="41" y="70"/>
                </a:cubicBezTo>
                <a:cubicBezTo>
                  <a:pt x="42" y="71"/>
                  <a:pt x="43" y="72"/>
                  <a:pt x="45" y="73"/>
                </a:cubicBezTo>
                <a:cubicBezTo>
                  <a:pt x="47" y="74"/>
                  <a:pt x="49" y="74"/>
                  <a:pt x="52" y="74"/>
                </a:cubicBezTo>
                <a:cubicBezTo>
                  <a:pt x="56" y="74"/>
                  <a:pt x="59" y="73"/>
                  <a:pt x="61" y="72"/>
                </a:cubicBezTo>
                <a:cubicBezTo>
                  <a:pt x="64" y="70"/>
                  <a:pt x="65" y="68"/>
                  <a:pt x="65" y="66"/>
                </a:cubicBezTo>
                <a:cubicBezTo>
                  <a:pt x="65" y="64"/>
                  <a:pt x="64" y="62"/>
                  <a:pt x="63" y="61"/>
                </a:cubicBezTo>
                <a:cubicBezTo>
                  <a:pt x="62" y="60"/>
                  <a:pt x="60" y="59"/>
                  <a:pt x="58" y="58"/>
                </a:cubicBezTo>
                <a:cubicBezTo>
                  <a:pt x="56" y="57"/>
                  <a:pt x="53" y="57"/>
                  <a:pt x="49" y="56"/>
                </a:cubicBezTo>
                <a:cubicBezTo>
                  <a:pt x="45" y="55"/>
                  <a:pt x="41" y="54"/>
                  <a:pt x="38" y="52"/>
                </a:cubicBezTo>
                <a:cubicBezTo>
                  <a:pt x="34" y="51"/>
                  <a:pt x="32" y="49"/>
                  <a:pt x="30" y="47"/>
                </a:cubicBezTo>
                <a:cubicBezTo>
                  <a:pt x="28" y="44"/>
                  <a:pt x="27" y="41"/>
                  <a:pt x="27" y="38"/>
                </a:cubicBezTo>
                <a:cubicBezTo>
                  <a:pt x="27" y="35"/>
                  <a:pt x="28" y="32"/>
                  <a:pt x="30" y="29"/>
                </a:cubicBezTo>
                <a:cubicBezTo>
                  <a:pt x="32" y="26"/>
                  <a:pt x="35" y="24"/>
                  <a:pt x="39" y="23"/>
                </a:cubicBezTo>
                <a:cubicBezTo>
                  <a:pt x="43" y="21"/>
                  <a:pt x="47" y="21"/>
                  <a:pt x="52" y="21"/>
                </a:cubicBezTo>
                <a:cubicBezTo>
                  <a:pt x="56" y="21"/>
                  <a:pt x="59" y="21"/>
                  <a:pt x="62" y="22"/>
                </a:cubicBezTo>
                <a:cubicBezTo>
                  <a:pt x="65" y="23"/>
                  <a:pt x="68" y="24"/>
                  <a:pt x="70" y="26"/>
                </a:cubicBezTo>
                <a:cubicBezTo>
                  <a:pt x="72" y="27"/>
                  <a:pt x="73" y="29"/>
                  <a:pt x="74" y="31"/>
                </a:cubicBezTo>
                <a:cubicBezTo>
                  <a:pt x="75" y="32"/>
                  <a:pt x="75" y="34"/>
                  <a:pt x="75" y="36"/>
                </a:cubicBezTo>
                <a:cubicBezTo>
                  <a:pt x="75" y="37"/>
                  <a:pt x="75" y="39"/>
                  <a:pt x="74" y="40"/>
                </a:cubicBezTo>
                <a:cubicBezTo>
                  <a:pt x="72" y="41"/>
                  <a:pt x="71" y="42"/>
                  <a:pt x="69" y="42"/>
                </a:cubicBezTo>
                <a:cubicBezTo>
                  <a:pt x="68" y="42"/>
                  <a:pt x="67" y="41"/>
                  <a:pt x="66" y="41"/>
                </a:cubicBezTo>
                <a:cubicBezTo>
                  <a:pt x="65" y="40"/>
                  <a:pt x="64" y="39"/>
                  <a:pt x="63" y="37"/>
                </a:cubicBezTo>
                <a:cubicBezTo>
                  <a:pt x="62" y="35"/>
                  <a:pt x="61" y="33"/>
                  <a:pt x="59" y="32"/>
                </a:cubicBezTo>
                <a:cubicBezTo>
                  <a:pt x="57" y="31"/>
                  <a:pt x="55" y="30"/>
                  <a:pt x="51" y="30"/>
                </a:cubicBezTo>
                <a:cubicBezTo>
                  <a:pt x="48" y="30"/>
                  <a:pt x="45" y="31"/>
                  <a:pt x="43" y="32"/>
                </a:cubicBezTo>
                <a:cubicBezTo>
                  <a:pt x="41" y="33"/>
                  <a:pt x="40" y="35"/>
                  <a:pt x="40" y="37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3" y="41"/>
                  <a:pt x="44" y="42"/>
                </a:cubicBezTo>
                <a:cubicBezTo>
                  <a:pt x="45" y="43"/>
                  <a:pt x="46" y="43"/>
                  <a:pt x="48" y="43"/>
                </a:cubicBezTo>
                <a:cubicBezTo>
                  <a:pt x="49" y="44"/>
                  <a:pt x="51" y="44"/>
                  <a:pt x="54" y="45"/>
                </a:cubicBezTo>
                <a:cubicBezTo>
                  <a:pt x="57" y="46"/>
                  <a:pt x="61" y="47"/>
                  <a:pt x="64" y="48"/>
                </a:cubicBezTo>
                <a:cubicBezTo>
                  <a:pt x="67" y="49"/>
                  <a:pt x="69" y="50"/>
                  <a:pt x="71" y="51"/>
                </a:cubicBezTo>
                <a:cubicBezTo>
                  <a:pt x="74" y="53"/>
                  <a:pt x="75" y="54"/>
                  <a:pt x="76" y="56"/>
                </a:cubicBezTo>
                <a:cubicBezTo>
                  <a:pt x="78" y="59"/>
                  <a:pt x="78" y="61"/>
                  <a:pt x="78" y="64"/>
                </a:cubicBezTo>
                <a:cubicBezTo>
                  <a:pt x="78" y="68"/>
                  <a:pt x="77" y="71"/>
                  <a:pt x="75" y="74"/>
                </a:cubicBezTo>
                <a:close/>
                <a:moveTo>
                  <a:pt x="75" y="74"/>
                </a:moveTo>
                <a:cubicBezTo>
                  <a:pt x="75" y="74"/>
                  <a:pt x="75" y="74"/>
                  <a:pt x="75" y="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5" name="Freeform 184"/>
          <p:cNvSpPr>
            <a:spLocks noEditPoints="1"/>
          </p:cNvSpPr>
          <p:nvPr/>
        </p:nvSpPr>
        <p:spPr bwMode="auto">
          <a:xfrm>
            <a:off x="6233145" y="2246761"/>
            <a:ext cx="185880" cy="188120"/>
          </a:xfrm>
          <a:custGeom>
            <a:avLst/>
            <a:gdLst>
              <a:gd name="T0" fmla="*/ 95 w 105"/>
              <a:gd name="T1" fmla="*/ 0 h 106"/>
              <a:gd name="T2" fmla="*/ 10 w 105"/>
              <a:gd name="T3" fmla="*/ 0 h 106"/>
              <a:gd name="T4" fmla="*/ 0 w 105"/>
              <a:gd name="T5" fmla="*/ 11 h 106"/>
              <a:gd name="T6" fmla="*/ 0 w 105"/>
              <a:gd name="T7" fmla="*/ 95 h 106"/>
              <a:gd name="T8" fmla="*/ 10 w 105"/>
              <a:gd name="T9" fmla="*/ 106 h 106"/>
              <a:gd name="T10" fmla="*/ 95 w 105"/>
              <a:gd name="T11" fmla="*/ 106 h 106"/>
              <a:gd name="T12" fmla="*/ 105 w 105"/>
              <a:gd name="T13" fmla="*/ 95 h 106"/>
              <a:gd name="T14" fmla="*/ 105 w 105"/>
              <a:gd name="T15" fmla="*/ 11 h 106"/>
              <a:gd name="T16" fmla="*/ 95 w 105"/>
              <a:gd name="T17" fmla="*/ 0 h 106"/>
              <a:gd name="T18" fmla="*/ 52 w 105"/>
              <a:gd name="T19" fmla="*/ 32 h 106"/>
              <a:gd name="T20" fmla="*/ 74 w 105"/>
              <a:gd name="T21" fmla="*/ 53 h 106"/>
              <a:gd name="T22" fmla="*/ 52 w 105"/>
              <a:gd name="T23" fmla="*/ 74 h 106"/>
              <a:gd name="T24" fmla="*/ 31 w 105"/>
              <a:gd name="T25" fmla="*/ 53 h 106"/>
              <a:gd name="T26" fmla="*/ 52 w 105"/>
              <a:gd name="T27" fmla="*/ 32 h 106"/>
              <a:gd name="T28" fmla="*/ 13 w 105"/>
              <a:gd name="T29" fmla="*/ 95 h 106"/>
              <a:gd name="T30" fmla="*/ 10 w 105"/>
              <a:gd name="T31" fmla="*/ 93 h 106"/>
              <a:gd name="T32" fmla="*/ 10 w 105"/>
              <a:gd name="T33" fmla="*/ 48 h 106"/>
              <a:gd name="T34" fmla="*/ 21 w 105"/>
              <a:gd name="T35" fmla="*/ 48 h 106"/>
              <a:gd name="T36" fmla="*/ 21 w 105"/>
              <a:gd name="T37" fmla="*/ 53 h 106"/>
              <a:gd name="T38" fmla="*/ 52 w 105"/>
              <a:gd name="T39" fmla="*/ 85 h 106"/>
              <a:gd name="T40" fmla="*/ 84 w 105"/>
              <a:gd name="T41" fmla="*/ 53 h 106"/>
              <a:gd name="T42" fmla="*/ 84 w 105"/>
              <a:gd name="T43" fmla="*/ 48 h 106"/>
              <a:gd name="T44" fmla="*/ 95 w 105"/>
              <a:gd name="T45" fmla="*/ 48 h 106"/>
              <a:gd name="T46" fmla="*/ 95 w 105"/>
              <a:gd name="T47" fmla="*/ 93 h 106"/>
              <a:gd name="T48" fmla="*/ 92 w 105"/>
              <a:gd name="T49" fmla="*/ 95 h 106"/>
              <a:gd name="T50" fmla="*/ 13 w 105"/>
              <a:gd name="T51" fmla="*/ 95 h 106"/>
              <a:gd name="T52" fmla="*/ 95 w 105"/>
              <a:gd name="T53" fmla="*/ 24 h 106"/>
              <a:gd name="T54" fmla="*/ 92 w 105"/>
              <a:gd name="T55" fmla="*/ 26 h 106"/>
              <a:gd name="T56" fmla="*/ 82 w 105"/>
              <a:gd name="T57" fmla="*/ 26 h 106"/>
              <a:gd name="T58" fmla="*/ 79 w 105"/>
              <a:gd name="T59" fmla="*/ 24 h 106"/>
              <a:gd name="T60" fmla="*/ 79 w 105"/>
              <a:gd name="T61" fmla="*/ 13 h 106"/>
              <a:gd name="T62" fmla="*/ 82 w 105"/>
              <a:gd name="T63" fmla="*/ 11 h 106"/>
              <a:gd name="T64" fmla="*/ 92 w 105"/>
              <a:gd name="T65" fmla="*/ 11 h 106"/>
              <a:gd name="T66" fmla="*/ 95 w 105"/>
              <a:gd name="T67" fmla="*/ 13 h 106"/>
              <a:gd name="T68" fmla="*/ 95 w 105"/>
              <a:gd name="T69" fmla="*/ 24 h 106"/>
              <a:gd name="T70" fmla="*/ 95 w 105"/>
              <a:gd name="T71" fmla="*/ 24 h 106"/>
              <a:gd name="T72" fmla="*/ 95 w 105"/>
              <a:gd name="T73" fmla="*/ 2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" h="106">
                <a:moveTo>
                  <a:pt x="95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1"/>
                  <a:pt x="4" y="106"/>
                  <a:pt x="10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1" y="106"/>
                  <a:pt x="105" y="101"/>
                  <a:pt x="105" y="95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5"/>
                  <a:pt x="101" y="0"/>
                  <a:pt x="95" y="0"/>
                </a:cubicBezTo>
                <a:close/>
                <a:moveTo>
                  <a:pt x="52" y="32"/>
                </a:moveTo>
                <a:cubicBezTo>
                  <a:pt x="64" y="32"/>
                  <a:pt x="74" y="41"/>
                  <a:pt x="74" y="53"/>
                </a:cubicBezTo>
                <a:cubicBezTo>
                  <a:pt x="74" y="65"/>
                  <a:pt x="64" y="74"/>
                  <a:pt x="52" y="74"/>
                </a:cubicBezTo>
                <a:cubicBezTo>
                  <a:pt x="41" y="74"/>
                  <a:pt x="31" y="65"/>
                  <a:pt x="31" y="53"/>
                </a:cubicBezTo>
                <a:cubicBezTo>
                  <a:pt x="31" y="41"/>
                  <a:pt x="41" y="32"/>
                  <a:pt x="52" y="32"/>
                </a:cubicBezTo>
                <a:close/>
                <a:moveTo>
                  <a:pt x="13" y="95"/>
                </a:moveTo>
                <a:cubicBezTo>
                  <a:pt x="11" y="95"/>
                  <a:pt x="10" y="94"/>
                  <a:pt x="10" y="93"/>
                </a:cubicBezTo>
                <a:cubicBezTo>
                  <a:pt x="10" y="48"/>
                  <a:pt x="10" y="48"/>
                  <a:pt x="1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1" y="51"/>
                  <a:pt x="21" y="53"/>
                </a:cubicBezTo>
                <a:cubicBezTo>
                  <a:pt x="21" y="70"/>
                  <a:pt x="35" y="85"/>
                  <a:pt x="52" y="85"/>
                </a:cubicBezTo>
                <a:cubicBezTo>
                  <a:pt x="70" y="85"/>
                  <a:pt x="84" y="70"/>
                  <a:pt x="84" y="53"/>
                </a:cubicBezTo>
                <a:cubicBezTo>
                  <a:pt x="84" y="51"/>
                  <a:pt x="84" y="49"/>
                  <a:pt x="84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94"/>
                  <a:pt x="94" y="95"/>
                  <a:pt x="92" y="95"/>
                </a:cubicBezTo>
                <a:lnTo>
                  <a:pt x="13" y="95"/>
                </a:lnTo>
                <a:close/>
                <a:moveTo>
                  <a:pt x="95" y="24"/>
                </a:moveTo>
                <a:cubicBezTo>
                  <a:pt x="95" y="25"/>
                  <a:pt x="94" y="26"/>
                  <a:pt x="9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0" y="26"/>
                  <a:pt x="79" y="25"/>
                  <a:pt x="79" y="24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2"/>
                  <a:pt x="80" y="11"/>
                  <a:pt x="82" y="1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11"/>
                  <a:pt x="95" y="12"/>
                  <a:pt x="95" y="13"/>
                </a:cubicBezTo>
                <a:lnTo>
                  <a:pt x="95" y="24"/>
                </a:ln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6" name="Freeform 185"/>
          <p:cNvSpPr>
            <a:spLocks noEditPoints="1"/>
          </p:cNvSpPr>
          <p:nvPr/>
        </p:nvSpPr>
        <p:spPr bwMode="auto">
          <a:xfrm>
            <a:off x="6234638" y="2718219"/>
            <a:ext cx="182894" cy="184387"/>
          </a:xfrm>
          <a:custGeom>
            <a:avLst/>
            <a:gdLst>
              <a:gd name="T0" fmla="*/ 76 w 103"/>
              <a:gd name="T1" fmla="*/ 62 h 104"/>
              <a:gd name="T2" fmla="*/ 68 w 103"/>
              <a:gd name="T3" fmla="*/ 58 h 104"/>
              <a:gd name="T4" fmla="*/ 65 w 103"/>
              <a:gd name="T5" fmla="*/ 58 h 104"/>
              <a:gd name="T6" fmla="*/ 61 w 103"/>
              <a:gd name="T7" fmla="*/ 63 h 104"/>
              <a:gd name="T8" fmla="*/ 58 w 103"/>
              <a:gd name="T9" fmla="*/ 63 h 104"/>
              <a:gd name="T10" fmla="*/ 48 w 103"/>
              <a:gd name="T11" fmla="*/ 57 h 104"/>
              <a:gd name="T12" fmla="*/ 41 w 103"/>
              <a:gd name="T13" fmla="*/ 47 h 104"/>
              <a:gd name="T14" fmla="*/ 41 w 103"/>
              <a:gd name="T15" fmla="*/ 45 h 104"/>
              <a:gd name="T16" fmla="*/ 43 w 103"/>
              <a:gd name="T17" fmla="*/ 43 h 104"/>
              <a:gd name="T18" fmla="*/ 45 w 103"/>
              <a:gd name="T19" fmla="*/ 40 h 104"/>
              <a:gd name="T20" fmla="*/ 45 w 103"/>
              <a:gd name="T21" fmla="*/ 38 h 104"/>
              <a:gd name="T22" fmla="*/ 41 w 103"/>
              <a:gd name="T23" fmla="*/ 28 h 104"/>
              <a:gd name="T24" fmla="*/ 38 w 103"/>
              <a:gd name="T25" fmla="*/ 26 h 104"/>
              <a:gd name="T26" fmla="*/ 36 w 103"/>
              <a:gd name="T27" fmla="*/ 26 h 104"/>
              <a:gd name="T28" fmla="*/ 32 w 103"/>
              <a:gd name="T29" fmla="*/ 27 h 104"/>
              <a:gd name="T30" fmla="*/ 27 w 103"/>
              <a:gd name="T31" fmla="*/ 38 h 104"/>
              <a:gd name="T32" fmla="*/ 32 w 103"/>
              <a:gd name="T33" fmla="*/ 52 h 104"/>
              <a:gd name="T34" fmla="*/ 54 w 103"/>
              <a:gd name="T35" fmla="*/ 72 h 104"/>
              <a:gd name="T36" fmla="*/ 69 w 103"/>
              <a:gd name="T37" fmla="*/ 76 h 104"/>
              <a:gd name="T38" fmla="*/ 78 w 103"/>
              <a:gd name="T39" fmla="*/ 70 h 104"/>
              <a:gd name="T40" fmla="*/ 79 w 103"/>
              <a:gd name="T41" fmla="*/ 64 h 104"/>
              <a:gd name="T42" fmla="*/ 76 w 103"/>
              <a:gd name="T43" fmla="*/ 62 h 104"/>
              <a:gd name="T44" fmla="*/ 53 w 103"/>
              <a:gd name="T45" fmla="*/ 93 h 104"/>
              <a:gd name="T46" fmla="*/ 29 w 103"/>
              <a:gd name="T47" fmla="*/ 86 h 104"/>
              <a:gd name="T48" fmla="*/ 13 w 103"/>
              <a:gd name="T49" fmla="*/ 91 h 104"/>
              <a:gd name="T50" fmla="*/ 19 w 103"/>
              <a:gd name="T51" fmla="*/ 76 h 104"/>
              <a:gd name="T52" fmla="*/ 10 w 103"/>
              <a:gd name="T53" fmla="*/ 51 h 104"/>
              <a:gd name="T54" fmla="*/ 53 w 103"/>
              <a:gd name="T55" fmla="*/ 9 h 104"/>
              <a:gd name="T56" fmla="*/ 95 w 103"/>
              <a:gd name="T57" fmla="*/ 51 h 104"/>
              <a:gd name="T58" fmla="*/ 53 w 103"/>
              <a:gd name="T59" fmla="*/ 93 h 104"/>
              <a:gd name="T60" fmla="*/ 53 w 103"/>
              <a:gd name="T61" fmla="*/ 0 h 104"/>
              <a:gd name="T62" fmla="*/ 2 w 103"/>
              <a:gd name="T63" fmla="*/ 51 h 104"/>
              <a:gd name="T64" fmla="*/ 9 w 103"/>
              <a:gd name="T65" fmla="*/ 77 h 104"/>
              <a:gd name="T66" fmla="*/ 0 w 103"/>
              <a:gd name="T67" fmla="*/ 104 h 104"/>
              <a:gd name="T68" fmla="*/ 28 w 103"/>
              <a:gd name="T69" fmla="*/ 95 h 104"/>
              <a:gd name="T70" fmla="*/ 53 w 103"/>
              <a:gd name="T71" fmla="*/ 101 h 104"/>
              <a:gd name="T72" fmla="*/ 103 w 103"/>
              <a:gd name="T73" fmla="*/ 51 h 104"/>
              <a:gd name="T74" fmla="*/ 53 w 103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4">
                <a:moveTo>
                  <a:pt x="76" y="62"/>
                </a:moveTo>
                <a:cubicBezTo>
                  <a:pt x="75" y="62"/>
                  <a:pt x="69" y="58"/>
                  <a:pt x="68" y="58"/>
                </a:cubicBezTo>
                <a:cubicBezTo>
                  <a:pt x="67" y="57"/>
                  <a:pt x="66" y="57"/>
                  <a:pt x="65" y="58"/>
                </a:cubicBezTo>
                <a:cubicBezTo>
                  <a:pt x="64" y="60"/>
                  <a:pt x="61" y="62"/>
                  <a:pt x="61" y="63"/>
                </a:cubicBezTo>
                <a:cubicBezTo>
                  <a:pt x="60" y="64"/>
                  <a:pt x="59" y="64"/>
                  <a:pt x="58" y="63"/>
                </a:cubicBezTo>
                <a:cubicBezTo>
                  <a:pt x="56" y="63"/>
                  <a:pt x="52" y="61"/>
                  <a:pt x="48" y="57"/>
                </a:cubicBezTo>
                <a:cubicBezTo>
                  <a:pt x="44" y="53"/>
                  <a:pt x="41" y="49"/>
                  <a:pt x="41" y="47"/>
                </a:cubicBezTo>
                <a:cubicBezTo>
                  <a:pt x="40" y="46"/>
                  <a:pt x="41" y="45"/>
                  <a:pt x="41" y="45"/>
                </a:cubicBezTo>
                <a:cubicBezTo>
                  <a:pt x="42" y="44"/>
                  <a:pt x="43" y="43"/>
                  <a:pt x="43" y="43"/>
                </a:cubicBezTo>
                <a:cubicBezTo>
                  <a:pt x="44" y="42"/>
                  <a:pt x="44" y="41"/>
                  <a:pt x="45" y="40"/>
                </a:cubicBezTo>
                <a:cubicBezTo>
                  <a:pt x="45" y="40"/>
                  <a:pt x="45" y="39"/>
                  <a:pt x="45" y="38"/>
                </a:cubicBezTo>
                <a:cubicBezTo>
                  <a:pt x="44" y="38"/>
                  <a:pt x="42" y="31"/>
                  <a:pt x="41" y="28"/>
                </a:cubicBezTo>
                <a:cubicBezTo>
                  <a:pt x="40" y="26"/>
                  <a:pt x="39" y="26"/>
                  <a:pt x="38" y="26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4" y="26"/>
                  <a:pt x="32" y="27"/>
                </a:cubicBezTo>
                <a:cubicBezTo>
                  <a:pt x="31" y="29"/>
                  <a:pt x="28" y="32"/>
                  <a:pt x="27" y="38"/>
                </a:cubicBezTo>
                <a:cubicBezTo>
                  <a:pt x="27" y="44"/>
                  <a:pt x="32" y="51"/>
                  <a:pt x="32" y="52"/>
                </a:cubicBezTo>
                <a:cubicBezTo>
                  <a:pt x="33" y="53"/>
                  <a:pt x="41" y="66"/>
                  <a:pt x="54" y="72"/>
                </a:cubicBezTo>
                <a:cubicBezTo>
                  <a:pt x="67" y="78"/>
                  <a:pt x="67" y="76"/>
                  <a:pt x="69" y="76"/>
                </a:cubicBezTo>
                <a:cubicBezTo>
                  <a:pt x="71" y="76"/>
                  <a:pt x="77" y="73"/>
                  <a:pt x="78" y="70"/>
                </a:cubicBezTo>
                <a:cubicBezTo>
                  <a:pt x="79" y="67"/>
                  <a:pt x="79" y="64"/>
                  <a:pt x="79" y="64"/>
                </a:cubicBezTo>
                <a:cubicBezTo>
                  <a:pt x="79" y="63"/>
                  <a:pt x="78" y="63"/>
                  <a:pt x="76" y="62"/>
                </a:cubicBezTo>
                <a:close/>
                <a:moveTo>
                  <a:pt x="53" y="93"/>
                </a:moveTo>
                <a:cubicBezTo>
                  <a:pt x="44" y="93"/>
                  <a:pt x="36" y="90"/>
                  <a:pt x="29" y="86"/>
                </a:cubicBezTo>
                <a:cubicBezTo>
                  <a:pt x="13" y="91"/>
                  <a:pt x="13" y="91"/>
                  <a:pt x="13" y="91"/>
                </a:cubicBezTo>
                <a:cubicBezTo>
                  <a:pt x="19" y="76"/>
                  <a:pt x="19" y="76"/>
                  <a:pt x="19" y="76"/>
                </a:cubicBezTo>
                <a:cubicBezTo>
                  <a:pt x="13" y="69"/>
                  <a:pt x="10" y="60"/>
                  <a:pt x="10" y="51"/>
                </a:cubicBezTo>
                <a:cubicBezTo>
                  <a:pt x="10" y="27"/>
                  <a:pt x="29" y="9"/>
                  <a:pt x="53" y="9"/>
                </a:cubicBezTo>
                <a:cubicBezTo>
                  <a:pt x="76" y="9"/>
                  <a:pt x="95" y="27"/>
                  <a:pt x="95" y="51"/>
                </a:cubicBezTo>
                <a:cubicBezTo>
                  <a:pt x="95" y="74"/>
                  <a:pt x="76" y="93"/>
                  <a:pt x="53" y="93"/>
                </a:cubicBezTo>
                <a:close/>
                <a:moveTo>
                  <a:pt x="53" y="0"/>
                </a:moveTo>
                <a:cubicBezTo>
                  <a:pt x="25" y="0"/>
                  <a:pt x="2" y="23"/>
                  <a:pt x="2" y="51"/>
                </a:cubicBezTo>
                <a:cubicBezTo>
                  <a:pt x="2" y="60"/>
                  <a:pt x="5" y="69"/>
                  <a:pt x="9" y="77"/>
                </a:cubicBezTo>
                <a:cubicBezTo>
                  <a:pt x="0" y="104"/>
                  <a:pt x="0" y="104"/>
                  <a:pt x="0" y="104"/>
                </a:cubicBezTo>
                <a:cubicBezTo>
                  <a:pt x="28" y="95"/>
                  <a:pt x="28" y="95"/>
                  <a:pt x="28" y="95"/>
                </a:cubicBezTo>
                <a:cubicBezTo>
                  <a:pt x="35" y="99"/>
                  <a:pt x="44" y="101"/>
                  <a:pt x="53" y="101"/>
                </a:cubicBezTo>
                <a:cubicBezTo>
                  <a:pt x="81" y="101"/>
                  <a:pt x="103" y="79"/>
                  <a:pt x="103" y="51"/>
                </a:cubicBezTo>
                <a:cubicBezTo>
                  <a:pt x="103" y="23"/>
                  <a:pt x="81" y="0"/>
                  <a:pt x="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7" name="TextBox 176"/>
          <p:cNvSpPr txBox="1"/>
          <p:nvPr/>
        </p:nvSpPr>
        <p:spPr>
          <a:xfrm>
            <a:off x="791308" y="4914841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551" y="986203"/>
            <a:ext cx="31630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Check Point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Freeform 2"/>
          <p:cNvSpPr>
            <a:spLocks noEditPoints="1"/>
          </p:cNvSpPr>
          <p:nvPr/>
        </p:nvSpPr>
        <p:spPr bwMode="auto">
          <a:xfrm>
            <a:off x="3565922" y="2171701"/>
            <a:ext cx="976313" cy="1154906"/>
          </a:xfrm>
          <a:custGeom>
            <a:avLst/>
            <a:gdLst>
              <a:gd name="T0" fmla="*/ 49 w 99"/>
              <a:gd name="T1" fmla="*/ 0 h 117"/>
              <a:gd name="T2" fmla="*/ 99 w 99"/>
              <a:gd name="T3" fmla="*/ 50 h 117"/>
              <a:gd name="T4" fmla="*/ 64 w 99"/>
              <a:gd name="T5" fmla="*/ 97 h 117"/>
              <a:gd name="T6" fmla="*/ 49 w 99"/>
              <a:gd name="T7" fmla="*/ 117 h 117"/>
              <a:gd name="T8" fmla="*/ 35 w 99"/>
              <a:gd name="T9" fmla="*/ 97 h 117"/>
              <a:gd name="T10" fmla="*/ 0 w 99"/>
              <a:gd name="T11" fmla="*/ 50 h 117"/>
              <a:gd name="T12" fmla="*/ 49 w 99"/>
              <a:gd name="T13" fmla="*/ 0 h 117"/>
              <a:gd name="T14" fmla="*/ 49 w 99"/>
              <a:gd name="T15" fmla="*/ 13 h 117"/>
              <a:gd name="T16" fmla="*/ 13 w 99"/>
              <a:gd name="T17" fmla="*/ 50 h 117"/>
              <a:gd name="T18" fmla="*/ 43 w 99"/>
              <a:gd name="T19" fmla="*/ 86 h 117"/>
              <a:gd name="T20" fmla="*/ 49 w 99"/>
              <a:gd name="T21" fmla="*/ 95 h 117"/>
              <a:gd name="T22" fmla="*/ 56 w 99"/>
              <a:gd name="T23" fmla="*/ 86 h 117"/>
              <a:gd name="T24" fmla="*/ 86 w 99"/>
              <a:gd name="T25" fmla="*/ 50 h 117"/>
              <a:gd name="T26" fmla="*/ 49 w 99"/>
              <a:gd name="T27" fmla="*/ 1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17">
                <a:moveTo>
                  <a:pt x="49" y="0"/>
                </a:moveTo>
                <a:cubicBezTo>
                  <a:pt x="77" y="0"/>
                  <a:pt x="99" y="23"/>
                  <a:pt x="99" y="50"/>
                </a:cubicBezTo>
                <a:cubicBezTo>
                  <a:pt x="99" y="72"/>
                  <a:pt x="84" y="91"/>
                  <a:pt x="64" y="9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35" y="97"/>
                  <a:pt x="35" y="97"/>
                  <a:pt x="35" y="97"/>
                </a:cubicBezTo>
                <a:cubicBezTo>
                  <a:pt x="14" y="91"/>
                  <a:pt x="0" y="72"/>
                  <a:pt x="0" y="50"/>
                </a:cubicBezTo>
                <a:cubicBezTo>
                  <a:pt x="0" y="23"/>
                  <a:pt x="22" y="0"/>
                  <a:pt x="49" y="0"/>
                </a:cubicBezTo>
                <a:close/>
                <a:moveTo>
                  <a:pt x="49" y="13"/>
                </a:moveTo>
                <a:cubicBezTo>
                  <a:pt x="29" y="13"/>
                  <a:pt x="13" y="30"/>
                  <a:pt x="13" y="50"/>
                </a:cubicBezTo>
                <a:cubicBezTo>
                  <a:pt x="13" y="69"/>
                  <a:pt x="25" y="82"/>
                  <a:pt x="43" y="86"/>
                </a:cubicBezTo>
                <a:cubicBezTo>
                  <a:pt x="49" y="95"/>
                  <a:pt x="49" y="95"/>
                  <a:pt x="49" y="95"/>
                </a:cubicBezTo>
                <a:cubicBezTo>
                  <a:pt x="56" y="86"/>
                  <a:pt x="56" y="86"/>
                  <a:pt x="56" y="86"/>
                </a:cubicBezTo>
                <a:cubicBezTo>
                  <a:pt x="74" y="82"/>
                  <a:pt x="86" y="69"/>
                  <a:pt x="86" y="50"/>
                </a:cubicBezTo>
                <a:cubicBezTo>
                  <a:pt x="86" y="30"/>
                  <a:pt x="70" y="13"/>
                  <a:pt x="49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2826544" y="2714625"/>
            <a:ext cx="1134666" cy="1343025"/>
          </a:xfrm>
          <a:custGeom>
            <a:avLst/>
            <a:gdLst>
              <a:gd name="T0" fmla="*/ 58 w 115"/>
              <a:gd name="T1" fmla="*/ 0 h 136"/>
              <a:gd name="T2" fmla="*/ 115 w 115"/>
              <a:gd name="T3" fmla="*/ 58 h 136"/>
              <a:gd name="T4" fmla="*/ 74 w 115"/>
              <a:gd name="T5" fmla="*/ 113 h 136"/>
              <a:gd name="T6" fmla="*/ 58 w 115"/>
              <a:gd name="T7" fmla="*/ 136 h 136"/>
              <a:gd name="T8" fmla="*/ 41 w 115"/>
              <a:gd name="T9" fmla="*/ 113 h 136"/>
              <a:gd name="T10" fmla="*/ 0 w 115"/>
              <a:gd name="T11" fmla="*/ 58 h 136"/>
              <a:gd name="T12" fmla="*/ 58 w 115"/>
              <a:gd name="T13" fmla="*/ 0 h 136"/>
              <a:gd name="T14" fmla="*/ 58 w 115"/>
              <a:gd name="T15" fmla="*/ 16 h 136"/>
              <a:gd name="T16" fmla="*/ 15 w 115"/>
              <a:gd name="T17" fmla="*/ 58 h 136"/>
              <a:gd name="T18" fmla="*/ 50 w 115"/>
              <a:gd name="T19" fmla="*/ 100 h 136"/>
              <a:gd name="T20" fmla="*/ 58 w 115"/>
              <a:gd name="T21" fmla="*/ 110 h 136"/>
              <a:gd name="T22" fmla="*/ 65 w 115"/>
              <a:gd name="T23" fmla="*/ 100 h 136"/>
              <a:gd name="T24" fmla="*/ 100 w 115"/>
              <a:gd name="T25" fmla="*/ 58 h 136"/>
              <a:gd name="T26" fmla="*/ 58 w 115"/>
              <a:gd name="T27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36">
                <a:moveTo>
                  <a:pt x="58" y="0"/>
                </a:moveTo>
                <a:cubicBezTo>
                  <a:pt x="90" y="0"/>
                  <a:pt x="115" y="26"/>
                  <a:pt x="115" y="58"/>
                </a:cubicBezTo>
                <a:cubicBezTo>
                  <a:pt x="115" y="83"/>
                  <a:pt x="99" y="106"/>
                  <a:pt x="74" y="11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17" y="106"/>
                  <a:pt x="0" y="83"/>
                  <a:pt x="0" y="58"/>
                </a:cubicBezTo>
                <a:cubicBezTo>
                  <a:pt x="0" y="26"/>
                  <a:pt x="26" y="0"/>
                  <a:pt x="58" y="0"/>
                </a:cubicBezTo>
                <a:close/>
                <a:moveTo>
                  <a:pt x="58" y="16"/>
                </a:moveTo>
                <a:cubicBezTo>
                  <a:pt x="34" y="16"/>
                  <a:pt x="15" y="35"/>
                  <a:pt x="15" y="58"/>
                </a:cubicBezTo>
                <a:cubicBezTo>
                  <a:pt x="15" y="80"/>
                  <a:pt x="30" y="95"/>
                  <a:pt x="50" y="10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86" y="95"/>
                  <a:pt x="100" y="80"/>
                  <a:pt x="100" y="58"/>
                </a:cubicBezTo>
                <a:cubicBezTo>
                  <a:pt x="100" y="35"/>
                  <a:pt x="81" y="16"/>
                  <a:pt x="58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369469" y="3533775"/>
            <a:ext cx="1400175" cy="1658541"/>
          </a:xfrm>
          <a:custGeom>
            <a:avLst/>
            <a:gdLst>
              <a:gd name="T0" fmla="*/ 71 w 142"/>
              <a:gd name="T1" fmla="*/ 0 h 168"/>
              <a:gd name="T2" fmla="*/ 142 w 142"/>
              <a:gd name="T3" fmla="*/ 71 h 168"/>
              <a:gd name="T4" fmla="*/ 91 w 142"/>
              <a:gd name="T5" fmla="*/ 140 h 168"/>
              <a:gd name="T6" fmla="*/ 71 w 142"/>
              <a:gd name="T7" fmla="*/ 168 h 168"/>
              <a:gd name="T8" fmla="*/ 51 w 142"/>
              <a:gd name="T9" fmla="*/ 140 h 168"/>
              <a:gd name="T10" fmla="*/ 0 w 142"/>
              <a:gd name="T11" fmla="*/ 71 h 168"/>
              <a:gd name="T12" fmla="*/ 71 w 142"/>
              <a:gd name="T13" fmla="*/ 0 h 168"/>
              <a:gd name="T14" fmla="*/ 71 w 142"/>
              <a:gd name="T15" fmla="*/ 18 h 168"/>
              <a:gd name="T16" fmla="*/ 18 w 142"/>
              <a:gd name="T17" fmla="*/ 71 h 168"/>
              <a:gd name="T18" fmla="*/ 61 w 142"/>
              <a:gd name="T19" fmla="*/ 124 h 168"/>
              <a:gd name="T20" fmla="*/ 71 w 142"/>
              <a:gd name="T21" fmla="*/ 137 h 168"/>
              <a:gd name="T22" fmla="*/ 81 w 142"/>
              <a:gd name="T23" fmla="*/ 124 h 168"/>
              <a:gd name="T24" fmla="*/ 125 w 142"/>
              <a:gd name="T25" fmla="*/ 71 h 168"/>
              <a:gd name="T26" fmla="*/ 71 w 142"/>
              <a:gd name="T27" fmla="*/ 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8">
                <a:moveTo>
                  <a:pt x="71" y="0"/>
                </a:moveTo>
                <a:cubicBezTo>
                  <a:pt x="111" y="0"/>
                  <a:pt x="142" y="32"/>
                  <a:pt x="142" y="71"/>
                </a:cubicBezTo>
                <a:cubicBezTo>
                  <a:pt x="142" y="103"/>
                  <a:pt x="122" y="131"/>
                  <a:pt x="91" y="140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21" y="131"/>
                  <a:pt x="0" y="103"/>
                  <a:pt x="0" y="71"/>
                </a:cubicBezTo>
                <a:cubicBezTo>
                  <a:pt x="0" y="32"/>
                  <a:pt x="32" y="0"/>
                  <a:pt x="71" y="0"/>
                </a:cubicBezTo>
                <a:close/>
                <a:moveTo>
                  <a:pt x="71" y="18"/>
                </a:moveTo>
                <a:cubicBezTo>
                  <a:pt x="42" y="18"/>
                  <a:pt x="18" y="42"/>
                  <a:pt x="18" y="71"/>
                </a:cubicBezTo>
                <a:cubicBezTo>
                  <a:pt x="18" y="99"/>
                  <a:pt x="36" y="118"/>
                  <a:pt x="61" y="124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06" y="118"/>
                  <a:pt x="125" y="99"/>
                  <a:pt x="125" y="71"/>
                </a:cubicBezTo>
                <a:cubicBezTo>
                  <a:pt x="125" y="42"/>
                  <a:pt x="101" y="18"/>
                  <a:pt x="71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581526" y="3346847"/>
            <a:ext cx="1745456" cy="2043113"/>
          </a:xfrm>
          <a:custGeom>
            <a:avLst/>
            <a:gdLst>
              <a:gd name="T0" fmla="*/ 88 w 177"/>
              <a:gd name="T1" fmla="*/ 0 h 207"/>
              <a:gd name="T2" fmla="*/ 177 w 177"/>
              <a:gd name="T3" fmla="*/ 88 h 207"/>
              <a:gd name="T4" fmla="*/ 113 w 177"/>
              <a:gd name="T5" fmla="*/ 173 h 207"/>
              <a:gd name="T6" fmla="*/ 88 w 177"/>
              <a:gd name="T7" fmla="*/ 207 h 207"/>
              <a:gd name="T8" fmla="*/ 63 w 177"/>
              <a:gd name="T9" fmla="*/ 173 h 207"/>
              <a:gd name="T10" fmla="*/ 0 w 177"/>
              <a:gd name="T11" fmla="*/ 88 h 207"/>
              <a:gd name="T12" fmla="*/ 88 w 177"/>
              <a:gd name="T13" fmla="*/ 0 h 207"/>
              <a:gd name="T14" fmla="*/ 88 w 177"/>
              <a:gd name="T15" fmla="*/ 20 h 207"/>
              <a:gd name="T16" fmla="*/ 20 w 177"/>
              <a:gd name="T17" fmla="*/ 88 h 207"/>
              <a:gd name="T18" fmla="*/ 75 w 177"/>
              <a:gd name="T19" fmla="*/ 155 h 207"/>
              <a:gd name="T20" fmla="*/ 88 w 177"/>
              <a:gd name="T21" fmla="*/ 173 h 207"/>
              <a:gd name="T22" fmla="*/ 101 w 177"/>
              <a:gd name="T23" fmla="*/ 155 h 207"/>
              <a:gd name="T24" fmla="*/ 156 w 177"/>
              <a:gd name="T25" fmla="*/ 88 h 207"/>
              <a:gd name="T26" fmla="*/ 88 w 177"/>
              <a:gd name="T27" fmla="*/ 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207">
                <a:moveTo>
                  <a:pt x="88" y="0"/>
                </a:moveTo>
                <a:cubicBezTo>
                  <a:pt x="137" y="0"/>
                  <a:pt x="177" y="39"/>
                  <a:pt x="177" y="88"/>
                </a:cubicBezTo>
                <a:cubicBezTo>
                  <a:pt x="177" y="127"/>
                  <a:pt x="151" y="162"/>
                  <a:pt x="113" y="173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26" y="162"/>
                  <a:pt x="0" y="127"/>
                  <a:pt x="0" y="88"/>
                </a:cubicBezTo>
                <a:cubicBezTo>
                  <a:pt x="0" y="39"/>
                  <a:pt x="39" y="0"/>
                  <a:pt x="88" y="0"/>
                </a:cubicBezTo>
                <a:close/>
                <a:moveTo>
                  <a:pt x="88" y="20"/>
                </a:moveTo>
                <a:cubicBezTo>
                  <a:pt x="51" y="20"/>
                  <a:pt x="20" y="51"/>
                  <a:pt x="20" y="88"/>
                </a:cubicBezTo>
                <a:cubicBezTo>
                  <a:pt x="20" y="123"/>
                  <a:pt x="43" y="147"/>
                  <a:pt x="75" y="155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33" y="147"/>
                  <a:pt x="156" y="123"/>
                  <a:pt x="156" y="88"/>
                </a:cubicBezTo>
                <a:cubicBezTo>
                  <a:pt x="156" y="51"/>
                  <a:pt x="126" y="20"/>
                  <a:pt x="88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52400" dist="1143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6"/>
          <p:cNvGrpSpPr/>
          <p:nvPr/>
        </p:nvGrpSpPr>
        <p:grpSpPr>
          <a:xfrm>
            <a:off x="4897041" y="3662363"/>
            <a:ext cx="1104900" cy="1106091"/>
            <a:chOff x="6529388" y="3740150"/>
            <a:chExt cx="1473200" cy="147478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792913" y="3740150"/>
              <a:ext cx="420688" cy="328613"/>
            </a:xfrm>
            <a:custGeom>
              <a:avLst/>
              <a:gdLst>
                <a:gd name="T0" fmla="*/ 0 w 32"/>
                <a:gd name="T1" fmla="*/ 13 h 25"/>
                <a:gd name="T2" fmla="*/ 31 w 32"/>
                <a:gd name="T3" fmla="*/ 0 h 25"/>
                <a:gd name="T4" fmla="*/ 32 w 32"/>
                <a:gd name="T5" fmla="*/ 15 h 25"/>
                <a:gd name="T6" fmla="*/ 10 w 32"/>
                <a:gd name="T7" fmla="*/ 25 h 25"/>
                <a:gd name="T8" fmla="*/ 0 w 32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0" y="13"/>
                  </a:moveTo>
                  <a:cubicBezTo>
                    <a:pt x="9" y="6"/>
                    <a:pt x="20" y="1"/>
                    <a:pt x="31" y="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4" y="16"/>
                    <a:pt x="16" y="19"/>
                    <a:pt x="10" y="25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29388" y="4003675"/>
              <a:ext cx="315913" cy="420688"/>
            </a:xfrm>
            <a:custGeom>
              <a:avLst/>
              <a:gdLst>
                <a:gd name="T0" fmla="*/ 0 w 24"/>
                <a:gd name="T1" fmla="*/ 31 h 32"/>
                <a:gd name="T2" fmla="*/ 13 w 24"/>
                <a:gd name="T3" fmla="*/ 0 h 32"/>
                <a:gd name="T4" fmla="*/ 24 w 24"/>
                <a:gd name="T5" fmla="*/ 10 h 32"/>
                <a:gd name="T6" fmla="*/ 15 w 24"/>
                <a:gd name="T7" fmla="*/ 32 h 32"/>
                <a:gd name="T8" fmla="*/ 0 w 24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0" y="31"/>
                  </a:moveTo>
                  <a:cubicBezTo>
                    <a:pt x="1" y="20"/>
                    <a:pt x="6" y="9"/>
                    <a:pt x="13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16"/>
                    <a:pt x="16" y="24"/>
                    <a:pt x="15" y="32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318375" y="3740150"/>
              <a:ext cx="420688" cy="328613"/>
            </a:xfrm>
            <a:custGeom>
              <a:avLst/>
              <a:gdLst>
                <a:gd name="T0" fmla="*/ 23 w 32"/>
                <a:gd name="T1" fmla="*/ 25 h 25"/>
                <a:gd name="T2" fmla="*/ 0 w 32"/>
                <a:gd name="T3" fmla="*/ 15 h 25"/>
                <a:gd name="T4" fmla="*/ 1 w 32"/>
                <a:gd name="T5" fmla="*/ 0 h 25"/>
                <a:gd name="T6" fmla="*/ 32 w 32"/>
                <a:gd name="T7" fmla="*/ 13 h 25"/>
                <a:gd name="T8" fmla="*/ 23 w 3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23" y="25"/>
                  </a:moveTo>
                  <a:cubicBezTo>
                    <a:pt x="16" y="19"/>
                    <a:pt x="8" y="16"/>
                    <a:pt x="0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1"/>
                    <a:pt x="23" y="6"/>
                    <a:pt x="32" y="13"/>
                  </a:cubicBezTo>
                  <a:cubicBezTo>
                    <a:pt x="23" y="25"/>
                    <a:pt x="23" y="25"/>
                    <a:pt x="23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686675" y="4003675"/>
              <a:ext cx="315913" cy="420688"/>
            </a:xfrm>
            <a:custGeom>
              <a:avLst/>
              <a:gdLst>
                <a:gd name="T0" fmla="*/ 9 w 24"/>
                <a:gd name="T1" fmla="*/ 32 h 32"/>
                <a:gd name="T2" fmla="*/ 0 w 24"/>
                <a:gd name="T3" fmla="*/ 10 h 32"/>
                <a:gd name="T4" fmla="*/ 11 w 24"/>
                <a:gd name="T5" fmla="*/ 0 h 32"/>
                <a:gd name="T6" fmla="*/ 24 w 24"/>
                <a:gd name="T7" fmla="*/ 31 h 32"/>
                <a:gd name="T8" fmla="*/ 9 w 2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9" y="32"/>
                  </a:moveTo>
                  <a:cubicBezTo>
                    <a:pt x="8" y="24"/>
                    <a:pt x="5" y="16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9"/>
                    <a:pt x="23" y="20"/>
                    <a:pt x="24" y="31"/>
                  </a:cubicBezTo>
                  <a:cubicBezTo>
                    <a:pt x="9" y="32"/>
                    <a:pt x="9" y="32"/>
                    <a:pt x="9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92913" y="4899025"/>
              <a:ext cx="420688" cy="315913"/>
            </a:xfrm>
            <a:custGeom>
              <a:avLst/>
              <a:gdLst>
                <a:gd name="T0" fmla="*/ 10 w 32"/>
                <a:gd name="T1" fmla="*/ 0 h 24"/>
                <a:gd name="T2" fmla="*/ 32 w 32"/>
                <a:gd name="T3" fmla="*/ 9 h 24"/>
                <a:gd name="T4" fmla="*/ 31 w 32"/>
                <a:gd name="T5" fmla="*/ 24 h 24"/>
                <a:gd name="T6" fmla="*/ 0 w 32"/>
                <a:gd name="T7" fmla="*/ 11 h 24"/>
                <a:gd name="T8" fmla="*/ 10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10" y="0"/>
                  </a:moveTo>
                  <a:cubicBezTo>
                    <a:pt x="16" y="5"/>
                    <a:pt x="24" y="8"/>
                    <a:pt x="32" y="9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0" y="23"/>
                    <a:pt x="9" y="18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529388" y="4529138"/>
              <a:ext cx="315913" cy="422275"/>
            </a:xfrm>
            <a:custGeom>
              <a:avLst/>
              <a:gdLst>
                <a:gd name="T0" fmla="*/ 15 w 24"/>
                <a:gd name="T1" fmla="*/ 0 h 32"/>
                <a:gd name="T2" fmla="*/ 24 w 24"/>
                <a:gd name="T3" fmla="*/ 22 h 32"/>
                <a:gd name="T4" fmla="*/ 13 w 24"/>
                <a:gd name="T5" fmla="*/ 32 h 32"/>
                <a:gd name="T6" fmla="*/ 0 w 24"/>
                <a:gd name="T7" fmla="*/ 1 h 32"/>
                <a:gd name="T8" fmla="*/ 15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15" y="0"/>
                  </a:moveTo>
                  <a:cubicBezTo>
                    <a:pt x="16" y="8"/>
                    <a:pt x="19" y="16"/>
                    <a:pt x="24" y="2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6" y="23"/>
                    <a:pt x="1" y="12"/>
                    <a:pt x="0" y="1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318375" y="4899025"/>
              <a:ext cx="420688" cy="315913"/>
            </a:xfrm>
            <a:custGeom>
              <a:avLst/>
              <a:gdLst>
                <a:gd name="T0" fmla="*/ 32 w 32"/>
                <a:gd name="T1" fmla="*/ 11 h 24"/>
                <a:gd name="T2" fmla="*/ 1 w 32"/>
                <a:gd name="T3" fmla="*/ 24 h 24"/>
                <a:gd name="T4" fmla="*/ 0 w 32"/>
                <a:gd name="T5" fmla="*/ 9 h 24"/>
                <a:gd name="T6" fmla="*/ 23 w 32"/>
                <a:gd name="T7" fmla="*/ 0 h 24"/>
                <a:gd name="T8" fmla="*/ 32 w 32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1"/>
                  </a:moveTo>
                  <a:cubicBezTo>
                    <a:pt x="23" y="18"/>
                    <a:pt x="12" y="23"/>
                    <a:pt x="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8"/>
                    <a:pt x="16" y="5"/>
                    <a:pt x="23" y="0"/>
                  </a:cubicBezTo>
                  <a:cubicBezTo>
                    <a:pt x="32" y="11"/>
                    <a:pt x="32" y="11"/>
                    <a:pt x="32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686675" y="4529138"/>
              <a:ext cx="315913" cy="422275"/>
            </a:xfrm>
            <a:custGeom>
              <a:avLst/>
              <a:gdLst>
                <a:gd name="T0" fmla="*/ 24 w 24"/>
                <a:gd name="T1" fmla="*/ 1 h 32"/>
                <a:gd name="T2" fmla="*/ 11 w 24"/>
                <a:gd name="T3" fmla="*/ 32 h 32"/>
                <a:gd name="T4" fmla="*/ 0 w 24"/>
                <a:gd name="T5" fmla="*/ 22 h 32"/>
                <a:gd name="T6" fmla="*/ 9 w 24"/>
                <a:gd name="T7" fmla="*/ 0 h 32"/>
                <a:gd name="T8" fmla="*/ 24 w 24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4" y="1"/>
                  </a:moveTo>
                  <a:cubicBezTo>
                    <a:pt x="23" y="12"/>
                    <a:pt x="19" y="23"/>
                    <a:pt x="11" y="3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16"/>
                    <a:pt x="8" y="8"/>
                    <a:pt x="9" y="0"/>
                  </a:cubicBezTo>
                  <a:cubicBezTo>
                    <a:pt x="24" y="1"/>
                    <a:pt x="24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44395" y="3082894"/>
            <a:ext cx="408317" cy="487424"/>
            <a:chOff x="4763" y="4111625"/>
            <a:chExt cx="811212" cy="968375"/>
          </a:xfrm>
          <a:solidFill>
            <a:schemeClr val="accent3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763" y="4111625"/>
              <a:ext cx="811212" cy="814387"/>
            </a:xfrm>
            <a:custGeom>
              <a:avLst/>
              <a:gdLst>
                <a:gd name="T0" fmla="*/ 108 w 216"/>
                <a:gd name="T1" fmla="*/ 16 h 216"/>
                <a:gd name="T2" fmla="*/ 200 w 216"/>
                <a:gd name="T3" fmla="*/ 108 h 216"/>
                <a:gd name="T4" fmla="*/ 108 w 216"/>
                <a:gd name="T5" fmla="*/ 200 h 216"/>
                <a:gd name="T6" fmla="*/ 16 w 216"/>
                <a:gd name="T7" fmla="*/ 108 h 216"/>
                <a:gd name="T8" fmla="*/ 108 w 216"/>
                <a:gd name="T9" fmla="*/ 16 h 216"/>
                <a:gd name="T10" fmla="*/ 108 w 216"/>
                <a:gd name="T11" fmla="*/ 0 h 216"/>
                <a:gd name="T12" fmla="*/ 0 w 216"/>
                <a:gd name="T13" fmla="*/ 108 h 216"/>
                <a:gd name="T14" fmla="*/ 108 w 216"/>
                <a:gd name="T15" fmla="*/ 216 h 216"/>
                <a:gd name="T16" fmla="*/ 216 w 216"/>
                <a:gd name="T17" fmla="*/ 108 h 216"/>
                <a:gd name="T18" fmla="*/ 108 w 216"/>
                <a:gd name="T1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16"/>
                  </a:moveTo>
                  <a:cubicBezTo>
                    <a:pt x="159" y="16"/>
                    <a:pt x="200" y="57"/>
                    <a:pt x="200" y="108"/>
                  </a:cubicBezTo>
                  <a:cubicBezTo>
                    <a:pt x="200" y="159"/>
                    <a:pt x="159" y="200"/>
                    <a:pt x="108" y="200"/>
                  </a:cubicBezTo>
                  <a:cubicBezTo>
                    <a:pt x="57" y="200"/>
                    <a:pt x="16" y="159"/>
                    <a:pt x="16" y="108"/>
                  </a:cubicBezTo>
                  <a:cubicBezTo>
                    <a:pt x="16" y="57"/>
                    <a:pt x="57" y="16"/>
                    <a:pt x="108" y="16"/>
                  </a:cubicBezTo>
                  <a:moveTo>
                    <a:pt x="108" y="0"/>
                  </a:moveTo>
                  <a:cubicBezTo>
                    <a:pt x="48" y="0"/>
                    <a:pt x="0" y="49"/>
                    <a:pt x="0" y="108"/>
                  </a:cubicBezTo>
                  <a:cubicBezTo>
                    <a:pt x="0" y="168"/>
                    <a:pt x="48" y="216"/>
                    <a:pt x="108" y="216"/>
                  </a:cubicBezTo>
                  <a:cubicBezTo>
                    <a:pt x="168" y="216"/>
                    <a:pt x="216" y="168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144463" y="4940300"/>
              <a:ext cx="536575" cy="139700"/>
            </a:xfrm>
            <a:custGeom>
              <a:avLst/>
              <a:gdLst>
                <a:gd name="T0" fmla="*/ 134 w 143"/>
                <a:gd name="T1" fmla="*/ 37 h 37"/>
                <a:gd name="T2" fmla="*/ 129 w 143"/>
                <a:gd name="T3" fmla="*/ 35 h 37"/>
                <a:gd name="T4" fmla="*/ 71 w 143"/>
                <a:gd name="T5" fmla="*/ 16 h 37"/>
                <a:gd name="T6" fmla="*/ 14 w 143"/>
                <a:gd name="T7" fmla="*/ 34 h 37"/>
                <a:gd name="T8" fmla="*/ 3 w 143"/>
                <a:gd name="T9" fmla="*/ 33 h 37"/>
                <a:gd name="T10" fmla="*/ 4 w 143"/>
                <a:gd name="T11" fmla="*/ 22 h 37"/>
                <a:gd name="T12" fmla="*/ 71 w 143"/>
                <a:gd name="T13" fmla="*/ 0 h 37"/>
                <a:gd name="T14" fmla="*/ 139 w 143"/>
                <a:gd name="T15" fmla="*/ 23 h 37"/>
                <a:gd name="T16" fmla="*/ 140 w 143"/>
                <a:gd name="T17" fmla="*/ 34 h 37"/>
                <a:gd name="T18" fmla="*/ 134 w 14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7">
                  <a:moveTo>
                    <a:pt x="134" y="37"/>
                  </a:moveTo>
                  <a:cubicBezTo>
                    <a:pt x="132" y="37"/>
                    <a:pt x="130" y="36"/>
                    <a:pt x="129" y="35"/>
                  </a:cubicBezTo>
                  <a:cubicBezTo>
                    <a:pt x="113" y="23"/>
                    <a:pt x="93" y="16"/>
                    <a:pt x="71" y="16"/>
                  </a:cubicBezTo>
                  <a:cubicBezTo>
                    <a:pt x="50" y="16"/>
                    <a:pt x="30" y="23"/>
                    <a:pt x="14" y="34"/>
                  </a:cubicBezTo>
                  <a:cubicBezTo>
                    <a:pt x="11" y="37"/>
                    <a:pt x="5" y="36"/>
                    <a:pt x="3" y="33"/>
                  </a:cubicBezTo>
                  <a:cubicBezTo>
                    <a:pt x="0" y="29"/>
                    <a:pt x="1" y="24"/>
                    <a:pt x="4" y="22"/>
                  </a:cubicBezTo>
                  <a:cubicBezTo>
                    <a:pt x="23" y="8"/>
                    <a:pt x="46" y="0"/>
                    <a:pt x="71" y="0"/>
                  </a:cubicBezTo>
                  <a:cubicBezTo>
                    <a:pt x="96" y="0"/>
                    <a:pt x="120" y="8"/>
                    <a:pt x="139" y="23"/>
                  </a:cubicBezTo>
                  <a:cubicBezTo>
                    <a:pt x="142" y="25"/>
                    <a:pt x="143" y="30"/>
                    <a:pt x="140" y="34"/>
                  </a:cubicBezTo>
                  <a:cubicBezTo>
                    <a:pt x="138" y="36"/>
                    <a:pt x="136" y="37"/>
                    <a:pt x="134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238125" y="4344988"/>
              <a:ext cx="346075" cy="350837"/>
            </a:xfrm>
            <a:custGeom>
              <a:avLst/>
              <a:gdLst>
                <a:gd name="T0" fmla="*/ 46 w 92"/>
                <a:gd name="T1" fmla="*/ 8 h 93"/>
                <a:gd name="T2" fmla="*/ 84 w 92"/>
                <a:gd name="T3" fmla="*/ 46 h 93"/>
                <a:gd name="T4" fmla="*/ 46 w 92"/>
                <a:gd name="T5" fmla="*/ 85 h 93"/>
                <a:gd name="T6" fmla="*/ 8 w 92"/>
                <a:gd name="T7" fmla="*/ 46 h 93"/>
                <a:gd name="T8" fmla="*/ 46 w 92"/>
                <a:gd name="T9" fmla="*/ 8 h 93"/>
                <a:gd name="T10" fmla="*/ 46 w 92"/>
                <a:gd name="T11" fmla="*/ 0 h 93"/>
                <a:gd name="T12" fmla="*/ 0 w 92"/>
                <a:gd name="T13" fmla="*/ 46 h 93"/>
                <a:gd name="T14" fmla="*/ 46 w 92"/>
                <a:gd name="T15" fmla="*/ 93 h 93"/>
                <a:gd name="T16" fmla="*/ 92 w 92"/>
                <a:gd name="T17" fmla="*/ 46 h 93"/>
                <a:gd name="T18" fmla="*/ 46 w 92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8"/>
                  </a:moveTo>
                  <a:cubicBezTo>
                    <a:pt x="67" y="8"/>
                    <a:pt x="84" y="25"/>
                    <a:pt x="84" y="46"/>
                  </a:cubicBezTo>
                  <a:cubicBezTo>
                    <a:pt x="84" y="67"/>
                    <a:pt x="67" y="85"/>
                    <a:pt x="46" y="85"/>
                  </a:cubicBezTo>
                  <a:cubicBezTo>
                    <a:pt x="25" y="85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1" y="93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95275" y="4402138"/>
              <a:ext cx="231775" cy="236537"/>
            </a:xfrm>
            <a:custGeom>
              <a:avLst/>
              <a:gdLst>
                <a:gd name="T0" fmla="*/ 31 w 62"/>
                <a:gd name="T1" fmla="*/ 8 h 63"/>
                <a:gd name="T2" fmla="*/ 54 w 62"/>
                <a:gd name="T3" fmla="*/ 31 h 63"/>
                <a:gd name="T4" fmla="*/ 31 w 62"/>
                <a:gd name="T5" fmla="*/ 55 h 63"/>
                <a:gd name="T6" fmla="*/ 8 w 62"/>
                <a:gd name="T7" fmla="*/ 31 h 63"/>
                <a:gd name="T8" fmla="*/ 31 w 62"/>
                <a:gd name="T9" fmla="*/ 8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8"/>
                  </a:moveTo>
                  <a:cubicBezTo>
                    <a:pt x="44" y="8"/>
                    <a:pt x="54" y="19"/>
                    <a:pt x="54" y="31"/>
                  </a:cubicBezTo>
                  <a:cubicBezTo>
                    <a:pt x="54" y="44"/>
                    <a:pt x="44" y="55"/>
                    <a:pt x="31" y="55"/>
                  </a:cubicBezTo>
                  <a:cubicBezTo>
                    <a:pt x="18" y="55"/>
                    <a:pt x="8" y="44"/>
                    <a:pt x="8" y="31"/>
                  </a:cubicBezTo>
                  <a:cubicBezTo>
                    <a:pt x="8" y="19"/>
                    <a:pt x="18" y="8"/>
                    <a:pt x="31" y="8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61975" y="4297363"/>
              <a:ext cx="104775" cy="104775"/>
            </a:xfrm>
            <a:custGeom>
              <a:avLst/>
              <a:gdLst>
                <a:gd name="T0" fmla="*/ 14 w 28"/>
                <a:gd name="T1" fmla="*/ 8 h 28"/>
                <a:gd name="T2" fmla="*/ 20 w 28"/>
                <a:gd name="T3" fmla="*/ 14 h 28"/>
                <a:gd name="T4" fmla="*/ 14 w 28"/>
                <a:gd name="T5" fmla="*/ 20 h 28"/>
                <a:gd name="T6" fmla="*/ 8 w 28"/>
                <a:gd name="T7" fmla="*/ 14 h 28"/>
                <a:gd name="T8" fmla="*/ 14 w 28"/>
                <a:gd name="T9" fmla="*/ 8 h 28"/>
                <a:gd name="T10" fmla="*/ 14 w 28"/>
                <a:gd name="T11" fmla="*/ 0 h 28"/>
                <a:gd name="T12" fmla="*/ 0 w 28"/>
                <a:gd name="T13" fmla="*/ 14 h 28"/>
                <a:gd name="T14" fmla="*/ 14 w 28"/>
                <a:gd name="T15" fmla="*/ 28 h 28"/>
                <a:gd name="T16" fmla="*/ 28 w 28"/>
                <a:gd name="T17" fmla="*/ 14 h 28"/>
                <a:gd name="T18" fmla="*/ 14 w 28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8"/>
                  </a:moveTo>
                  <a:cubicBezTo>
                    <a:pt x="17" y="8"/>
                    <a:pt x="20" y="11"/>
                    <a:pt x="20" y="14"/>
                  </a:cubicBezTo>
                  <a:cubicBezTo>
                    <a:pt x="20" y="18"/>
                    <a:pt x="17" y="20"/>
                    <a:pt x="14" y="20"/>
                  </a:cubicBezTo>
                  <a:cubicBezTo>
                    <a:pt x="11" y="20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moveTo>
                    <a:pt x="14" y="0"/>
                  </a:moveTo>
                  <a:cubicBezTo>
                    <a:pt x="6" y="0"/>
                    <a:pt x="0" y="7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39725" y="4248150"/>
              <a:ext cx="49212" cy="33337"/>
            </a:xfrm>
            <a:custGeom>
              <a:avLst/>
              <a:gdLst>
                <a:gd name="T0" fmla="*/ 4 w 13"/>
                <a:gd name="T1" fmla="*/ 9 h 9"/>
                <a:gd name="T2" fmla="*/ 0 w 13"/>
                <a:gd name="T3" fmla="*/ 5 h 9"/>
                <a:gd name="T4" fmla="*/ 4 w 13"/>
                <a:gd name="T5" fmla="*/ 1 h 9"/>
                <a:gd name="T6" fmla="*/ 9 w 13"/>
                <a:gd name="T7" fmla="*/ 0 h 9"/>
                <a:gd name="T8" fmla="*/ 13 w 13"/>
                <a:gd name="T9" fmla="*/ 4 h 9"/>
                <a:gd name="T10" fmla="*/ 9 w 13"/>
                <a:gd name="T11" fmla="*/ 8 h 9"/>
                <a:gd name="T12" fmla="*/ 5 w 13"/>
                <a:gd name="T13" fmla="*/ 9 h 9"/>
                <a:gd name="T14" fmla="*/ 4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cubicBezTo>
                    <a:pt x="2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2"/>
                    <a:pt x="13" y="4"/>
                  </a:cubicBezTo>
                  <a:cubicBezTo>
                    <a:pt x="13" y="7"/>
                    <a:pt x="11" y="8"/>
                    <a:pt x="9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1288" y="4267200"/>
              <a:ext cx="160337" cy="233362"/>
            </a:xfrm>
            <a:custGeom>
              <a:avLst/>
              <a:gdLst>
                <a:gd name="T0" fmla="*/ 4 w 43"/>
                <a:gd name="T1" fmla="*/ 62 h 62"/>
                <a:gd name="T2" fmla="*/ 0 w 43"/>
                <a:gd name="T3" fmla="*/ 58 h 62"/>
                <a:gd name="T4" fmla="*/ 36 w 43"/>
                <a:gd name="T5" fmla="*/ 1 h 62"/>
                <a:gd name="T6" fmla="*/ 42 w 43"/>
                <a:gd name="T7" fmla="*/ 3 h 62"/>
                <a:gd name="T8" fmla="*/ 40 w 43"/>
                <a:gd name="T9" fmla="*/ 8 h 62"/>
                <a:gd name="T10" fmla="*/ 8 w 43"/>
                <a:gd name="T11" fmla="*/ 58 h 62"/>
                <a:gd name="T12" fmla="*/ 4 w 4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" y="62"/>
                  </a:moveTo>
                  <a:cubicBezTo>
                    <a:pt x="2" y="62"/>
                    <a:pt x="0" y="60"/>
                    <a:pt x="0" y="58"/>
                  </a:cubicBezTo>
                  <a:cubicBezTo>
                    <a:pt x="0" y="33"/>
                    <a:pt x="14" y="11"/>
                    <a:pt x="36" y="1"/>
                  </a:cubicBezTo>
                  <a:cubicBezTo>
                    <a:pt x="38" y="0"/>
                    <a:pt x="41" y="1"/>
                    <a:pt x="42" y="3"/>
                  </a:cubicBezTo>
                  <a:cubicBezTo>
                    <a:pt x="43" y="5"/>
                    <a:pt x="42" y="7"/>
                    <a:pt x="40" y="8"/>
                  </a:cubicBezTo>
                  <a:cubicBezTo>
                    <a:pt x="20" y="17"/>
                    <a:pt x="8" y="37"/>
                    <a:pt x="8" y="58"/>
                  </a:cubicBezTo>
                  <a:cubicBezTo>
                    <a:pt x="8" y="60"/>
                    <a:pt x="6" y="62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56747" y="3570318"/>
            <a:ext cx="484228" cy="485826"/>
            <a:chOff x="6110288" y="2439988"/>
            <a:chExt cx="962025" cy="965200"/>
          </a:xfrm>
          <a:solidFill>
            <a:schemeClr val="accent1"/>
          </a:solidFill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6523038" y="2686050"/>
              <a:ext cx="150812" cy="323850"/>
            </a:xfrm>
            <a:custGeom>
              <a:avLst/>
              <a:gdLst>
                <a:gd name="T0" fmla="*/ 36 w 40"/>
                <a:gd name="T1" fmla="*/ 86 h 86"/>
                <a:gd name="T2" fmla="*/ 32 w 40"/>
                <a:gd name="T3" fmla="*/ 82 h 86"/>
                <a:gd name="T4" fmla="*/ 32 w 40"/>
                <a:gd name="T5" fmla="*/ 17 h 86"/>
                <a:gd name="T6" fmla="*/ 20 w 40"/>
                <a:gd name="T7" fmla="*/ 8 h 86"/>
                <a:gd name="T8" fmla="*/ 8 w 40"/>
                <a:gd name="T9" fmla="*/ 17 h 86"/>
                <a:gd name="T10" fmla="*/ 8 w 40"/>
                <a:gd name="T11" fmla="*/ 82 h 86"/>
                <a:gd name="T12" fmla="*/ 4 w 40"/>
                <a:gd name="T13" fmla="*/ 86 h 86"/>
                <a:gd name="T14" fmla="*/ 0 w 40"/>
                <a:gd name="T15" fmla="*/ 82 h 86"/>
                <a:gd name="T16" fmla="*/ 0 w 40"/>
                <a:gd name="T17" fmla="*/ 17 h 86"/>
                <a:gd name="T18" fmla="*/ 20 w 40"/>
                <a:gd name="T19" fmla="*/ 0 h 86"/>
                <a:gd name="T20" fmla="*/ 40 w 40"/>
                <a:gd name="T21" fmla="*/ 17 h 86"/>
                <a:gd name="T22" fmla="*/ 40 w 40"/>
                <a:gd name="T23" fmla="*/ 82 h 86"/>
                <a:gd name="T24" fmla="*/ 36 w 40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6">
                  <a:moveTo>
                    <a:pt x="36" y="86"/>
                  </a:moveTo>
                  <a:cubicBezTo>
                    <a:pt x="34" y="86"/>
                    <a:pt x="32" y="84"/>
                    <a:pt x="32" y="82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2"/>
                    <a:pt x="25" y="8"/>
                    <a:pt x="20" y="8"/>
                  </a:cubicBezTo>
                  <a:cubicBezTo>
                    <a:pt x="15" y="8"/>
                    <a:pt x="8" y="12"/>
                    <a:pt x="8" y="1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11" y="0"/>
                    <a:pt x="20" y="0"/>
                  </a:cubicBezTo>
                  <a:cubicBezTo>
                    <a:pt x="29" y="0"/>
                    <a:pt x="40" y="7"/>
                    <a:pt x="40" y="17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0" y="84"/>
                    <a:pt x="38" y="86"/>
                    <a:pt x="3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6643688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4 h 75"/>
                <a:gd name="T6" fmla="*/ 4 w 36"/>
                <a:gd name="T7" fmla="*/ 0 h 75"/>
                <a:gd name="T8" fmla="*/ 8 w 36"/>
                <a:gd name="T9" fmla="*/ 4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20 h 75"/>
                <a:gd name="T18" fmla="*/ 32 w 36"/>
                <a:gd name="T19" fmla="*/ 16 h 75"/>
                <a:gd name="T20" fmla="*/ 36 w 36"/>
                <a:gd name="T21" fmla="*/ 20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30" y="16"/>
                    <a:pt x="32" y="16"/>
                  </a:cubicBezTo>
                  <a:cubicBezTo>
                    <a:pt x="34" y="16"/>
                    <a:pt x="36" y="18"/>
                    <a:pt x="36" y="2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6418263" y="2798763"/>
              <a:ext cx="134937" cy="282575"/>
            </a:xfrm>
            <a:custGeom>
              <a:avLst/>
              <a:gdLst>
                <a:gd name="T0" fmla="*/ 18 w 36"/>
                <a:gd name="T1" fmla="*/ 75 h 75"/>
                <a:gd name="T2" fmla="*/ 0 w 36"/>
                <a:gd name="T3" fmla="*/ 57 h 75"/>
                <a:gd name="T4" fmla="*/ 0 w 36"/>
                <a:gd name="T5" fmla="*/ 32 h 75"/>
                <a:gd name="T6" fmla="*/ 4 w 36"/>
                <a:gd name="T7" fmla="*/ 28 h 75"/>
                <a:gd name="T8" fmla="*/ 8 w 36"/>
                <a:gd name="T9" fmla="*/ 32 h 75"/>
                <a:gd name="T10" fmla="*/ 8 w 36"/>
                <a:gd name="T11" fmla="*/ 57 h 75"/>
                <a:gd name="T12" fmla="*/ 18 w 36"/>
                <a:gd name="T13" fmla="*/ 67 h 75"/>
                <a:gd name="T14" fmla="*/ 28 w 36"/>
                <a:gd name="T15" fmla="*/ 57 h 75"/>
                <a:gd name="T16" fmla="*/ 28 w 36"/>
                <a:gd name="T17" fmla="*/ 4 h 75"/>
                <a:gd name="T18" fmla="*/ 32 w 36"/>
                <a:gd name="T19" fmla="*/ 0 h 75"/>
                <a:gd name="T20" fmla="*/ 36 w 36"/>
                <a:gd name="T21" fmla="*/ 4 h 75"/>
                <a:gd name="T22" fmla="*/ 36 w 36"/>
                <a:gd name="T23" fmla="*/ 57 h 75"/>
                <a:gd name="T24" fmla="*/ 18 w 36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5">
                  <a:moveTo>
                    <a:pt x="18" y="75"/>
                  </a:moveTo>
                  <a:cubicBezTo>
                    <a:pt x="8" y="75"/>
                    <a:pt x="0" y="67"/>
                    <a:pt x="0" y="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0"/>
                    <a:pt x="2" y="28"/>
                    <a:pt x="4" y="28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63"/>
                    <a:pt x="12" y="67"/>
                    <a:pt x="18" y="67"/>
                  </a:cubicBezTo>
                  <a:cubicBezTo>
                    <a:pt x="24" y="67"/>
                    <a:pt x="28" y="63"/>
                    <a:pt x="28" y="57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7"/>
                    <a:pt x="28" y="75"/>
                    <a:pt x="1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110288" y="2439988"/>
              <a:ext cx="962025" cy="965200"/>
            </a:xfrm>
            <a:custGeom>
              <a:avLst/>
              <a:gdLst>
                <a:gd name="T0" fmla="*/ 128 w 256"/>
                <a:gd name="T1" fmla="*/ 16 h 256"/>
                <a:gd name="T2" fmla="*/ 240 w 256"/>
                <a:gd name="T3" fmla="*/ 128 h 256"/>
                <a:gd name="T4" fmla="*/ 128 w 256"/>
                <a:gd name="T5" fmla="*/ 240 h 256"/>
                <a:gd name="T6" fmla="*/ 16 w 256"/>
                <a:gd name="T7" fmla="*/ 128 h 256"/>
                <a:gd name="T8" fmla="*/ 128 w 256"/>
                <a:gd name="T9" fmla="*/ 16 h 256"/>
                <a:gd name="T10" fmla="*/ 128 w 256"/>
                <a:gd name="T11" fmla="*/ 0 h 256"/>
                <a:gd name="T12" fmla="*/ 0 w 256"/>
                <a:gd name="T13" fmla="*/ 128 h 256"/>
                <a:gd name="T14" fmla="*/ 128 w 256"/>
                <a:gd name="T15" fmla="*/ 256 h 256"/>
                <a:gd name="T16" fmla="*/ 256 w 256"/>
                <a:gd name="T17" fmla="*/ 128 h 256"/>
                <a:gd name="T18" fmla="*/ 128 w 256"/>
                <a:gd name="T1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16"/>
                  </a:move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332538" y="2565400"/>
              <a:ext cx="138112" cy="96837"/>
            </a:xfrm>
            <a:custGeom>
              <a:avLst/>
              <a:gdLst>
                <a:gd name="T0" fmla="*/ 5 w 37"/>
                <a:gd name="T1" fmla="*/ 26 h 26"/>
                <a:gd name="T2" fmla="*/ 2 w 37"/>
                <a:gd name="T3" fmla="*/ 24 h 26"/>
                <a:gd name="T4" fmla="*/ 2 w 37"/>
                <a:gd name="T5" fmla="*/ 19 h 26"/>
                <a:gd name="T6" fmla="*/ 31 w 37"/>
                <a:gd name="T7" fmla="*/ 1 h 26"/>
                <a:gd name="T8" fmla="*/ 36 w 37"/>
                <a:gd name="T9" fmla="*/ 3 h 26"/>
                <a:gd name="T10" fmla="*/ 34 w 37"/>
                <a:gd name="T11" fmla="*/ 8 h 26"/>
                <a:gd name="T12" fmla="*/ 7 w 37"/>
                <a:gd name="T13" fmla="*/ 25 h 26"/>
                <a:gd name="T14" fmla="*/ 5 w 3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">
                  <a:moveTo>
                    <a:pt x="5" y="26"/>
                  </a:moveTo>
                  <a:cubicBezTo>
                    <a:pt x="3" y="26"/>
                    <a:pt x="2" y="25"/>
                    <a:pt x="2" y="24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1" y="11"/>
                    <a:pt x="20" y="5"/>
                    <a:pt x="31" y="1"/>
                  </a:cubicBezTo>
                  <a:cubicBezTo>
                    <a:pt x="33" y="0"/>
                    <a:pt x="35" y="1"/>
                    <a:pt x="36" y="3"/>
                  </a:cubicBezTo>
                  <a:cubicBezTo>
                    <a:pt x="37" y="5"/>
                    <a:pt x="36" y="7"/>
                    <a:pt x="34" y="8"/>
                  </a:cubicBezTo>
                  <a:cubicBezTo>
                    <a:pt x="24" y="12"/>
                    <a:pt x="15" y="18"/>
                    <a:pt x="7" y="25"/>
                  </a:cubicBezTo>
                  <a:cubicBezTo>
                    <a:pt x="6" y="25"/>
                    <a:pt x="6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256338" y="2686050"/>
              <a:ext cx="57150" cy="66675"/>
            </a:xfrm>
            <a:custGeom>
              <a:avLst/>
              <a:gdLst>
                <a:gd name="T0" fmla="*/ 5 w 15"/>
                <a:gd name="T1" fmla="*/ 18 h 18"/>
                <a:gd name="T2" fmla="*/ 3 w 15"/>
                <a:gd name="T3" fmla="*/ 17 h 18"/>
                <a:gd name="T4" fmla="*/ 1 w 15"/>
                <a:gd name="T5" fmla="*/ 12 h 18"/>
                <a:gd name="T6" fmla="*/ 8 w 15"/>
                <a:gd name="T7" fmla="*/ 2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3" y="17"/>
                  </a:cubicBezTo>
                  <a:cubicBezTo>
                    <a:pt x="1" y="16"/>
                    <a:pt x="0" y="14"/>
                    <a:pt x="1" y="12"/>
                  </a:cubicBezTo>
                  <a:cubicBezTo>
                    <a:pt x="3" y="8"/>
                    <a:pt x="5" y="5"/>
                    <a:pt x="8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7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6711950" y="3182938"/>
              <a:ext cx="138112" cy="93662"/>
            </a:xfrm>
            <a:custGeom>
              <a:avLst/>
              <a:gdLst>
                <a:gd name="T0" fmla="*/ 5 w 37"/>
                <a:gd name="T1" fmla="*/ 25 h 25"/>
                <a:gd name="T2" fmla="*/ 1 w 37"/>
                <a:gd name="T3" fmla="*/ 23 h 25"/>
                <a:gd name="T4" fmla="*/ 3 w 37"/>
                <a:gd name="T5" fmla="*/ 18 h 25"/>
                <a:gd name="T6" fmla="*/ 30 w 37"/>
                <a:gd name="T7" fmla="*/ 1 h 25"/>
                <a:gd name="T8" fmla="*/ 36 w 37"/>
                <a:gd name="T9" fmla="*/ 1 h 25"/>
                <a:gd name="T10" fmla="*/ 36 w 37"/>
                <a:gd name="T11" fmla="*/ 7 h 25"/>
                <a:gd name="T12" fmla="*/ 6 w 37"/>
                <a:gd name="T13" fmla="*/ 25 h 25"/>
                <a:gd name="T14" fmla="*/ 5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5" y="25"/>
                  </a:moveTo>
                  <a:cubicBezTo>
                    <a:pt x="3" y="25"/>
                    <a:pt x="2" y="25"/>
                    <a:pt x="1" y="23"/>
                  </a:cubicBezTo>
                  <a:cubicBezTo>
                    <a:pt x="0" y="21"/>
                    <a:pt x="1" y="19"/>
                    <a:pt x="3" y="18"/>
                  </a:cubicBezTo>
                  <a:cubicBezTo>
                    <a:pt x="13" y="14"/>
                    <a:pt x="22" y="8"/>
                    <a:pt x="30" y="1"/>
                  </a:cubicBezTo>
                  <a:cubicBezTo>
                    <a:pt x="32" y="0"/>
                    <a:pt x="34" y="0"/>
                    <a:pt x="36" y="1"/>
                  </a:cubicBezTo>
                  <a:cubicBezTo>
                    <a:pt x="37" y="3"/>
                    <a:pt x="37" y="6"/>
                    <a:pt x="36" y="7"/>
                  </a:cubicBezTo>
                  <a:cubicBezTo>
                    <a:pt x="27" y="15"/>
                    <a:pt x="17" y="21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869113" y="3087688"/>
              <a:ext cx="55562" cy="68262"/>
            </a:xfrm>
            <a:custGeom>
              <a:avLst/>
              <a:gdLst>
                <a:gd name="T0" fmla="*/ 5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1 h 18"/>
                <a:gd name="T10" fmla="*/ 14 w 15"/>
                <a:gd name="T11" fmla="*/ 7 h 18"/>
                <a:gd name="T12" fmla="*/ 8 w 15"/>
                <a:gd name="T13" fmla="*/ 16 h 18"/>
                <a:gd name="T14" fmla="*/ 5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3"/>
                    <a:pt x="1" y="12"/>
                  </a:cubicBezTo>
                  <a:cubicBezTo>
                    <a:pt x="4" y="9"/>
                    <a:pt x="6" y="6"/>
                    <a:pt x="7" y="3"/>
                  </a:cubicBezTo>
                  <a:cubicBezTo>
                    <a:pt x="8" y="1"/>
                    <a:pt x="11" y="0"/>
                    <a:pt x="13" y="1"/>
                  </a:cubicBezTo>
                  <a:cubicBezTo>
                    <a:pt x="15" y="3"/>
                    <a:pt x="15" y="5"/>
                    <a:pt x="14" y="7"/>
                  </a:cubicBezTo>
                  <a:cubicBezTo>
                    <a:pt x="12" y="10"/>
                    <a:pt x="10" y="13"/>
                    <a:pt x="8" y="16"/>
                  </a:cubicBezTo>
                  <a:cubicBezTo>
                    <a:pt x="7" y="18"/>
                    <a:pt x="6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48388" y="2787650"/>
              <a:ext cx="300037" cy="192087"/>
            </a:xfrm>
            <a:custGeom>
              <a:avLst/>
              <a:gdLst>
                <a:gd name="T0" fmla="*/ 76 w 80"/>
                <a:gd name="T1" fmla="*/ 51 h 51"/>
                <a:gd name="T2" fmla="*/ 72 w 80"/>
                <a:gd name="T3" fmla="*/ 47 h 51"/>
                <a:gd name="T4" fmla="*/ 72 w 80"/>
                <a:gd name="T5" fmla="*/ 18 h 51"/>
                <a:gd name="T6" fmla="*/ 62 w 80"/>
                <a:gd name="T7" fmla="*/ 8 h 51"/>
                <a:gd name="T8" fmla="*/ 52 w 80"/>
                <a:gd name="T9" fmla="*/ 18 h 51"/>
                <a:gd name="T10" fmla="*/ 52 w 80"/>
                <a:gd name="T11" fmla="*/ 47 h 51"/>
                <a:gd name="T12" fmla="*/ 48 w 80"/>
                <a:gd name="T13" fmla="*/ 51 h 51"/>
                <a:gd name="T14" fmla="*/ 4 w 80"/>
                <a:gd name="T15" fmla="*/ 51 h 51"/>
                <a:gd name="T16" fmla="*/ 0 w 80"/>
                <a:gd name="T17" fmla="*/ 47 h 51"/>
                <a:gd name="T18" fmla="*/ 4 w 80"/>
                <a:gd name="T19" fmla="*/ 43 h 51"/>
                <a:gd name="T20" fmla="*/ 44 w 80"/>
                <a:gd name="T21" fmla="*/ 43 h 51"/>
                <a:gd name="T22" fmla="*/ 44 w 80"/>
                <a:gd name="T23" fmla="*/ 18 h 51"/>
                <a:gd name="T24" fmla="*/ 62 w 80"/>
                <a:gd name="T25" fmla="*/ 0 h 51"/>
                <a:gd name="T26" fmla="*/ 80 w 80"/>
                <a:gd name="T27" fmla="*/ 18 h 51"/>
                <a:gd name="T28" fmla="*/ 80 w 80"/>
                <a:gd name="T29" fmla="*/ 47 h 51"/>
                <a:gd name="T30" fmla="*/ 76 w 80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51">
                  <a:moveTo>
                    <a:pt x="76" y="51"/>
                  </a:moveTo>
                  <a:cubicBezTo>
                    <a:pt x="74" y="51"/>
                    <a:pt x="72" y="49"/>
                    <a:pt x="72" y="47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3"/>
                    <a:pt x="68" y="8"/>
                    <a:pt x="62" y="8"/>
                  </a:cubicBezTo>
                  <a:cubicBezTo>
                    <a:pt x="56" y="8"/>
                    <a:pt x="52" y="13"/>
                    <a:pt x="52" y="1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45"/>
                    <a:pt x="2" y="43"/>
                    <a:pt x="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8"/>
                    <a:pt x="52" y="0"/>
                    <a:pt x="62" y="0"/>
                  </a:cubicBezTo>
                  <a:cubicBezTo>
                    <a:pt x="72" y="0"/>
                    <a:pt x="80" y="8"/>
                    <a:pt x="80" y="18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9"/>
                    <a:pt x="78" y="51"/>
                    <a:pt x="7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6748463" y="2787650"/>
              <a:ext cx="315912" cy="192087"/>
            </a:xfrm>
            <a:custGeom>
              <a:avLst/>
              <a:gdLst>
                <a:gd name="T0" fmla="*/ 80 w 84"/>
                <a:gd name="T1" fmla="*/ 51 h 51"/>
                <a:gd name="T2" fmla="*/ 32 w 84"/>
                <a:gd name="T3" fmla="*/ 51 h 51"/>
                <a:gd name="T4" fmla="*/ 28 w 84"/>
                <a:gd name="T5" fmla="*/ 47 h 51"/>
                <a:gd name="T6" fmla="*/ 28 w 84"/>
                <a:gd name="T7" fmla="*/ 18 h 51"/>
                <a:gd name="T8" fmla="*/ 18 w 84"/>
                <a:gd name="T9" fmla="*/ 8 h 51"/>
                <a:gd name="T10" fmla="*/ 8 w 84"/>
                <a:gd name="T11" fmla="*/ 18 h 51"/>
                <a:gd name="T12" fmla="*/ 8 w 84"/>
                <a:gd name="T13" fmla="*/ 47 h 51"/>
                <a:gd name="T14" fmla="*/ 4 w 84"/>
                <a:gd name="T15" fmla="*/ 51 h 51"/>
                <a:gd name="T16" fmla="*/ 0 w 84"/>
                <a:gd name="T17" fmla="*/ 47 h 51"/>
                <a:gd name="T18" fmla="*/ 0 w 84"/>
                <a:gd name="T19" fmla="*/ 18 h 51"/>
                <a:gd name="T20" fmla="*/ 18 w 84"/>
                <a:gd name="T21" fmla="*/ 0 h 51"/>
                <a:gd name="T22" fmla="*/ 36 w 84"/>
                <a:gd name="T23" fmla="*/ 18 h 51"/>
                <a:gd name="T24" fmla="*/ 36 w 84"/>
                <a:gd name="T25" fmla="*/ 43 h 51"/>
                <a:gd name="T26" fmla="*/ 80 w 84"/>
                <a:gd name="T27" fmla="*/ 43 h 51"/>
                <a:gd name="T28" fmla="*/ 84 w 84"/>
                <a:gd name="T29" fmla="*/ 47 h 51"/>
                <a:gd name="T30" fmla="*/ 80 w 84"/>
                <a:gd name="T3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1">
                  <a:moveTo>
                    <a:pt x="80" y="51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0" y="51"/>
                    <a:pt x="28" y="49"/>
                    <a:pt x="28" y="4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3"/>
                    <a:pt x="24" y="8"/>
                    <a:pt x="18" y="8"/>
                  </a:cubicBezTo>
                  <a:cubicBezTo>
                    <a:pt x="12" y="8"/>
                    <a:pt x="8" y="13"/>
                    <a:pt x="8" y="1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ubicBezTo>
                    <a:pt x="2" y="51"/>
                    <a:pt x="0" y="49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2" y="43"/>
                    <a:pt x="84" y="45"/>
                    <a:pt x="84" y="47"/>
                  </a:cubicBezTo>
                  <a:cubicBezTo>
                    <a:pt x="84" y="49"/>
                    <a:pt x="82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15436" y="4164160"/>
            <a:ext cx="491513" cy="485826"/>
            <a:chOff x="8145463" y="2447925"/>
            <a:chExt cx="960437" cy="949325"/>
          </a:xfrm>
          <a:solidFill>
            <a:schemeClr val="accent2"/>
          </a:solidFill>
        </p:grpSpPr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8145463" y="2447925"/>
              <a:ext cx="646112" cy="949325"/>
            </a:xfrm>
            <a:custGeom>
              <a:avLst/>
              <a:gdLst>
                <a:gd name="T0" fmla="*/ 156 w 172"/>
                <a:gd name="T1" fmla="*/ 17 h 252"/>
                <a:gd name="T2" fmla="*/ 156 w 172"/>
                <a:gd name="T3" fmla="*/ 236 h 252"/>
                <a:gd name="T4" fmla="*/ 81 w 172"/>
                <a:gd name="T5" fmla="*/ 169 h 252"/>
                <a:gd name="T6" fmla="*/ 77 w 172"/>
                <a:gd name="T7" fmla="*/ 169 h 252"/>
                <a:gd name="T8" fmla="*/ 35 w 172"/>
                <a:gd name="T9" fmla="*/ 169 h 252"/>
                <a:gd name="T10" fmla="*/ 16 w 172"/>
                <a:gd name="T11" fmla="*/ 151 h 252"/>
                <a:gd name="T12" fmla="*/ 16 w 172"/>
                <a:gd name="T13" fmla="*/ 101 h 252"/>
                <a:gd name="T14" fmla="*/ 35 w 172"/>
                <a:gd name="T15" fmla="*/ 81 h 252"/>
                <a:gd name="T16" fmla="*/ 77 w 172"/>
                <a:gd name="T17" fmla="*/ 81 h 252"/>
                <a:gd name="T18" fmla="*/ 81 w 172"/>
                <a:gd name="T19" fmla="*/ 82 h 252"/>
                <a:gd name="T20" fmla="*/ 156 w 172"/>
                <a:gd name="T21" fmla="*/ 16 h 252"/>
                <a:gd name="T22" fmla="*/ 156 w 172"/>
                <a:gd name="T23" fmla="*/ 0 h 252"/>
                <a:gd name="T24" fmla="*/ 146 w 172"/>
                <a:gd name="T25" fmla="*/ 3 h 252"/>
                <a:gd name="T26" fmla="*/ 75 w 172"/>
                <a:gd name="T27" fmla="*/ 65 h 252"/>
                <a:gd name="T28" fmla="*/ 35 w 172"/>
                <a:gd name="T29" fmla="*/ 65 h 252"/>
                <a:gd name="T30" fmla="*/ 0 w 172"/>
                <a:gd name="T31" fmla="*/ 101 h 252"/>
                <a:gd name="T32" fmla="*/ 0 w 172"/>
                <a:gd name="T33" fmla="*/ 151 h 252"/>
                <a:gd name="T34" fmla="*/ 35 w 172"/>
                <a:gd name="T35" fmla="*/ 185 h 252"/>
                <a:gd name="T36" fmla="*/ 76 w 172"/>
                <a:gd name="T37" fmla="*/ 185 h 252"/>
                <a:gd name="T38" fmla="*/ 146 w 172"/>
                <a:gd name="T39" fmla="*/ 247 h 252"/>
                <a:gd name="T40" fmla="*/ 156 w 172"/>
                <a:gd name="T41" fmla="*/ 252 h 252"/>
                <a:gd name="T42" fmla="*/ 163 w 172"/>
                <a:gd name="T43" fmla="*/ 250 h 252"/>
                <a:gd name="T44" fmla="*/ 172 w 172"/>
                <a:gd name="T45" fmla="*/ 236 h 252"/>
                <a:gd name="T46" fmla="*/ 172 w 172"/>
                <a:gd name="T47" fmla="*/ 16 h 252"/>
                <a:gd name="T48" fmla="*/ 163 w 172"/>
                <a:gd name="T49" fmla="*/ 1 h 252"/>
                <a:gd name="T50" fmla="*/ 156 w 172"/>
                <a:gd name="T5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252">
                  <a:moveTo>
                    <a:pt x="156" y="17"/>
                  </a:moveTo>
                  <a:cubicBezTo>
                    <a:pt x="156" y="236"/>
                    <a:pt x="156" y="236"/>
                    <a:pt x="156" y="236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80" y="169"/>
                    <a:pt x="79" y="169"/>
                    <a:pt x="77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25" y="169"/>
                    <a:pt x="16" y="162"/>
                    <a:pt x="16" y="15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91"/>
                    <a:pt x="25" y="81"/>
                    <a:pt x="35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9" y="81"/>
                    <a:pt x="79" y="82"/>
                    <a:pt x="81" y="82"/>
                  </a:cubicBezTo>
                  <a:cubicBezTo>
                    <a:pt x="156" y="16"/>
                    <a:pt x="156" y="16"/>
                    <a:pt x="156" y="16"/>
                  </a:cubicBezTo>
                  <a:moveTo>
                    <a:pt x="156" y="0"/>
                  </a:moveTo>
                  <a:cubicBezTo>
                    <a:pt x="152" y="0"/>
                    <a:pt x="149" y="1"/>
                    <a:pt x="146" y="3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6" y="65"/>
                    <a:pt x="0" y="82"/>
                    <a:pt x="0" y="10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71"/>
                    <a:pt x="16" y="185"/>
                    <a:pt x="35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9" y="250"/>
                    <a:pt x="152" y="252"/>
                    <a:pt x="156" y="252"/>
                  </a:cubicBezTo>
                  <a:cubicBezTo>
                    <a:pt x="159" y="252"/>
                    <a:pt x="161" y="251"/>
                    <a:pt x="163" y="250"/>
                  </a:cubicBezTo>
                  <a:cubicBezTo>
                    <a:pt x="168" y="248"/>
                    <a:pt x="172" y="242"/>
                    <a:pt x="172" y="23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2" y="10"/>
                    <a:pt x="168" y="4"/>
                    <a:pt x="163" y="1"/>
                  </a:cubicBezTo>
                  <a:cubicBezTo>
                    <a:pt x="161" y="0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235950" y="2963863"/>
              <a:ext cx="30162" cy="6032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8235950" y="2782888"/>
              <a:ext cx="104775" cy="166687"/>
            </a:xfrm>
            <a:custGeom>
              <a:avLst/>
              <a:gdLst>
                <a:gd name="T0" fmla="*/ 4 w 28"/>
                <a:gd name="T1" fmla="*/ 44 h 44"/>
                <a:gd name="T2" fmla="*/ 0 w 28"/>
                <a:gd name="T3" fmla="*/ 40 h 44"/>
                <a:gd name="T4" fmla="*/ 0 w 28"/>
                <a:gd name="T5" fmla="*/ 17 h 44"/>
                <a:gd name="T6" fmla="*/ 23 w 28"/>
                <a:gd name="T7" fmla="*/ 0 h 44"/>
                <a:gd name="T8" fmla="*/ 24 w 28"/>
                <a:gd name="T9" fmla="*/ 0 h 44"/>
                <a:gd name="T10" fmla="*/ 28 w 28"/>
                <a:gd name="T11" fmla="*/ 4 h 44"/>
                <a:gd name="T12" fmla="*/ 24 w 28"/>
                <a:gd name="T13" fmla="*/ 8 h 44"/>
                <a:gd name="T14" fmla="*/ 23 w 28"/>
                <a:gd name="T15" fmla="*/ 8 h 44"/>
                <a:gd name="T16" fmla="*/ 8 w 28"/>
                <a:gd name="T17" fmla="*/ 17 h 44"/>
                <a:gd name="T18" fmla="*/ 8 w 28"/>
                <a:gd name="T19" fmla="*/ 40 h 44"/>
                <a:gd name="T20" fmla="*/ 4 w 28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4">
                  <a:moveTo>
                    <a:pt x="4" y="44"/>
                  </a:moveTo>
                  <a:cubicBezTo>
                    <a:pt x="2" y="44"/>
                    <a:pt x="0" y="42"/>
                    <a:pt x="0" y="4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"/>
                    <a:pt x="1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8" y="11"/>
                    <a:pt x="8" y="1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445500" y="2708275"/>
              <a:ext cx="30162" cy="406400"/>
            </a:xfrm>
            <a:custGeom>
              <a:avLst/>
              <a:gdLst>
                <a:gd name="T0" fmla="*/ 4 w 8"/>
                <a:gd name="T1" fmla="*/ 108 h 108"/>
                <a:gd name="T2" fmla="*/ 0 w 8"/>
                <a:gd name="T3" fmla="*/ 104 h 108"/>
                <a:gd name="T4" fmla="*/ 0 w 8"/>
                <a:gd name="T5" fmla="*/ 4 h 108"/>
                <a:gd name="T6" fmla="*/ 4 w 8"/>
                <a:gd name="T7" fmla="*/ 0 h 108"/>
                <a:gd name="T8" fmla="*/ 8 w 8"/>
                <a:gd name="T9" fmla="*/ 4 h 108"/>
                <a:gd name="T10" fmla="*/ 8 w 8"/>
                <a:gd name="T11" fmla="*/ 104 h 108"/>
                <a:gd name="T12" fmla="*/ 4 w 8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8">
                  <a:moveTo>
                    <a:pt x="4" y="108"/>
                  </a:moveTo>
                  <a:cubicBezTo>
                    <a:pt x="2" y="108"/>
                    <a:pt x="0" y="106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6" y="108"/>
                    <a:pt x="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670925" y="2497138"/>
              <a:ext cx="30162" cy="828675"/>
            </a:xfrm>
            <a:custGeom>
              <a:avLst/>
              <a:gdLst>
                <a:gd name="T0" fmla="*/ 4 w 8"/>
                <a:gd name="T1" fmla="*/ 220 h 220"/>
                <a:gd name="T2" fmla="*/ 0 w 8"/>
                <a:gd name="T3" fmla="*/ 216 h 220"/>
                <a:gd name="T4" fmla="*/ 0 w 8"/>
                <a:gd name="T5" fmla="*/ 4 h 220"/>
                <a:gd name="T6" fmla="*/ 4 w 8"/>
                <a:gd name="T7" fmla="*/ 0 h 220"/>
                <a:gd name="T8" fmla="*/ 8 w 8"/>
                <a:gd name="T9" fmla="*/ 4 h 220"/>
                <a:gd name="T10" fmla="*/ 8 w 8"/>
                <a:gd name="T11" fmla="*/ 216 h 220"/>
                <a:gd name="T12" fmla="*/ 4 w 8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20">
                  <a:moveTo>
                    <a:pt x="4" y="220"/>
                  </a:moveTo>
                  <a:cubicBezTo>
                    <a:pt x="2" y="220"/>
                    <a:pt x="0" y="218"/>
                    <a:pt x="0" y="2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8"/>
                    <a:pt x="6" y="220"/>
                    <a:pt x="4" y="2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8836025" y="2782888"/>
              <a:ext cx="60325" cy="257175"/>
            </a:xfrm>
            <a:custGeom>
              <a:avLst/>
              <a:gdLst>
                <a:gd name="T0" fmla="*/ 8 w 16"/>
                <a:gd name="T1" fmla="*/ 68 h 68"/>
                <a:gd name="T2" fmla="*/ 0 w 16"/>
                <a:gd name="T3" fmla="*/ 60 h 68"/>
                <a:gd name="T4" fmla="*/ 0 w 16"/>
                <a:gd name="T5" fmla="*/ 8 h 68"/>
                <a:gd name="T6" fmla="*/ 8 w 16"/>
                <a:gd name="T7" fmla="*/ 0 h 68"/>
                <a:gd name="T8" fmla="*/ 16 w 16"/>
                <a:gd name="T9" fmla="*/ 8 h 68"/>
                <a:gd name="T10" fmla="*/ 16 w 16"/>
                <a:gd name="T11" fmla="*/ 60 h 68"/>
                <a:gd name="T12" fmla="*/ 8 w 1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8">
                  <a:moveTo>
                    <a:pt x="8" y="68"/>
                  </a:move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4"/>
                    <a:pt x="12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940800" y="2632075"/>
              <a:ext cx="60325" cy="557212"/>
            </a:xfrm>
            <a:custGeom>
              <a:avLst/>
              <a:gdLst>
                <a:gd name="T0" fmla="*/ 8 w 16"/>
                <a:gd name="T1" fmla="*/ 148 h 148"/>
                <a:gd name="T2" fmla="*/ 0 w 16"/>
                <a:gd name="T3" fmla="*/ 140 h 148"/>
                <a:gd name="T4" fmla="*/ 0 w 16"/>
                <a:gd name="T5" fmla="*/ 8 h 148"/>
                <a:gd name="T6" fmla="*/ 8 w 16"/>
                <a:gd name="T7" fmla="*/ 0 h 148"/>
                <a:gd name="T8" fmla="*/ 16 w 16"/>
                <a:gd name="T9" fmla="*/ 8 h 148"/>
                <a:gd name="T10" fmla="*/ 16 w 16"/>
                <a:gd name="T11" fmla="*/ 140 h 148"/>
                <a:gd name="T12" fmla="*/ 8 w 16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8">
                  <a:moveTo>
                    <a:pt x="8" y="148"/>
                  </a:moveTo>
                  <a:cubicBezTo>
                    <a:pt x="4" y="148"/>
                    <a:pt x="0" y="144"/>
                    <a:pt x="0" y="1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4"/>
                    <a:pt x="12" y="148"/>
                    <a:pt x="8" y="1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9047163" y="2482850"/>
              <a:ext cx="58737" cy="857250"/>
            </a:xfrm>
            <a:custGeom>
              <a:avLst/>
              <a:gdLst>
                <a:gd name="T0" fmla="*/ 8 w 16"/>
                <a:gd name="T1" fmla="*/ 228 h 228"/>
                <a:gd name="T2" fmla="*/ 0 w 16"/>
                <a:gd name="T3" fmla="*/ 220 h 228"/>
                <a:gd name="T4" fmla="*/ 0 w 16"/>
                <a:gd name="T5" fmla="*/ 8 h 228"/>
                <a:gd name="T6" fmla="*/ 8 w 16"/>
                <a:gd name="T7" fmla="*/ 0 h 228"/>
                <a:gd name="T8" fmla="*/ 16 w 16"/>
                <a:gd name="T9" fmla="*/ 8 h 228"/>
                <a:gd name="T10" fmla="*/ 16 w 16"/>
                <a:gd name="T11" fmla="*/ 220 h 228"/>
                <a:gd name="T12" fmla="*/ 8 w 16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8">
                  <a:moveTo>
                    <a:pt x="8" y="228"/>
                  </a:move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6" y="224"/>
                    <a:pt x="12" y="228"/>
                    <a:pt x="8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96500" y="2234520"/>
            <a:ext cx="379951" cy="483574"/>
            <a:chOff x="34925" y="2444750"/>
            <a:chExt cx="750887" cy="955675"/>
          </a:xfrm>
          <a:solidFill>
            <a:schemeClr val="accent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4925" y="3098800"/>
              <a:ext cx="301625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1125" y="3171825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61975" y="3035300"/>
              <a:ext cx="88900" cy="93662"/>
            </a:xfrm>
            <a:custGeom>
              <a:avLst/>
              <a:gdLst>
                <a:gd name="T0" fmla="*/ 4 w 24"/>
                <a:gd name="T1" fmla="*/ 25 h 25"/>
                <a:gd name="T2" fmla="*/ 0 w 24"/>
                <a:gd name="T3" fmla="*/ 21 h 25"/>
                <a:gd name="T4" fmla="*/ 20 w 24"/>
                <a:gd name="T5" fmla="*/ 0 h 25"/>
                <a:gd name="T6" fmla="*/ 24 w 24"/>
                <a:gd name="T7" fmla="*/ 4 h 25"/>
                <a:gd name="T8" fmla="*/ 20 w 24"/>
                <a:gd name="T9" fmla="*/ 8 h 25"/>
                <a:gd name="T10" fmla="*/ 8 w 24"/>
                <a:gd name="T11" fmla="*/ 21 h 25"/>
                <a:gd name="T12" fmla="*/ 4 w 2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4" y="25"/>
                  </a:moveTo>
                  <a:cubicBezTo>
                    <a:pt x="2" y="25"/>
                    <a:pt x="0" y="2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ubicBezTo>
                    <a:pt x="13" y="8"/>
                    <a:pt x="8" y="14"/>
                    <a:pt x="8" y="21"/>
                  </a:cubicBezTo>
                  <a:cubicBezTo>
                    <a:pt x="8" y="23"/>
                    <a:pt x="6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485775" y="2963863"/>
              <a:ext cx="300037" cy="301625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16 h 80"/>
                <a:gd name="T12" fmla="*/ 16 w 80"/>
                <a:gd name="T13" fmla="*/ 40 h 80"/>
                <a:gd name="T14" fmla="*/ 40 w 80"/>
                <a:gd name="T15" fmla="*/ 64 h 80"/>
                <a:gd name="T16" fmla="*/ 64 w 80"/>
                <a:gd name="T17" fmla="*/ 40 h 80"/>
                <a:gd name="T18" fmla="*/ 40 w 80"/>
                <a:gd name="T1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62" y="0"/>
                    <a:pt x="80" y="17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6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6"/>
                    <a:pt x="53" y="16"/>
                    <a:pt x="4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76225" y="2444750"/>
              <a:ext cx="509587" cy="835025"/>
            </a:xfrm>
            <a:custGeom>
              <a:avLst/>
              <a:gdLst>
                <a:gd name="T0" fmla="*/ 8 w 136"/>
                <a:gd name="T1" fmla="*/ 222 h 222"/>
                <a:gd name="T2" fmla="*/ 0 w 136"/>
                <a:gd name="T3" fmla="*/ 214 h 222"/>
                <a:gd name="T4" fmla="*/ 0 w 136"/>
                <a:gd name="T5" fmla="*/ 48 h 222"/>
                <a:gd name="T6" fmla="*/ 5 w 136"/>
                <a:gd name="T7" fmla="*/ 41 h 222"/>
                <a:gd name="T8" fmla="*/ 125 w 136"/>
                <a:gd name="T9" fmla="*/ 1 h 222"/>
                <a:gd name="T10" fmla="*/ 133 w 136"/>
                <a:gd name="T11" fmla="*/ 2 h 222"/>
                <a:gd name="T12" fmla="*/ 136 w 136"/>
                <a:gd name="T13" fmla="*/ 8 h 222"/>
                <a:gd name="T14" fmla="*/ 136 w 136"/>
                <a:gd name="T15" fmla="*/ 178 h 222"/>
                <a:gd name="T16" fmla="*/ 128 w 136"/>
                <a:gd name="T17" fmla="*/ 186 h 222"/>
                <a:gd name="T18" fmla="*/ 120 w 136"/>
                <a:gd name="T19" fmla="*/ 178 h 222"/>
                <a:gd name="T20" fmla="*/ 120 w 136"/>
                <a:gd name="T21" fmla="*/ 19 h 222"/>
                <a:gd name="T22" fmla="*/ 16 w 136"/>
                <a:gd name="T23" fmla="*/ 54 h 222"/>
                <a:gd name="T24" fmla="*/ 16 w 136"/>
                <a:gd name="T25" fmla="*/ 214 h 222"/>
                <a:gd name="T26" fmla="*/ 8 w 136"/>
                <a:gd name="T2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2">
                  <a:moveTo>
                    <a:pt x="8" y="222"/>
                  </a:moveTo>
                  <a:cubicBezTo>
                    <a:pt x="4" y="222"/>
                    <a:pt x="0" y="218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2"/>
                    <a:pt x="5" y="4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8" y="0"/>
                    <a:pt x="131" y="0"/>
                    <a:pt x="133" y="2"/>
                  </a:cubicBezTo>
                  <a:cubicBezTo>
                    <a:pt x="135" y="3"/>
                    <a:pt x="136" y="6"/>
                    <a:pt x="136" y="8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82"/>
                    <a:pt x="132" y="186"/>
                    <a:pt x="128" y="186"/>
                  </a:cubicBezTo>
                  <a:cubicBezTo>
                    <a:pt x="124" y="186"/>
                    <a:pt x="120" y="182"/>
                    <a:pt x="120" y="17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6" y="218"/>
                    <a:pt x="12" y="222"/>
                    <a:pt x="8" y="2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87338" y="2609850"/>
              <a:ext cx="484187" cy="180975"/>
            </a:xfrm>
            <a:custGeom>
              <a:avLst/>
              <a:gdLst>
                <a:gd name="T0" fmla="*/ 5 w 129"/>
                <a:gd name="T1" fmla="*/ 48 h 48"/>
                <a:gd name="T2" fmla="*/ 1 w 129"/>
                <a:gd name="T3" fmla="*/ 45 h 48"/>
                <a:gd name="T4" fmla="*/ 4 w 129"/>
                <a:gd name="T5" fmla="*/ 40 h 48"/>
                <a:gd name="T6" fmla="*/ 124 w 129"/>
                <a:gd name="T7" fmla="*/ 0 h 48"/>
                <a:gd name="T8" fmla="*/ 129 w 129"/>
                <a:gd name="T9" fmla="*/ 3 h 48"/>
                <a:gd name="T10" fmla="*/ 126 w 129"/>
                <a:gd name="T11" fmla="*/ 8 h 48"/>
                <a:gd name="T12" fmla="*/ 6 w 129"/>
                <a:gd name="T13" fmla="*/ 48 h 48"/>
                <a:gd name="T14" fmla="*/ 5 w 1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48">
                  <a:moveTo>
                    <a:pt x="5" y="48"/>
                  </a:moveTo>
                  <a:cubicBezTo>
                    <a:pt x="3" y="48"/>
                    <a:pt x="2" y="47"/>
                    <a:pt x="1" y="45"/>
                  </a:cubicBezTo>
                  <a:cubicBezTo>
                    <a:pt x="0" y="43"/>
                    <a:pt x="2" y="41"/>
                    <a:pt x="4" y="4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6" y="0"/>
                    <a:pt x="128" y="1"/>
                    <a:pt x="129" y="3"/>
                  </a:cubicBezTo>
                  <a:cubicBezTo>
                    <a:pt x="129" y="5"/>
                    <a:pt x="128" y="7"/>
                    <a:pt x="126" y="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37326" y="2502590"/>
            <a:ext cx="6335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</a:rPr>
              <a:t>2015</a:t>
            </a:r>
            <a:endParaRPr lang="en-US" sz="1500" b="1" dirty="0">
              <a:solidFill>
                <a:schemeClr val="accent4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5621" y="3114727"/>
            <a:ext cx="72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2016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05879" y="3991421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07658" y="4011760"/>
            <a:ext cx="8931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NOW</a:t>
            </a:r>
            <a:endParaRPr lang="en-US" sz="2100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73433" y="217016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73432" y="2425020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3461" y="302381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31166" y="3278663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61599" y="416603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99304" y="4420885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25675" y="357544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25675" y="3830297"/>
            <a:ext cx="19330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211" y="986203"/>
            <a:ext cx="33137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Step 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933506" y="1920737"/>
            <a:ext cx="2287838" cy="3568148"/>
            <a:chOff x="5140325" y="2108200"/>
            <a:chExt cx="2476500" cy="3862388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00875" y="3470275"/>
              <a:ext cx="381000" cy="1862138"/>
            </a:xfrm>
            <a:custGeom>
              <a:avLst/>
              <a:gdLst>
                <a:gd name="T0" fmla="*/ 240 w 240"/>
                <a:gd name="T1" fmla="*/ 1044 h 1173"/>
                <a:gd name="T2" fmla="*/ 240 w 240"/>
                <a:gd name="T3" fmla="*/ 74 h 1173"/>
                <a:gd name="T4" fmla="*/ 191 w 240"/>
                <a:gd name="T5" fmla="*/ 99 h 1173"/>
                <a:gd name="T6" fmla="*/ 0 w 240"/>
                <a:gd name="T7" fmla="*/ 0 h 1173"/>
                <a:gd name="T8" fmla="*/ 0 w 240"/>
                <a:gd name="T9" fmla="*/ 1173 h 1173"/>
                <a:gd name="T10" fmla="*/ 240 w 240"/>
                <a:gd name="T11" fmla="*/ 1044 h 1173"/>
                <a:gd name="T12" fmla="*/ 240 w 240"/>
                <a:gd name="T13" fmla="*/ 1044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173">
                  <a:moveTo>
                    <a:pt x="240" y="1044"/>
                  </a:moveTo>
                  <a:lnTo>
                    <a:pt x="240" y="74"/>
                  </a:lnTo>
                  <a:lnTo>
                    <a:pt x="191" y="99"/>
                  </a:lnTo>
                  <a:lnTo>
                    <a:pt x="0" y="0"/>
                  </a:lnTo>
                  <a:lnTo>
                    <a:pt x="0" y="1173"/>
                  </a:lnTo>
                  <a:lnTo>
                    <a:pt x="240" y="1044"/>
                  </a:lnTo>
                  <a:lnTo>
                    <a:pt x="240" y="1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26238" y="2108200"/>
              <a:ext cx="890587" cy="1519238"/>
            </a:xfrm>
            <a:custGeom>
              <a:avLst/>
              <a:gdLst>
                <a:gd name="T0" fmla="*/ 197 w 561"/>
                <a:gd name="T1" fmla="*/ 0 h 957"/>
                <a:gd name="T2" fmla="*/ 0 w 561"/>
                <a:gd name="T3" fmla="*/ 111 h 957"/>
                <a:gd name="T4" fmla="*/ 364 w 561"/>
                <a:gd name="T5" fmla="*/ 957 h 957"/>
                <a:gd name="T6" fmla="*/ 561 w 561"/>
                <a:gd name="T7" fmla="*/ 846 h 957"/>
                <a:gd name="T8" fmla="*/ 197 w 561"/>
                <a:gd name="T9" fmla="*/ 0 h 957"/>
                <a:gd name="T10" fmla="*/ 197 w 561"/>
                <a:gd name="T11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957">
                  <a:moveTo>
                    <a:pt x="197" y="0"/>
                  </a:moveTo>
                  <a:lnTo>
                    <a:pt x="0" y="111"/>
                  </a:lnTo>
                  <a:lnTo>
                    <a:pt x="364" y="957"/>
                  </a:lnTo>
                  <a:lnTo>
                    <a:pt x="561" y="846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2338" y="2284413"/>
              <a:ext cx="1301750" cy="3048000"/>
            </a:xfrm>
            <a:custGeom>
              <a:avLst/>
              <a:gdLst>
                <a:gd name="T0" fmla="*/ 629 w 820"/>
                <a:gd name="T1" fmla="*/ 1920 h 1920"/>
                <a:gd name="T2" fmla="*/ 629 w 820"/>
                <a:gd name="T3" fmla="*/ 747 h 1920"/>
                <a:gd name="T4" fmla="*/ 820 w 820"/>
                <a:gd name="T5" fmla="*/ 846 h 1920"/>
                <a:gd name="T6" fmla="*/ 456 w 820"/>
                <a:gd name="T7" fmla="*/ 0 h 1920"/>
                <a:gd name="T8" fmla="*/ 0 w 820"/>
                <a:gd name="T9" fmla="*/ 426 h 1920"/>
                <a:gd name="T10" fmla="*/ 185 w 820"/>
                <a:gd name="T11" fmla="*/ 519 h 1920"/>
                <a:gd name="T12" fmla="*/ 185 w 820"/>
                <a:gd name="T13" fmla="*/ 1692 h 1920"/>
                <a:gd name="T14" fmla="*/ 629 w 820"/>
                <a:gd name="T15" fmla="*/ 1920 h 1920"/>
                <a:gd name="T16" fmla="*/ 629 w 820"/>
                <a:gd name="T17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0" h="1920">
                  <a:moveTo>
                    <a:pt x="629" y="1920"/>
                  </a:moveTo>
                  <a:lnTo>
                    <a:pt x="629" y="747"/>
                  </a:lnTo>
                  <a:lnTo>
                    <a:pt x="820" y="846"/>
                  </a:lnTo>
                  <a:lnTo>
                    <a:pt x="456" y="0"/>
                  </a:lnTo>
                  <a:lnTo>
                    <a:pt x="0" y="426"/>
                  </a:lnTo>
                  <a:lnTo>
                    <a:pt x="185" y="519"/>
                  </a:lnTo>
                  <a:lnTo>
                    <a:pt x="185" y="1692"/>
                  </a:lnTo>
                  <a:lnTo>
                    <a:pt x="629" y="1920"/>
                  </a:lnTo>
                  <a:lnTo>
                    <a:pt x="629" y="19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13438" y="3676650"/>
              <a:ext cx="1087437" cy="568325"/>
            </a:xfrm>
            <a:custGeom>
              <a:avLst/>
              <a:gdLst>
                <a:gd name="T0" fmla="*/ 685 w 685"/>
                <a:gd name="T1" fmla="*/ 228 h 358"/>
                <a:gd name="T2" fmla="*/ 241 w 685"/>
                <a:gd name="T3" fmla="*/ 0 h 358"/>
                <a:gd name="T4" fmla="*/ 0 w 685"/>
                <a:gd name="T5" fmla="*/ 136 h 358"/>
                <a:gd name="T6" fmla="*/ 444 w 685"/>
                <a:gd name="T7" fmla="*/ 358 h 358"/>
                <a:gd name="T8" fmla="*/ 685 w 685"/>
                <a:gd name="T9" fmla="*/ 228 h 358"/>
                <a:gd name="T10" fmla="*/ 685 w 685"/>
                <a:gd name="T11" fmla="*/ 22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358">
                  <a:moveTo>
                    <a:pt x="685" y="228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44" y="358"/>
                  </a:lnTo>
                  <a:lnTo>
                    <a:pt x="685" y="228"/>
                  </a:lnTo>
                  <a:lnTo>
                    <a:pt x="685" y="2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13438" y="3892550"/>
              <a:ext cx="704850" cy="1655763"/>
            </a:xfrm>
            <a:custGeom>
              <a:avLst/>
              <a:gdLst>
                <a:gd name="T0" fmla="*/ 444 w 444"/>
                <a:gd name="T1" fmla="*/ 1043 h 1043"/>
                <a:gd name="T2" fmla="*/ 444 w 444"/>
                <a:gd name="T3" fmla="*/ 222 h 1043"/>
                <a:gd name="T4" fmla="*/ 0 w 444"/>
                <a:gd name="T5" fmla="*/ 0 h 1043"/>
                <a:gd name="T6" fmla="*/ 0 w 444"/>
                <a:gd name="T7" fmla="*/ 815 h 1043"/>
                <a:gd name="T8" fmla="*/ 444 w 444"/>
                <a:gd name="T9" fmla="*/ 1043 h 1043"/>
                <a:gd name="T10" fmla="*/ 444 w 444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1043">
                  <a:moveTo>
                    <a:pt x="444" y="1043"/>
                  </a:moveTo>
                  <a:lnTo>
                    <a:pt x="444" y="222"/>
                  </a:lnTo>
                  <a:lnTo>
                    <a:pt x="0" y="0"/>
                  </a:lnTo>
                  <a:lnTo>
                    <a:pt x="0" y="815"/>
                  </a:lnTo>
                  <a:lnTo>
                    <a:pt x="444" y="1043"/>
                  </a:lnTo>
                  <a:lnTo>
                    <a:pt x="444" y="10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18288" y="4038600"/>
              <a:ext cx="382587" cy="1509713"/>
            </a:xfrm>
            <a:custGeom>
              <a:avLst/>
              <a:gdLst>
                <a:gd name="T0" fmla="*/ 241 w 241"/>
                <a:gd name="T1" fmla="*/ 815 h 951"/>
                <a:gd name="T2" fmla="*/ 241 w 241"/>
                <a:gd name="T3" fmla="*/ 0 h 951"/>
                <a:gd name="T4" fmla="*/ 0 w 241"/>
                <a:gd name="T5" fmla="*/ 130 h 951"/>
                <a:gd name="T6" fmla="*/ 0 w 241"/>
                <a:gd name="T7" fmla="*/ 951 h 951"/>
                <a:gd name="T8" fmla="*/ 241 w 241"/>
                <a:gd name="T9" fmla="*/ 815 h 951"/>
                <a:gd name="T10" fmla="*/ 241 w 241"/>
                <a:gd name="T11" fmla="*/ 815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951">
                  <a:moveTo>
                    <a:pt x="241" y="815"/>
                  </a:moveTo>
                  <a:lnTo>
                    <a:pt x="241" y="0"/>
                  </a:lnTo>
                  <a:lnTo>
                    <a:pt x="0" y="130"/>
                  </a:lnTo>
                  <a:lnTo>
                    <a:pt x="0" y="951"/>
                  </a:lnTo>
                  <a:lnTo>
                    <a:pt x="241" y="815"/>
                  </a:lnTo>
                  <a:lnTo>
                    <a:pt x="241" y="8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32438" y="4195763"/>
              <a:ext cx="1085850" cy="577850"/>
            </a:xfrm>
            <a:custGeom>
              <a:avLst/>
              <a:gdLst>
                <a:gd name="T0" fmla="*/ 684 w 684"/>
                <a:gd name="T1" fmla="*/ 228 h 364"/>
                <a:gd name="T2" fmla="*/ 240 w 684"/>
                <a:gd name="T3" fmla="*/ 0 h 364"/>
                <a:gd name="T4" fmla="*/ 0 w 684"/>
                <a:gd name="T5" fmla="*/ 136 h 364"/>
                <a:gd name="T6" fmla="*/ 444 w 684"/>
                <a:gd name="T7" fmla="*/ 364 h 364"/>
                <a:gd name="T8" fmla="*/ 684 w 684"/>
                <a:gd name="T9" fmla="*/ 228 h 364"/>
                <a:gd name="T10" fmla="*/ 684 w 684"/>
                <a:gd name="T11" fmla="*/ 22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4" h="364">
                  <a:moveTo>
                    <a:pt x="684" y="228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444" y="364"/>
                  </a:lnTo>
                  <a:lnTo>
                    <a:pt x="684" y="228"/>
                  </a:lnTo>
                  <a:lnTo>
                    <a:pt x="684" y="22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37288" y="4557713"/>
              <a:ext cx="381000" cy="1206500"/>
            </a:xfrm>
            <a:custGeom>
              <a:avLst/>
              <a:gdLst>
                <a:gd name="T0" fmla="*/ 240 w 240"/>
                <a:gd name="T1" fmla="*/ 624 h 760"/>
                <a:gd name="T2" fmla="*/ 240 w 240"/>
                <a:gd name="T3" fmla="*/ 0 h 760"/>
                <a:gd name="T4" fmla="*/ 0 w 240"/>
                <a:gd name="T5" fmla="*/ 136 h 760"/>
                <a:gd name="T6" fmla="*/ 0 w 240"/>
                <a:gd name="T7" fmla="*/ 760 h 760"/>
                <a:gd name="T8" fmla="*/ 240 w 240"/>
                <a:gd name="T9" fmla="*/ 624 h 760"/>
                <a:gd name="T10" fmla="*/ 240 w 240"/>
                <a:gd name="T11" fmla="*/ 62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760">
                  <a:moveTo>
                    <a:pt x="240" y="624"/>
                  </a:moveTo>
                  <a:lnTo>
                    <a:pt x="240" y="0"/>
                  </a:lnTo>
                  <a:lnTo>
                    <a:pt x="0" y="136"/>
                  </a:lnTo>
                  <a:lnTo>
                    <a:pt x="0" y="760"/>
                  </a:lnTo>
                  <a:lnTo>
                    <a:pt x="240" y="624"/>
                  </a:lnTo>
                  <a:lnTo>
                    <a:pt x="240" y="6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2438" y="4411663"/>
              <a:ext cx="704850" cy="1352550"/>
            </a:xfrm>
            <a:custGeom>
              <a:avLst/>
              <a:gdLst>
                <a:gd name="T0" fmla="*/ 444 w 444"/>
                <a:gd name="T1" fmla="*/ 852 h 852"/>
                <a:gd name="T2" fmla="*/ 444 w 444"/>
                <a:gd name="T3" fmla="*/ 228 h 852"/>
                <a:gd name="T4" fmla="*/ 0 w 444"/>
                <a:gd name="T5" fmla="*/ 0 h 852"/>
                <a:gd name="T6" fmla="*/ 0 w 444"/>
                <a:gd name="T7" fmla="*/ 623 h 852"/>
                <a:gd name="T8" fmla="*/ 444 w 444"/>
                <a:gd name="T9" fmla="*/ 852 h 852"/>
                <a:gd name="T10" fmla="*/ 444 w 444"/>
                <a:gd name="T11" fmla="*/ 8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852">
                  <a:moveTo>
                    <a:pt x="444" y="852"/>
                  </a:moveTo>
                  <a:lnTo>
                    <a:pt x="444" y="228"/>
                  </a:lnTo>
                  <a:lnTo>
                    <a:pt x="0" y="0"/>
                  </a:lnTo>
                  <a:lnTo>
                    <a:pt x="0" y="623"/>
                  </a:lnTo>
                  <a:lnTo>
                    <a:pt x="444" y="852"/>
                  </a:lnTo>
                  <a:lnTo>
                    <a:pt x="444" y="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40325" y="4724400"/>
              <a:ext cx="1096962" cy="579438"/>
            </a:xfrm>
            <a:custGeom>
              <a:avLst/>
              <a:gdLst>
                <a:gd name="T0" fmla="*/ 691 w 691"/>
                <a:gd name="T1" fmla="*/ 229 h 365"/>
                <a:gd name="T2" fmla="*/ 241 w 691"/>
                <a:gd name="T3" fmla="*/ 0 h 365"/>
                <a:gd name="T4" fmla="*/ 0 w 691"/>
                <a:gd name="T5" fmla="*/ 136 h 365"/>
                <a:gd name="T6" fmla="*/ 450 w 691"/>
                <a:gd name="T7" fmla="*/ 365 h 365"/>
                <a:gd name="T8" fmla="*/ 691 w 691"/>
                <a:gd name="T9" fmla="*/ 229 h 365"/>
                <a:gd name="T10" fmla="*/ 691 w 691"/>
                <a:gd name="T11" fmla="*/ 22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1" h="365">
                  <a:moveTo>
                    <a:pt x="691" y="229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450" y="365"/>
                  </a:lnTo>
                  <a:lnTo>
                    <a:pt x="691" y="229"/>
                  </a:lnTo>
                  <a:lnTo>
                    <a:pt x="691" y="22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54700" y="5087938"/>
              <a:ext cx="382587" cy="882650"/>
            </a:xfrm>
            <a:custGeom>
              <a:avLst/>
              <a:gdLst>
                <a:gd name="T0" fmla="*/ 241 w 241"/>
                <a:gd name="T1" fmla="*/ 426 h 556"/>
                <a:gd name="T2" fmla="*/ 241 w 241"/>
                <a:gd name="T3" fmla="*/ 0 h 556"/>
                <a:gd name="T4" fmla="*/ 0 w 241"/>
                <a:gd name="T5" fmla="*/ 136 h 556"/>
                <a:gd name="T6" fmla="*/ 0 w 241"/>
                <a:gd name="T7" fmla="*/ 556 h 556"/>
                <a:gd name="T8" fmla="*/ 241 w 241"/>
                <a:gd name="T9" fmla="*/ 426 h 556"/>
                <a:gd name="T10" fmla="*/ 241 w 241"/>
                <a:gd name="T11" fmla="*/ 42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556">
                  <a:moveTo>
                    <a:pt x="241" y="426"/>
                  </a:moveTo>
                  <a:lnTo>
                    <a:pt x="241" y="0"/>
                  </a:lnTo>
                  <a:lnTo>
                    <a:pt x="0" y="136"/>
                  </a:lnTo>
                  <a:lnTo>
                    <a:pt x="0" y="556"/>
                  </a:lnTo>
                  <a:lnTo>
                    <a:pt x="241" y="426"/>
                  </a:lnTo>
                  <a:lnTo>
                    <a:pt x="241" y="4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40325" y="4940300"/>
              <a:ext cx="714375" cy="1030288"/>
            </a:xfrm>
            <a:custGeom>
              <a:avLst/>
              <a:gdLst>
                <a:gd name="T0" fmla="*/ 450 w 450"/>
                <a:gd name="T1" fmla="*/ 649 h 649"/>
                <a:gd name="T2" fmla="*/ 450 w 450"/>
                <a:gd name="T3" fmla="*/ 229 h 649"/>
                <a:gd name="T4" fmla="*/ 0 w 450"/>
                <a:gd name="T5" fmla="*/ 0 h 649"/>
                <a:gd name="T6" fmla="*/ 0 w 450"/>
                <a:gd name="T7" fmla="*/ 420 h 649"/>
                <a:gd name="T8" fmla="*/ 450 w 450"/>
                <a:gd name="T9" fmla="*/ 649 h 649"/>
                <a:gd name="T10" fmla="*/ 450 w 450"/>
                <a:gd name="T11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49">
                  <a:moveTo>
                    <a:pt x="450" y="649"/>
                  </a:moveTo>
                  <a:lnTo>
                    <a:pt x="450" y="229"/>
                  </a:lnTo>
                  <a:lnTo>
                    <a:pt x="0" y="0"/>
                  </a:lnTo>
                  <a:lnTo>
                    <a:pt x="0" y="420"/>
                  </a:lnTo>
                  <a:lnTo>
                    <a:pt x="450" y="649"/>
                  </a:lnTo>
                  <a:lnTo>
                    <a:pt x="450" y="6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51738" y="3448210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0608" y="3937824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0900" y="4423709"/>
            <a:ext cx="566182" cy="323165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25%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0664" y="2551233"/>
            <a:ext cx="946093" cy="553998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25%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1392" y="3202413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7770" y="3115465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91368" y="36778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3484" y="3591816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47742" y="420700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8190" y="4078997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13651" y="471810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94715" y="4631158"/>
            <a:ext cx="335804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comes from section Contrary to popular belief,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is not simply random.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4027" y="2265142"/>
            <a:ext cx="5418736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Remaining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release.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1392" y="193043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1999" y="986203"/>
            <a:ext cx="3620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Wave Diagrams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3816626"/>
            <a:ext cx="91440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175976" y="2374054"/>
            <a:ext cx="6576546" cy="2895084"/>
            <a:chOff x="1567968" y="1505570"/>
            <a:chExt cx="8768728" cy="3860112"/>
          </a:xfrm>
          <a:gradFill flip="none" rotWithShape="1">
            <a:gsLst>
              <a:gs pos="45000">
                <a:schemeClr val="accent1"/>
              </a:gs>
              <a:gs pos="87000">
                <a:schemeClr val="accent1">
                  <a:lumMod val="50000"/>
                </a:schemeClr>
              </a:gs>
            </a:gsLst>
            <a:lin ang="54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67968" y="1505570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1567968" y="3442252"/>
              <a:ext cx="8768728" cy="1923430"/>
            </a:xfrm>
            <a:custGeom>
              <a:avLst/>
              <a:gdLst>
                <a:gd name="T0" fmla="*/ 0 w 754"/>
                <a:gd name="T1" fmla="*/ 232 h 232"/>
                <a:gd name="T2" fmla="*/ 85 w 754"/>
                <a:gd name="T3" fmla="*/ 164 h 232"/>
                <a:gd name="T4" fmla="*/ 173 w 754"/>
                <a:gd name="T5" fmla="*/ 218 h 232"/>
                <a:gd name="T6" fmla="*/ 293 w 754"/>
                <a:gd name="T7" fmla="*/ 107 h 232"/>
                <a:gd name="T8" fmla="*/ 387 w 754"/>
                <a:gd name="T9" fmla="*/ 169 h 232"/>
                <a:gd name="T10" fmla="*/ 524 w 754"/>
                <a:gd name="T11" fmla="*/ 0 h 232"/>
                <a:gd name="T12" fmla="*/ 668 w 754"/>
                <a:gd name="T13" fmla="*/ 178 h 232"/>
                <a:gd name="T14" fmla="*/ 754 w 754"/>
                <a:gd name="T15" fmla="*/ 232 h 232"/>
                <a:gd name="T16" fmla="*/ 0 w 754"/>
                <a:gd name="T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4" h="232">
                  <a:moveTo>
                    <a:pt x="0" y="232"/>
                  </a:moveTo>
                  <a:cubicBezTo>
                    <a:pt x="0" y="232"/>
                    <a:pt x="41" y="164"/>
                    <a:pt x="85" y="164"/>
                  </a:cubicBezTo>
                  <a:cubicBezTo>
                    <a:pt x="121" y="164"/>
                    <a:pt x="124" y="218"/>
                    <a:pt x="173" y="218"/>
                  </a:cubicBezTo>
                  <a:cubicBezTo>
                    <a:pt x="228" y="218"/>
                    <a:pt x="221" y="107"/>
                    <a:pt x="293" y="107"/>
                  </a:cubicBezTo>
                  <a:cubicBezTo>
                    <a:pt x="350" y="107"/>
                    <a:pt x="339" y="169"/>
                    <a:pt x="387" y="169"/>
                  </a:cubicBezTo>
                  <a:cubicBezTo>
                    <a:pt x="458" y="169"/>
                    <a:pt x="445" y="0"/>
                    <a:pt x="524" y="0"/>
                  </a:cubicBezTo>
                  <a:cubicBezTo>
                    <a:pt x="608" y="0"/>
                    <a:pt x="586" y="178"/>
                    <a:pt x="668" y="178"/>
                  </a:cubicBezTo>
                  <a:cubicBezTo>
                    <a:pt x="750" y="178"/>
                    <a:pt x="754" y="232"/>
                    <a:pt x="754" y="232"/>
                  </a:cubicBezTo>
                  <a:lnTo>
                    <a:pt x="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Oval 6"/>
          <p:cNvSpPr/>
          <p:nvPr/>
        </p:nvSpPr>
        <p:spPr>
          <a:xfrm>
            <a:off x="1639956" y="2778060"/>
            <a:ext cx="487018" cy="4870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3458817" y="2405656"/>
            <a:ext cx="487018" cy="487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5501341" y="1822506"/>
            <a:ext cx="487018" cy="487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6833185" y="4304343"/>
            <a:ext cx="487018" cy="4870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5014323" y="4684128"/>
            <a:ext cx="487018" cy="4870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2971800" y="5329011"/>
            <a:ext cx="487018" cy="4870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638045" y="2894611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6906" y="2516770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9430" y="1939057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888" y="544556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2412" y="480129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1274" y="442392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5159" y="2892674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9211" y="251677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7527" y="193905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2433" y="442326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66948" y="480067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1047" y="5445562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571969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4610822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649670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88523" y="2133131"/>
            <a:ext cx="1898267" cy="299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2867875" y="986203"/>
            <a:ext cx="34083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1050295" y="1771359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3011443" y="1771360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4972593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933742" y="1771362"/>
            <a:ext cx="1174724" cy="1898269"/>
          </a:xfrm>
          <a:prstGeom prst="homePlate">
            <a:avLst>
              <a:gd name="adj" fmla="val 2210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137160" rtlCol="0" anchor="ctr" anchorCtr="0"/>
          <a:lstStyle/>
          <a:p>
            <a:pPr algn="ctr"/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3883" y="2411040"/>
            <a:ext cx="8675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01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7816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02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8968" y="2411040"/>
            <a:ext cx="8819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03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75782" y="2411040"/>
            <a:ext cx="8851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+mj-lt"/>
              </a:rPr>
              <a:t>Step 04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337991" y="3523374"/>
            <a:ext cx="360759" cy="294085"/>
            <a:chOff x="7085013" y="4876801"/>
            <a:chExt cx="481012" cy="392113"/>
          </a:xfrm>
          <a:solidFill>
            <a:schemeClr val="accent4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416800" y="4997451"/>
              <a:ext cx="88900" cy="120650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7085013" y="4876801"/>
              <a:ext cx="481012" cy="39211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30772" y="3450747"/>
            <a:ext cx="258365" cy="360760"/>
            <a:chOff x="7161213" y="3868738"/>
            <a:chExt cx="344487" cy="481013"/>
          </a:xfrm>
          <a:solidFill>
            <a:schemeClr val="accent3"/>
          </a:solidFill>
        </p:grpSpPr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7161213" y="3868738"/>
              <a:ext cx="344487" cy="481013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216775" y="4075113"/>
              <a:ext cx="214312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18423" y="3450746"/>
            <a:ext cx="360759" cy="361950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8" name="Freeform 60"/>
          <p:cNvSpPr>
            <a:spLocks noEditPoints="1"/>
          </p:cNvSpPr>
          <p:nvPr/>
        </p:nvSpPr>
        <p:spPr bwMode="auto">
          <a:xfrm>
            <a:off x="1457276" y="3450746"/>
            <a:ext cx="360759" cy="36195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TextBox 28"/>
          <p:cNvSpPr txBox="1"/>
          <p:nvPr/>
        </p:nvSpPr>
        <p:spPr>
          <a:xfrm>
            <a:off x="859141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27740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88887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0038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455" y="395806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0287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81438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39856" y="42564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3883820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898" y="986203"/>
            <a:ext cx="4240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Process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0055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04261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02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468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52674" y="2541593"/>
            <a:ext cx="2105526" cy="2105526"/>
            <a:chOff x="4551947" y="2105422"/>
            <a:chExt cx="3088105" cy="3088105"/>
          </a:xfrm>
          <a:effectLst/>
        </p:grpSpPr>
        <p:sp>
          <p:nvSpPr>
            <p:cNvPr id="18" name="Oval 17"/>
            <p:cNvSpPr/>
            <p:nvPr/>
          </p:nvSpPr>
          <p:spPr>
            <a:xfrm>
              <a:off x="4551947" y="2105422"/>
              <a:ext cx="3088105" cy="30881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4897147" y="2119480"/>
              <a:ext cx="565189" cy="56518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1489" y="2232798"/>
              <a:ext cx="57253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04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28471" y="2936534"/>
            <a:ext cx="405520" cy="380904"/>
            <a:chOff x="5160963" y="4846638"/>
            <a:chExt cx="496887" cy="466725"/>
          </a:xfrm>
          <a:solidFill>
            <a:schemeClr val="bg1"/>
          </a:solidFill>
        </p:grpSpPr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29"/>
          <p:cNvSpPr>
            <a:spLocks noEditPoints="1"/>
          </p:cNvSpPr>
          <p:nvPr/>
        </p:nvSpPr>
        <p:spPr bwMode="auto">
          <a:xfrm>
            <a:off x="3460346" y="2937830"/>
            <a:ext cx="392564" cy="39256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/>
          <p:cNvGrpSpPr/>
          <p:nvPr/>
        </p:nvGrpSpPr>
        <p:grpSpPr>
          <a:xfrm>
            <a:off x="7233771" y="2936535"/>
            <a:ext cx="343332" cy="393860"/>
            <a:chOff x="6153150" y="2905126"/>
            <a:chExt cx="420687" cy="482600"/>
          </a:xfrm>
          <a:solidFill>
            <a:schemeClr val="bg1"/>
          </a:solidFill>
        </p:grpSpPr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6153150" y="2905126"/>
              <a:ext cx="420687" cy="482600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auto">
            <a:xfrm>
              <a:off x="6483350" y="3281363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51"/>
            <p:cNvSpPr>
              <a:spLocks noChangeArrowheads="1"/>
            </p:cNvSpPr>
            <p:nvPr/>
          </p:nvSpPr>
          <p:spPr bwMode="auto">
            <a:xfrm>
              <a:off x="6483350" y="3190876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auto">
            <a:xfrm>
              <a:off x="6483350" y="3100388"/>
              <a:ext cx="30162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84953" y="2936535"/>
            <a:ext cx="392564" cy="393860"/>
            <a:chOff x="4198938" y="2905126"/>
            <a:chExt cx="481012" cy="482600"/>
          </a:xfrm>
          <a:solidFill>
            <a:schemeClr val="bg1"/>
          </a:solidFill>
        </p:grpSpPr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04303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132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43443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898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93940" y="34134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851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52716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25340" y="3724698"/>
            <a:ext cx="1557030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 has been the industry's </a:t>
            </a:r>
            <a:r>
              <a:rPr lang="en-US" sz="788" dirty="0">
                <a:solidFill>
                  <a:schemeClr val="bg1"/>
                </a:solidFill>
                <a:ea typeface="Roboto Condensed Light" charset="0"/>
                <a:cs typeface="Roboto Condensed Light" charset="0"/>
              </a:rPr>
              <a:t>standard.</a:t>
            </a:r>
          </a:p>
        </p:txBody>
      </p:sp>
    </p:spTree>
    <p:extLst>
      <p:ext uri="{BB962C8B-B14F-4D97-AF65-F5344CB8AC3E}">
        <p14:creationId xmlns:p14="http://schemas.microsoft.com/office/powerpoint/2010/main" val="2867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4710272"/>
            <a:ext cx="4542462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 spc="45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Amazing Presentation Template</a:t>
            </a:r>
            <a:endParaRPr lang="en-US" sz="2025" spc="45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 flipH="1">
            <a:off x="-5" y="4097313"/>
            <a:ext cx="832406" cy="561070"/>
            <a:chOff x="11329987" y="345732"/>
            <a:chExt cx="862013" cy="581025"/>
          </a:xfrm>
          <a:solidFill>
            <a:schemeClr val="tx2">
              <a:lumMod val="75000"/>
            </a:schemeClr>
          </a:solidFill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 flipV="1">
              <a:off x="11329987" y="345732"/>
              <a:ext cx="608013" cy="581025"/>
            </a:xfrm>
            <a:custGeom>
              <a:avLst/>
              <a:gdLst>
                <a:gd name="T0" fmla="*/ 162 w 162"/>
                <a:gd name="T1" fmla="*/ 0 h 152"/>
                <a:gd name="T2" fmla="*/ 162 w 162"/>
                <a:gd name="T3" fmla="*/ 152 h 152"/>
                <a:gd name="T4" fmla="*/ 27 w 162"/>
                <a:gd name="T5" fmla="*/ 152 h 152"/>
                <a:gd name="T6" fmla="*/ 7 w 162"/>
                <a:gd name="T7" fmla="*/ 118 h 152"/>
                <a:gd name="T8" fmla="*/ 47 w 162"/>
                <a:gd name="T9" fmla="*/ 22 h 152"/>
                <a:gd name="T10" fmla="*/ 78 w 162"/>
                <a:gd name="T11" fmla="*/ 0 h 152"/>
                <a:gd name="T12" fmla="*/ 162 w 162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52">
                  <a:moveTo>
                    <a:pt x="162" y="0"/>
                  </a:moveTo>
                  <a:cubicBezTo>
                    <a:pt x="162" y="152"/>
                    <a:pt x="162" y="152"/>
                    <a:pt x="162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9" y="152"/>
                    <a:pt x="0" y="137"/>
                    <a:pt x="7" y="1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52" y="10"/>
                    <a:pt x="66" y="0"/>
                    <a:pt x="78" y="0"/>
                  </a:cubicBez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1938000" y="345732"/>
              <a:ext cx="254000" cy="5810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253" y="4109134"/>
            <a:ext cx="681378" cy="537425"/>
            <a:chOff x="4491037" y="2762251"/>
            <a:chExt cx="1352551" cy="10668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91037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879975" y="2762251"/>
              <a:ext cx="574675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267325" y="2762251"/>
              <a:ext cx="576263" cy="1066800"/>
            </a:xfrm>
            <a:custGeom>
              <a:avLst/>
              <a:gdLst>
                <a:gd name="T0" fmla="*/ 6 w 43"/>
                <a:gd name="T1" fmla="*/ 77 h 79"/>
                <a:gd name="T2" fmla="*/ 6 w 43"/>
                <a:gd name="T3" fmla="*/ 77 h 79"/>
                <a:gd name="T4" fmla="*/ 16 w 43"/>
                <a:gd name="T5" fmla="*/ 73 h 79"/>
                <a:gd name="T6" fmla="*/ 42 w 43"/>
                <a:gd name="T7" fmla="*/ 12 h 79"/>
                <a:gd name="T8" fmla="*/ 37 w 43"/>
                <a:gd name="T9" fmla="*/ 2 h 79"/>
                <a:gd name="T10" fmla="*/ 37 w 43"/>
                <a:gd name="T11" fmla="*/ 2 h 79"/>
                <a:gd name="T12" fmla="*/ 27 w 43"/>
                <a:gd name="T13" fmla="*/ 6 h 79"/>
                <a:gd name="T14" fmla="*/ 2 w 43"/>
                <a:gd name="T15" fmla="*/ 67 h 79"/>
                <a:gd name="T16" fmla="*/ 6 w 43"/>
                <a:gd name="T17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9">
                  <a:moveTo>
                    <a:pt x="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10" y="79"/>
                    <a:pt x="15" y="77"/>
                    <a:pt x="16" y="7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3" y="8"/>
                    <a:pt x="41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0"/>
                    <a:pt x="29" y="2"/>
                    <a:pt x="27" y="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1"/>
                    <a:pt x="2" y="76"/>
                    <a:pt x="6" y="7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13540" y="3927724"/>
            <a:ext cx="252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rgbClr val="FF0000"/>
                </a:solidFill>
                <a:latin typeface="+mj-lt"/>
              </a:rPr>
              <a:t>PROPOSAL</a:t>
            </a:r>
            <a:endParaRPr lang="en-US" sz="5400" spc="225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61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6398" y="986203"/>
            <a:ext cx="3711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Line 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33283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c 5"/>
          <p:cNvSpPr/>
          <p:nvPr/>
        </p:nvSpPr>
        <p:spPr>
          <a:xfrm>
            <a:off x="133368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2953015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c 7"/>
          <p:cNvSpPr/>
          <p:nvPr/>
        </p:nvSpPr>
        <p:spPr>
          <a:xfrm rot="10800000">
            <a:off x="2953861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457249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c 9"/>
          <p:cNvSpPr/>
          <p:nvPr/>
        </p:nvSpPr>
        <p:spPr>
          <a:xfrm>
            <a:off x="457334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6192677" y="2424713"/>
            <a:ext cx="1620180" cy="1620180"/>
          </a:xfrm>
          <a:prstGeom prst="ellipse">
            <a:avLst/>
          </a:prstGeom>
          <a:noFill/>
          <a:ln w="69850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Arc 11"/>
          <p:cNvSpPr/>
          <p:nvPr/>
        </p:nvSpPr>
        <p:spPr>
          <a:xfrm rot="10800000">
            <a:off x="6193523" y="2425559"/>
            <a:ext cx="1618488" cy="1618488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1986106" y="2286143"/>
            <a:ext cx="313638" cy="313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8" name="Oval 17"/>
          <p:cNvSpPr/>
          <p:nvPr/>
        </p:nvSpPr>
        <p:spPr>
          <a:xfrm>
            <a:off x="3604607" y="3879524"/>
            <a:ext cx="313638" cy="313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8"/>
          <p:cNvSpPr/>
          <p:nvPr/>
        </p:nvSpPr>
        <p:spPr>
          <a:xfrm>
            <a:off x="5208494" y="2285531"/>
            <a:ext cx="313638" cy="3136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9"/>
          <p:cNvSpPr/>
          <p:nvPr/>
        </p:nvSpPr>
        <p:spPr>
          <a:xfrm>
            <a:off x="6844256" y="3887651"/>
            <a:ext cx="313638" cy="3136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3009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12021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1497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2672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93846" y="42641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30509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34410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70172" y="4556699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39687" y="2891903"/>
            <a:ext cx="685800" cy="685800"/>
            <a:chOff x="6719583" y="2712870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6719583" y="271287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6949896" y="2930203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58175" y="2891903"/>
            <a:ext cx="685800" cy="685800"/>
            <a:chOff x="8877567" y="2712870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8877567" y="2712870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94261" y="2962682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418513" y="2891903"/>
            <a:ext cx="685800" cy="685800"/>
            <a:chOff x="4558017" y="2712870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4558017" y="2712870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74711" y="2917439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4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800025" y="2891903"/>
            <a:ext cx="685800" cy="685800"/>
            <a:chOff x="2400033" y="2712870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2400033" y="2712870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Freeform 60"/>
            <p:cNvSpPr>
              <a:spLocks noEditPoints="1"/>
            </p:cNvSpPr>
            <p:nvPr/>
          </p:nvSpPr>
          <p:spPr bwMode="auto">
            <a:xfrm>
              <a:off x="2616727" y="2917439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1042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908" y="986203"/>
            <a:ext cx="31662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Circle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Block Arc 4"/>
          <p:cNvSpPr/>
          <p:nvPr/>
        </p:nvSpPr>
        <p:spPr>
          <a:xfrm>
            <a:off x="1136985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6" name="Block Arc 5"/>
          <p:cNvSpPr/>
          <p:nvPr/>
        </p:nvSpPr>
        <p:spPr>
          <a:xfrm rot="10800000">
            <a:off x="2452830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3770042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5085888" y="2793304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6403031" y="2795327"/>
            <a:ext cx="1555860" cy="155586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  <a:cs typeface="Roboto condense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04076" y="3136897"/>
            <a:ext cx="904159" cy="904159"/>
            <a:chOff x="5472101" y="3039529"/>
            <a:chExt cx="1205545" cy="1205545"/>
          </a:xfrm>
        </p:grpSpPr>
        <p:sp>
          <p:nvSpPr>
            <p:cNvPr id="11" name="Freeform 10"/>
            <p:cNvSpPr/>
            <p:nvPr/>
          </p:nvSpPr>
          <p:spPr>
            <a:xfrm>
              <a:off x="5472101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831394" y="3385282"/>
              <a:ext cx="465137" cy="466725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42133" y="3136897"/>
            <a:ext cx="904159" cy="904159"/>
            <a:chOff x="8989510" y="3039529"/>
            <a:chExt cx="1205545" cy="1205545"/>
          </a:xfrm>
        </p:grpSpPr>
        <p:sp>
          <p:nvSpPr>
            <p:cNvPr id="23" name="Freeform 22"/>
            <p:cNvSpPr/>
            <p:nvPr/>
          </p:nvSpPr>
          <p:spPr>
            <a:xfrm>
              <a:off x="8989510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51776" y="3422587"/>
              <a:ext cx="481012" cy="392113"/>
              <a:chOff x="7085013" y="4876801"/>
              <a:chExt cx="481012" cy="392113"/>
            </a:xfrm>
            <a:solidFill>
              <a:schemeClr val="bg1"/>
            </a:solidFill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7416800" y="4997451"/>
                <a:ext cx="88900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7085013" y="4876801"/>
                <a:ext cx="481012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785049" y="3136897"/>
            <a:ext cx="904159" cy="904159"/>
            <a:chOff x="3713398" y="3039529"/>
            <a:chExt cx="1205545" cy="1205545"/>
          </a:xfrm>
        </p:grpSpPr>
        <p:sp>
          <p:nvSpPr>
            <p:cNvPr id="17" name="Freeform 16"/>
            <p:cNvSpPr/>
            <p:nvPr/>
          </p:nvSpPr>
          <p:spPr>
            <a:xfrm>
              <a:off x="3713398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075664" y="3377345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22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466022" y="3136897"/>
            <a:ext cx="904159" cy="904159"/>
            <a:chOff x="1954695" y="3039529"/>
            <a:chExt cx="1205545" cy="1205545"/>
          </a:xfrm>
        </p:grpSpPr>
        <p:sp>
          <p:nvSpPr>
            <p:cNvPr id="14" name="Freeform 13"/>
            <p:cNvSpPr/>
            <p:nvPr/>
          </p:nvSpPr>
          <p:spPr>
            <a:xfrm>
              <a:off x="195469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Freeform 60"/>
            <p:cNvSpPr>
              <a:spLocks noEditPoints="1"/>
            </p:cNvSpPr>
            <p:nvPr/>
          </p:nvSpPr>
          <p:spPr bwMode="auto">
            <a:xfrm>
              <a:off x="2312714" y="3377345"/>
              <a:ext cx="481012" cy="482600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23104" y="3136897"/>
            <a:ext cx="904159" cy="904159"/>
            <a:chOff x="7230805" y="3039529"/>
            <a:chExt cx="1205545" cy="1205545"/>
          </a:xfrm>
        </p:grpSpPr>
        <p:sp>
          <p:nvSpPr>
            <p:cNvPr id="20" name="Freeform 19"/>
            <p:cNvSpPr/>
            <p:nvPr/>
          </p:nvSpPr>
          <p:spPr>
            <a:xfrm>
              <a:off x="7230805" y="3039529"/>
              <a:ext cx="1205545" cy="120554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prstDash val="solid"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7160" tIns="137160" rIns="118506" bIns="118506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950" dirty="0">
                <a:solidFill>
                  <a:schemeClr val="tx1"/>
                </a:solidFill>
                <a:cs typeface="Roboto condensed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73949" y="3369407"/>
              <a:ext cx="488950" cy="482600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54"/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55"/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56"/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2727212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6224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53903" y="44065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32915" y="469275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1045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0057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25251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4012" y="2418487"/>
            <a:ext cx="1461807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5153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05000" y="214087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75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3910" y="986203"/>
            <a:ext cx="3376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Arrows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 rot="453339">
            <a:off x="751423" y="3100141"/>
            <a:ext cx="2783060" cy="1600051"/>
            <a:chOff x="4556983" y="2697437"/>
            <a:chExt cx="2891561" cy="1662430"/>
          </a:xfrm>
        </p:grpSpPr>
        <p:sp>
          <p:nvSpPr>
            <p:cNvPr id="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a typeface="+mj-ea"/>
                </a:rPr>
                <a:t>Lorem 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6350" cap="rnd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01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453339">
            <a:off x="2369123" y="2774412"/>
            <a:ext cx="2783060" cy="1600051"/>
            <a:chOff x="4556983" y="2697437"/>
            <a:chExt cx="2891561" cy="1662430"/>
          </a:xfrm>
        </p:grpSpPr>
        <p:sp>
          <p:nvSpPr>
            <p:cNvPr id="1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50000"/>
              </a:schemeClr>
            </a:solidFill>
            <a:ln w="6350" cap="rnd" cmpd="sng" algn="ctr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02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rot="453339">
            <a:off x="3987331" y="2446397"/>
            <a:ext cx="2783060" cy="1600051"/>
            <a:chOff x="4556983" y="2697437"/>
            <a:chExt cx="2891561" cy="1662430"/>
          </a:xfrm>
        </p:grpSpPr>
        <p:sp>
          <p:nvSpPr>
            <p:cNvPr id="16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8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19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03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453339">
            <a:off x="5609519" y="2111404"/>
            <a:ext cx="2783060" cy="1600051"/>
            <a:chOff x="4556983" y="2697437"/>
            <a:chExt cx="2891561" cy="1662430"/>
          </a:xfrm>
        </p:grpSpPr>
        <p:sp>
          <p:nvSpPr>
            <p:cNvPr id="21" name="모서리가 둥근 직사각형 82"/>
            <p:cNvSpPr/>
            <p:nvPr/>
          </p:nvSpPr>
          <p:spPr>
            <a:xfrm rot="18900000">
              <a:off x="4556983" y="3512059"/>
              <a:ext cx="2891561" cy="598365"/>
            </a:xfrm>
            <a:prstGeom prst="roundRect">
              <a:avLst>
                <a:gd name="adj" fmla="val 50000"/>
              </a:avLst>
            </a:pr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Lorem </a:t>
              </a:r>
              <a:r>
                <a:rPr lang="en-US" altLang="ko-KR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</a:rPr>
                <a:t>ipsum</a:t>
              </a:r>
              <a:endParaRPr lang="ko-KR" altLang="en-US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2" name="모서리가 둥근 직사각형 83"/>
            <p:cNvSpPr/>
            <p:nvPr/>
          </p:nvSpPr>
          <p:spPr>
            <a:xfrm rot="16200000">
              <a:off x="5983587" y="3229469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3" name="모서리가 둥근 직사각형 84"/>
            <p:cNvSpPr/>
            <p:nvPr/>
          </p:nvSpPr>
          <p:spPr>
            <a:xfrm>
              <a:off x="5451554" y="2700021"/>
              <a:ext cx="1662430" cy="59836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50000"/>
              </a:schemeClr>
            </a:solidFill>
            <a:ln w="6350" cap="rnd" cmpd="sng" algn="ctr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+mj-ea"/>
              </a:endParaRPr>
            </a:p>
          </p:txBody>
        </p:sp>
        <p:sp>
          <p:nvSpPr>
            <p:cNvPr id="24" name="타원 81"/>
            <p:cNvSpPr>
              <a:spLocks/>
            </p:cNvSpPr>
            <p:nvPr/>
          </p:nvSpPr>
          <p:spPr>
            <a:xfrm>
              <a:off x="6580989" y="2764870"/>
              <a:ext cx="468145" cy="46814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875" dirty="0">
                  <a:solidFill>
                    <a:schemeClr val="tx1"/>
                  </a:solidFill>
                  <a:ea typeface="Roboto Condensed Regular"/>
                </a:rPr>
                <a:t>04</a:t>
              </a:r>
              <a:endParaRPr lang="ko-KR" altLang="en-US" sz="1875" dirty="0">
                <a:solidFill>
                  <a:schemeClr val="tx1"/>
                </a:solidFill>
                <a:ea typeface="Roboto Condensed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56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3508514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46653" y="2945904"/>
            <a:ext cx="8050695" cy="1164974"/>
            <a:chOff x="1762872" y="2959100"/>
            <a:chExt cx="11914103" cy="1724025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7593831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 rot="10800000" flipH="1">
              <a:off x="10503563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62872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 rot="10800000" flipH="1">
              <a:off x="4672604" y="2959100"/>
              <a:ext cx="3173412" cy="1724025"/>
            </a:xfrm>
            <a:custGeom>
              <a:avLst/>
              <a:gdLst>
                <a:gd name="T0" fmla="*/ 810 w 843"/>
                <a:gd name="T1" fmla="*/ 197 h 457"/>
                <a:gd name="T2" fmla="*/ 778 w 843"/>
                <a:gd name="T3" fmla="*/ 163 h 457"/>
                <a:gd name="T4" fmla="*/ 748 w 843"/>
                <a:gd name="T5" fmla="*/ 98 h 457"/>
                <a:gd name="T6" fmla="*/ 713 w 843"/>
                <a:gd name="T7" fmla="*/ 163 h 457"/>
                <a:gd name="T8" fmla="*/ 673 w 843"/>
                <a:gd name="T9" fmla="*/ 197 h 457"/>
                <a:gd name="T10" fmla="*/ 648 w 843"/>
                <a:gd name="T11" fmla="*/ 34 h 457"/>
                <a:gd name="T12" fmla="*/ 583 w 843"/>
                <a:gd name="T13" fmla="*/ 33 h 457"/>
                <a:gd name="T14" fmla="*/ 575 w 843"/>
                <a:gd name="T15" fmla="*/ 154 h 457"/>
                <a:gd name="T16" fmla="*/ 551 w 843"/>
                <a:gd name="T17" fmla="*/ 165 h 457"/>
                <a:gd name="T18" fmla="*/ 519 w 843"/>
                <a:gd name="T19" fmla="*/ 131 h 457"/>
                <a:gd name="T20" fmla="*/ 494 w 843"/>
                <a:gd name="T21" fmla="*/ 99 h 457"/>
                <a:gd name="T22" fmla="*/ 454 w 843"/>
                <a:gd name="T23" fmla="*/ 163 h 457"/>
                <a:gd name="T24" fmla="*/ 421 w 843"/>
                <a:gd name="T25" fmla="*/ 197 h 457"/>
                <a:gd name="T26" fmla="*/ 398 w 843"/>
                <a:gd name="T27" fmla="*/ 186 h 457"/>
                <a:gd name="T28" fmla="*/ 389 w 843"/>
                <a:gd name="T29" fmla="*/ 34 h 457"/>
                <a:gd name="T30" fmla="*/ 324 w 843"/>
                <a:gd name="T31" fmla="*/ 33 h 457"/>
                <a:gd name="T32" fmla="*/ 317 w 843"/>
                <a:gd name="T33" fmla="*/ 152 h 457"/>
                <a:gd name="T34" fmla="*/ 292 w 843"/>
                <a:gd name="T35" fmla="*/ 165 h 457"/>
                <a:gd name="T36" fmla="*/ 259 w 843"/>
                <a:gd name="T37" fmla="*/ 131 h 457"/>
                <a:gd name="T38" fmla="*/ 229 w 843"/>
                <a:gd name="T39" fmla="*/ 33 h 457"/>
                <a:gd name="T40" fmla="*/ 195 w 843"/>
                <a:gd name="T41" fmla="*/ 163 h 457"/>
                <a:gd name="T42" fmla="*/ 162 w 843"/>
                <a:gd name="T43" fmla="*/ 197 h 457"/>
                <a:gd name="T44" fmla="*/ 138 w 843"/>
                <a:gd name="T45" fmla="*/ 186 h 457"/>
                <a:gd name="T46" fmla="*/ 130 w 843"/>
                <a:gd name="T47" fmla="*/ 100 h 457"/>
                <a:gd name="T48" fmla="*/ 65 w 843"/>
                <a:gd name="T49" fmla="*/ 98 h 457"/>
                <a:gd name="T50" fmla="*/ 40 w 843"/>
                <a:gd name="T51" fmla="*/ 197 h 457"/>
                <a:gd name="T52" fmla="*/ 0 w 843"/>
                <a:gd name="T53" fmla="*/ 228 h 457"/>
                <a:gd name="T54" fmla="*/ 0 w 843"/>
                <a:gd name="T55" fmla="*/ 228 h 457"/>
                <a:gd name="T56" fmla="*/ 33 w 843"/>
                <a:gd name="T57" fmla="*/ 262 h 457"/>
                <a:gd name="T58" fmla="*/ 65 w 843"/>
                <a:gd name="T59" fmla="*/ 292 h 457"/>
                <a:gd name="T60" fmla="*/ 95 w 843"/>
                <a:gd name="T61" fmla="*/ 422 h 457"/>
                <a:gd name="T62" fmla="*/ 130 w 843"/>
                <a:gd name="T63" fmla="*/ 292 h 457"/>
                <a:gd name="T64" fmla="*/ 161 w 843"/>
                <a:gd name="T65" fmla="*/ 262 h 457"/>
                <a:gd name="T66" fmla="*/ 184 w 843"/>
                <a:gd name="T67" fmla="*/ 269 h 457"/>
                <a:gd name="T68" fmla="*/ 195 w 843"/>
                <a:gd name="T69" fmla="*/ 324 h 457"/>
                <a:gd name="T70" fmla="*/ 259 w 843"/>
                <a:gd name="T71" fmla="*/ 325 h 457"/>
                <a:gd name="T72" fmla="*/ 270 w 843"/>
                <a:gd name="T73" fmla="*/ 269 h 457"/>
                <a:gd name="T74" fmla="*/ 293 w 843"/>
                <a:gd name="T75" fmla="*/ 262 h 457"/>
                <a:gd name="T76" fmla="*/ 324 w 843"/>
                <a:gd name="T77" fmla="*/ 292 h 457"/>
                <a:gd name="T78" fmla="*/ 354 w 843"/>
                <a:gd name="T79" fmla="*/ 456 h 457"/>
                <a:gd name="T80" fmla="*/ 389 w 843"/>
                <a:gd name="T81" fmla="*/ 292 h 457"/>
                <a:gd name="T82" fmla="*/ 421 w 843"/>
                <a:gd name="T83" fmla="*/ 262 h 457"/>
                <a:gd name="T84" fmla="*/ 443 w 843"/>
                <a:gd name="T85" fmla="*/ 269 h 457"/>
                <a:gd name="T86" fmla="*/ 454 w 843"/>
                <a:gd name="T87" fmla="*/ 292 h 457"/>
                <a:gd name="T88" fmla="*/ 519 w 843"/>
                <a:gd name="T89" fmla="*/ 292 h 457"/>
                <a:gd name="T90" fmla="*/ 529 w 843"/>
                <a:gd name="T91" fmla="*/ 269 h 457"/>
                <a:gd name="T92" fmla="*/ 552 w 843"/>
                <a:gd name="T93" fmla="*/ 262 h 457"/>
                <a:gd name="T94" fmla="*/ 583 w 843"/>
                <a:gd name="T95" fmla="*/ 292 h 457"/>
                <a:gd name="T96" fmla="*/ 614 w 843"/>
                <a:gd name="T97" fmla="*/ 422 h 457"/>
                <a:gd name="T98" fmla="*/ 648 w 843"/>
                <a:gd name="T99" fmla="*/ 292 h 457"/>
                <a:gd name="T100" fmla="*/ 680 w 843"/>
                <a:gd name="T101" fmla="*/ 262 h 457"/>
                <a:gd name="T102" fmla="*/ 702 w 843"/>
                <a:gd name="T103" fmla="*/ 269 h 457"/>
                <a:gd name="T104" fmla="*/ 713 w 843"/>
                <a:gd name="T105" fmla="*/ 324 h 457"/>
                <a:gd name="T106" fmla="*/ 778 w 843"/>
                <a:gd name="T107" fmla="*/ 325 h 457"/>
                <a:gd name="T108" fmla="*/ 803 w 843"/>
                <a:gd name="T109" fmla="*/ 262 h 457"/>
                <a:gd name="T110" fmla="*/ 843 w 843"/>
                <a:gd name="T111" fmla="*/ 229 h 457"/>
                <a:gd name="T112" fmla="*/ 843 w 843"/>
                <a:gd name="T113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" h="457">
                  <a:moveTo>
                    <a:pt x="843" y="228"/>
                  </a:moveTo>
                  <a:cubicBezTo>
                    <a:pt x="842" y="211"/>
                    <a:pt x="827" y="197"/>
                    <a:pt x="810" y="197"/>
                  </a:cubicBezTo>
                  <a:cubicBezTo>
                    <a:pt x="803" y="197"/>
                    <a:pt x="803" y="197"/>
                    <a:pt x="803" y="197"/>
                  </a:cubicBezTo>
                  <a:cubicBezTo>
                    <a:pt x="788" y="193"/>
                    <a:pt x="778" y="179"/>
                    <a:pt x="778" y="163"/>
                  </a:cubicBezTo>
                  <a:cubicBezTo>
                    <a:pt x="778" y="132"/>
                    <a:pt x="778" y="132"/>
                    <a:pt x="778" y="132"/>
                  </a:cubicBezTo>
                  <a:cubicBezTo>
                    <a:pt x="778" y="114"/>
                    <a:pt x="765" y="99"/>
                    <a:pt x="748" y="98"/>
                  </a:cubicBezTo>
                  <a:cubicBezTo>
                    <a:pt x="729" y="97"/>
                    <a:pt x="713" y="112"/>
                    <a:pt x="713" y="130"/>
                  </a:cubicBezTo>
                  <a:cubicBezTo>
                    <a:pt x="713" y="163"/>
                    <a:pt x="713" y="163"/>
                    <a:pt x="713" y="163"/>
                  </a:cubicBezTo>
                  <a:cubicBezTo>
                    <a:pt x="713" y="179"/>
                    <a:pt x="702" y="193"/>
                    <a:pt x="688" y="197"/>
                  </a:cubicBezTo>
                  <a:cubicBezTo>
                    <a:pt x="673" y="197"/>
                    <a:pt x="673" y="197"/>
                    <a:pt x="673" y="197"/>
                  </a:cubicBezTo>
                  <a:cubicBezTo>
                    <a:pt x="659" y="193"/>
                    <a:pt x="648" y="179"/>
                    <a:pt x="648" y="163"/>
                  </a:cubicBezTo>
                  <a:cubicBezTo>
                    <a:pt x="648" y="34"/>
                    <a:pt x="648" y="34"/>
                    <a:pt x="648" y="34"/>
                  </a:cubicBezTo>
                  <a:cubicBezTo>
                    <a:pt x="648" y="17"/>
                    <a:pt x="635" y="2"/>
                    <a:pt x="618" y="1"/>
                  </a:cubicBezTo>
                  <a:cubicBezTo>
                    <a:pt x="599" y="0"/>
                    <a:pt x="583" y="15"/>
                    <a:pt x="583" y="33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3" y="139"/>
                    <a:pt x="580" y="148"/>
                    <a:pt x="575" y="154"/>
                  </a:cubicBezTo>
                  <a:cubicBezTo>
                    <a:pt x="569" y="161"/>
                    <a:pt x="560" y="165"/>
                    <a:pt x="551" y="165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42" y="165"/>
                    <a:pt x="533" y="161"/>
                    <a:pt x="527" y="154"/>
                  </a:cubicBezTo>
                  <a:cubicBezTo>
                    <a:pt x="522" y="148"/>
                    <a:pt x="519" y="139"/>
                    <a:pt x="519" y="131"/>
                  </a:cubicBezTo>
                  <a:cubicBezTo>
                    <a:pt x="519" y="131"/>
                    <a:pt x="519" y="131"/>
                    <a:pt x="519" y="131"/>
                  </a:cubicBezTo>
                  <a:cubicBezTo>
                    <a:pt x="519" y="116"/>
                    <a:pt x="509" y="102"/>
                    <a:pt x="494" y="99"/>
                  </a:cubicBezTo>
                  <a:cubicBezTo>
                    <a:pt x="473" y="94"/>
                    <a:pt x="454" y="110"/>
                    <a:pt x="454" y="130"/>
                  </a:cubicBezTo>
                  <a:cubicBezTo>
                    <a:pt x="454" y="163"/>
                    <a:pt x="454" y="163"/>
                    <a:pt x="454" y="163"/>
                  </a:cubicBezTo>
                  <a:cubicBezTo>
                    <a:pt x="454" y="172"/>
                    <a:pt x="451" y="180"/>
                    <a:pt x="445" y="186"/>
                  </a:cubicBezTo>
                  <a:cubicBezTo>
                    <a:pt x="439" y="193"/>
                    <a:pt x="430" y="197"/>
                    <a:pt x="421" y="197"/>
                  </a:cubicBezTo>
                  <a:cubicBezTo>
                    <a:pt x="421" y="197"/>
                    <a:pt x="421" y="197"/>
                    <a:pt x="421" y="197"/>
                  </a:cubicBezTo>
                  <a:cubicBezTo>
                    <a:pt x="412" y="197"/>
                    <a:pt x="403" y="193"/>
                    <a:pt x="398" y="186"/>
                  </a:cubicBezTo>
                  <a:cubicBezTo>
                    <a:pt x="392" y="180"/>
                    <a:pt x="389" y="172"/>
                    <a:pt x="389" y="163"/>
                  </a:cubicBezTo>
                  <a:cubicBezTo>
                    <a:pt x="389" y="34"/>
                    <a:pt x="389" y="34"/>
                    <a:pt x="389" y="34"/>
                  </a:cubicBezTo>
                  <a:cubicBezTo>
                    <a:pt x="389" y="17"/>
                    <a:pt x="376" y="2"/>
                    <a:pt x="359" y="1"/>
                  </a:cubicBezTo>
                  <a:cubicBezTo>
                    <a:pt x="340" y="0"/>
                    <a:pt x="324" y="15"/>
                    <a:pt x="324" y="33"/>
                  </a:cubicBezTo>
                  <a:cubicBezTo>
                    <a:pt x="324" y="131"/>
                    <a:pt x="324" y="131"/>
                    <a:pt x="324" y="131"/>
                  </a:cubicBezTo>
                  <a:cubicBezTo>
                    <a:pt x="324" y="139"/>
                    <a:pt x="321" y="146"/>
                    <a:pt x="317" y="152"/>
                  </a:cubicBezTo>
                  <a:cubicBezTo>
                    <a:pt x="311" y="160"/>
                    <a:pt x="302" y="165"/>
                    <a:pt x="292" y="165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83" y="165"/>
                    <a:pt x="274" y="161"/>
                    <a:pt x="268" y="154"/>
                  </a:cubicBezTo>
                  <a:cubicBezTo>
                    <a:pt x="263" y="148"/>
                    <a:pt x="259" y="139"/>
                    <a:pt x="259" y="131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59" y="49"/>
                    <a:pt x="246" y="34"/>
                    <a:pt x="229" y="33"/>
                  </a:cubicBezTo>
                  <a:cubicBezTo>
                    <a:pt x="210" y="32"/>
                    <a:pt x="195" y="47"/>
                    <a:pt x="195" y="66"/>
                  </a:cubicBezTo>
                  <a:cubicBezTo>
                    <a:pt x="195" y="163"/>
                    <a:pt x="195" y="163"/>
                    <a:pt x="195" y="163"/>
                  </a:cubicBezTo>
                  <a:cubicBezTo>
                    <a:pt x="195" y="171"/>
                    <a:pt x="192" y="179"/>
                    <a:pt x="187" y="185"/>
                  </a:cubicBezTo>
                  <a:cubicBezTo>
                    <a:pt x="181" y="193"/>
                    <a:pt x="172" y="197"/>
                    <a:pt x="162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53" y="197"/>
                    <a:pt x="144" y="193"/>
                    <a:pt x="138" y="186"/>
                  </a:cubicBezTo>
                  <a:cubicBezTo>
                    <a:pt x="133" y="180"/>
                    <a:pt x="130" y="172"/>
                    <a:pt x="130" y="163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82"/>
                    <a:pt x="117" y="67"/>
                    <a:pt x="100" y="66"/>
                  </a:cubicBezTo>
                  <a:cubicBezTo>
                    <a:pt x="81" y="65"/>
                    <a:pt x="65" y="80"/>
                    <a:pt x="65" y="98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5" y="179"/>
                    <a:pt x="54" y="193"/>
                    <a:pt x="40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5" y="197"/>
                    <a:pt x="1" y="211"/>
                    <a:pt x="0" y="228"/>
                  </a:cubicBezTo>
                  <a:cubicBezTo>
                    <a:pt x="0" y="229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2"/>
                    <a:pt x="33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54" y="265"/>
                    <a:pt x="65" y="277"/>
                    <a:pt x="65" y="292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5" y="406"/>
                    <a:pt x="78" y="421"/>
                    <a:pt x="95" y="422"/>
                  </a:cubicBezTo>
                  <a:cubicBezTo>
                    <a:pt x="114" y="423"/>
                    <a:pt x="130" y="408"/>
                    <a:pt x="130" y="390"/>
                  </a:cubicBezTo>
                  <a:cubicBezTo>
                    <a:pt x="130" y="292"/>
                    <a:pt x="130" y="292"/>
                    <a:pt x="130" y="292"/>
                  </a:cubicBezTo>
                  <a:cubicBezTo>
                    <a:pt x="130" y="282"/>
                    <a:pt x="134" y="274"/>
                    <a:pt x="141" y="269"/>
                  </a:cubicBezTo>
                  <a:cubicBezTo>
                    <a:pt x="146" y="264"/>
                    <a:pt x="154" y="262"/>
                    <a:pt x="161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71" y="262"/>
                    <a:pt x="178" y="264"/>
                    <a:pt x="184" y="269"/>
                  </a:cubicBezTo>
                  <a:cubicBezTo>
                    <a:pt x="190" y="274"/>
                    <a:pt x="195" y="282"/>
                    <a:pt x="195" y="292"/>
                  </a:cubicBezTo>
                  <a:cubicBezTo>
                    <a:pt x="195" y="324"/>
                    <a:pt x="195" y="324"/>
                    <a:pt x="195" y="324"/>
                  </a:cubicBezTo>
                  <a:cubicBezTo>
                    <a:pt x="195" y="341"/>
                    <a:pt x="208" y="356"/>
                    <a:pt x="225" y="357"/>
                  </a:cubicBezTo>
                  <a:cubicBezTo>
                    <a:pt x="244" y="358"/>
                    <a:pt x="259" y="343"/>
                    <a:pt x="259" y="325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9" y="282"/>
                    <a:pt x="264" y="274"/>
                    <a:pt x="270" y="269"/>
                  </a:cubicBezTo>
                  <a:cubicBezTo>
                    <a:pt x="276" y="264"/>
                    <a:pt x="283" y="262"/>
                    <a:pt x="291" y="262"/>
                  </a:cubicBezTo>
                  <a:cubicBezTo>
                    <a:pt x="293" y="262"/>
                    <a:pt x="293" y="262"/>
                    <a:pt x="293" y="262"/>
                  </a:cubicBezTo>
                  <a:cubicBezTo>
                    <a:pt x="300" y="262"/>
                    <a:pt x="308" y="264"/>
                    <a:pt x="313" y="269"/>
                  </a:cubicBezTo>
                  <a:cubicBezTo>
                    <a:pt x="320" y="274"/>
                    <a:pt x="324" y="282"/>
                    <a:pt x="324" y="292"/>
                  </a:cubicBezTo>
                  <a:cubicBezTo>
                    <a:pt x="324" y="423"/>
                    <a:pt x="324" y="423"/>
                    <a:pt x="324" y="423"/>
                  </a:cubicBezTo>
                  <a:cubicBezTo>
                    <a:pt x="324" y="440"/>
                    <a:pt x="337" y="455"/>
                    <a:pt x="354" y="456"/>
                  </a:cubicBezTo>
                  <a:cubicBezTo>
                    <a:pt x="373" y="457"/>
                    <a:pt x="389" y="442"/>
                    <a:pt x="389" y="424"/>
                  </a:cubicBezTo>
                  <a:cubicBezTo>
                    <a:pt x="389" y="292"/>
                    <a:pt x="389" y="292"/>
                    <a:pt x="389" y="292"/>
                  </a:cubicBezTo>
                  <a:cubicBezTo>
                    <a:pt x="389" y="282"/>
                    <a:pt x="393" y="274"/>
                    <a:pt x="400" y="269"/>
                  </a:cubicBezTo>
                  <a:cubicBezTo>
                    <a:pt x="406" y="264"/>
                    <a:pt x="413" y="262"/>
                    <a:pt x="421" y="262"/>
                  </a:cubicBezTo>
                  <a:cubicBezTo>
                    <a:pt x="422" y="262"/>
                    <a:pt x="422" y="262"/>
                    <a:pt x="422" y="262"/>
                  </a:cubicBezTo>
                  <a:cubicBezTo>
                    <a:pt x="430" y="262"/>
                    <a:pt x="437" y="264"/>
                    <a:pt x="443" y="269"/>
                  </a:cubicBezTo>
                  <a:cubicBezTo>
                    <a:pt x="450" y="274"/>
                    <a:pt x="454" y="282"/>
                    <a:pt x="454" y="292"/>
                  </a:cubicBezTo>
                  <a:cubicBezTo>
                    <a:pt x="454" y="292"/>
                    <a:pt x="454" y="292"/>
                    <a:pt x="454" y="292"/>
                  </a:cubicBezTo>
                  <a:cubicBezTo>
                    <a:pt x="454" y="307"/>
                    <a:pt x="464" y="320"/>
                    <a:pt x="478" y="324"/>
                  </a:cubicBezTo>
                  <a:cubicBezTo>
                    <a:pt x="500" y="329"/>
                    <a:pt x="519" y="313"/>
                    <a:pt x="519" y="292"/>
                  </a:cubicBezTo>
                  <a:cubicBezTo>
                    <a:pt x="519" y="292"/>
                    <a:pt x="519" y="292"/>
                    <a:pt x="519" y="292"/>
                  </a:cubicBezTo>
                  <a:cubicBezTo>
                    <a:pt x="519" y="282"/>
                    <a:pt x="523" y="274"/>
                    <a:pt x="529" y="269"/>
                  </a:cubicBezTo>
                  <a:cubicBezTo>
                    <a:pt x="535" y="264"/>
                    <a:pt x="543" y="262"/>
                    <a:pt x="550" y="262"/>
                  </a:cubicBezTo>
                  <a:cubicBezTo>
                    <a:pt x="552" y="262"/>
                    <a:pt x="552" y="262"/>
                    <a:pt x="552" y="262"/>
                  </a:cubicBezTo>
                  <a:cubicBezTo>
                    <a:pt x="559" y="262"/>
                    <a:pt x="567" y="264"/>
                    <a:pt x="573" y="269"/>
                  </a:cubicBezTo>
                  <a:cubicBezTo>
                    <a:pt x="579" y="274"/>
                    <a:pt x="583" y="282"/>
                    <a:pt x="583" y="292"/>
                  </a:cubicBezTo>
                  <a:cubicBezTo>
                    <a:pt x="583" y="388"/>
                    <a:pt x="583" y="388"/>
                    <a:pt x="583" y="388"/>
                  </a:cubicBezTo>
                  <a:cubicBezTo>
                    <a:pt x="583" y="406"/>
                    <a:pt x="596" y="421"/>
                    <a:pt x="614" y="422"/>
                  </a:cubicBezTo>
                  <a:cubicBezTo>
                    <a:pt x="633" y="423"/>
                    <a:pt x="648" y="408"/>
                    <a:pt x="648" y="390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8" y="282"/>
                    <a:pt x="652" y="274"/>
                    <a:pt x="659" y="269"/>
                  </a:cubicBezTo>
                  <a:cubicBezTo>
                    <a:pt x="665" y="264"/>
                    <a:pt x="672" y="262"/>
                    <a:pt x="680" y="262"/>
                  </a:cubicBezTo>
                  <a:cubicBezTo>
                    <a:pt x="681" y="262"/>
                    <a:pt x="681" y="262"/>
                    <a:pt x="681" y="262"/>
                  </a:cubicBezTo>
                  <a:cubicBezTo>
                    <a:pt x="689" y="262"/>
                    <a:pt x="696" y="264"/>
                    <a:pt x="702" y="269"/>
                  </a:cubicBezTo>
                  <a:cubicBezTo>
                    <a:pt x="709" y="274"/>
                    <a:pt x="713" y="282"/>
                    <a:pt x="713" y="292"/>
                  </a:cubicBezTo>
                  <a:cubicBezTo>
                    <a:pt x="713" y="324"/>
                    <a:pt x="713" y="324"/>
                    <a:pt x="713" y="324"/>
                  </a:cubicBezTo>
                  <a:cubicBezTo>
                    <a:pt x="713" y="341"/>
                    <a:pt x="726" y="356"/>
                    <a:pt x="743" y="357"/>
                  </a:cubicBezTo>
                  <a:cubicBezTo>
                    <a:pt x="762" y="358"/>
                    <a:pt x="778" y="343"/>
                    <a:pt x="778" y="325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77"/>
                    <a:pt x="788" y="265"/>
                    <a:pt x="803" y="262"/>
                  </a:cubicBezTo>
                  <a:cubicBezTo>
                    <a:pt x="808" y="262"/>
                    <a:pt x="808" y="262"/>
                    <a:pt x="808" y="262"/>
                  </a:cubicBezTo>
                  <a:cubicBezTo>
                    <a:pt x="826" y="262"/>
                    <a:pt x="842" y="247"/>
                    <a:pt x="843" y="229"/>
                  </a:cubicBezTo>
                  <a:cubicBezTo>
                    <a:pt x="843" y="228"/>
                    <a:pt x="843" y="229"/>
                    <a:pt x="843" y="229"/>
                  </a:cubicBezTo>
                  <a:cubicBezTo>
                    <a:pt x="843" y="228"/>
                    <a:pt x="843" y="229"/>
                    <a:pt x="843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Teardrop 7"/>
          <p:cNvSpPr/>
          <p:nvPr/>
        </p:nvSpPr>
        <p:spPr>
          <a:xfrm rot="8100000">
            <a:off x="1202508" y="2218000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ardrop 8"/>
          <p:cNvSpPr/>
          <p:nvPr/>
        </p:nvSpPr>
        <p:spPr>
          <a:xfrm rot="13500000" flipV="1">
            <a:off x="3160518" y="4285863"/>
            <a:ext cx="516835" cy="51683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ardrop 9"/>
          <p:cNvSpPr/>
          <p:nvPr/>
        </p:nvSpPr>
        <p:spPr>
          <a:xfrm rot="8100000">
            <a:off x="5137999" y="2218001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ardrop 10"/>
          <p:cNvSpPr/>
          <p:nvPr/>
        </p:nvSpPr>
        <p:spPr>
          <a:xfrm rot="13500000" flipV="1">
            <a:off x="7096008" y="4285864"/>
            <a:ext cx="516835" cy="51683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1158599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4090" y="2314834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6608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2099" y="4382697"/>
            <a:ext cx="60465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75000"/>
                  </a:schemeClr>
                </a:solidFill>
              </a:rPr>
              <a:t>25%</a:t>
            </a:r>
            <a:endParaRPr lang="en-US" sz="16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3155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31552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7043" y="222834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67043" y="2482255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755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76292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047" y="4426927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Title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ere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59199" y="4680842"/>
            <a:ext cx="33245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67646" y="986203"/>
            <a:ext cx="30087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Roar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0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2017" y="986203"/>
            <a:ext cx="4120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Bubbles Ideas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타원 94"/>
          <p:cNvSpPr/>
          <p:nvPr/>
        </p:nvSpPr>
        <p:spPr>
          <a:xfrm>
            <a:off x="1115218" y="2606436"/>
            <a:ext cx="2341568" cy="2341560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Bebas Neue" pitchFamily="34" charset="0"/>
              <a:ea typeface="+mj-ea"/>
            </a:endParaRPr>
          </a:p>
        </p:txBody>
      </p:sp>
      <p:sp>
        <p:nvSpPr>
          <p:cNvPr id="7" name="타원 132"/>
          <p:cNvSpPr/>
          <p:nvPr/>
        </p:nvSpPr>
        <p:spPr>
          <a:xfrm>
            <a:off x="619205" y="3106857"/>
            <a:ext cx="992023" cy="9920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8" name="타원 134"/>
          <p:cNvSpPr/>
          <p:nvPr/>
        </p:nvSpPr>
        <p:spPr>
          <a:xfrm>
            <a:off x="644972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1" name="타원 132"/>
          <p:cNvSpPr/>
          <p:nvPr/>
        </p:nvSpPr>
        <p:spPr>
          <a:xfrm>
            <a:off x="2482420" y="4223430"/>
            <a:ext cx="992023" cy="992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2" name="타원 134"/>
          <p:cNvSpPr/>
          <p:nvPr/>
        </p:nvSpPr>
        <p:spPr>
          <a:xfrm>
            <a:off x="2538651" y="4181061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5" name="타원 132"/>
          <p:cNvSpPr/>
          <p:nvPr/>
        </p:nvSpPr>
        <p:spPr>
          <a:xfrm>
            <a:off x="1789989" y="2165361"/>
            <a:ext cx="992023" cy="992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6" name="타원 134"/>
          <p:cNvSpPr/>
          <p:nvPr/>
        </p:nvSpPr>
        <p:spPr>
          <a:xfrm>
            <a:off x="1849267" y="2079493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19" name="타원 132"/>
          <p:cNvSpPr/>
          <p:nvPr/>
        </p:nvSpPr>
        <p:spPr>
          <a:xfrm>
            <a:off x="2960773" y="3106856"/>
            <a:ext cx="992023" cy="992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0" name="타원 134"/>
          <p:cNvSpPr/>
          <p:nvPr/>
        </p:nvSpPr>
        <p:spPr>
          <a:xfrm>
            <a:off x="2984028" y="3097544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sp>
        <p:nvSpPr>
          <p:cNvPr id="29" name="타원 132"/>
          <p:cNvSpPr/>
          <p:nvPr/>
        </p:nvSpPr>
        <p:spPr>
          <a:xfrm>
            <a:off x="1177516" y="4223430"/>
            <a:ext cx="992023" cy="992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0" name="타원 134"/>
          <p:cNvSpPr/>
          <p:nvPr/>
        </p:nvSpPr>
        <p:spPr>
          <a:xfrm>
            <a:off x="1201191" y="4185515"/>
            <a:ext cx="320272" cy="3202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225"/>
              </a:spcAft>
            </a:pPr>
            <a:endParaRPr lang="ko-KR" altLang="en-US" sz="1500" dirty="0">
              <a:solidFill>
                <a:schemeClr val="accent2"/>
              </a:solidFill>
              <a:ea typeface="+mj-ea"/>
              <a:cs typeface="Roboto condense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417744" y="2195386"/>
            <a:ext cx="4171085" cy="1150850"/>
            <a:chOff x="1008061" y="1876258"/>
            <a:chExt cx="3503351" cy="1534466"/>
          </a:xfrm>
        </p:grpSpPr>
        <p:sp>
          <p:nvSpPr>
            <p:cNvPr id="36" name="Rounded Rectangle 35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First idea</a:t>
              </a: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417744" y="3667943"/>
            <a:ext cx="4171085" cy="1150850"/>
            <a:chOff x="1008061" y="1876258"/>
            <a:chExt cx="3503351" cy="1534466"/>
          </a:xfrm>
        </p:grpSpPr>
        <p:sp>
          <p:nvSpPr>
            <p:cNvPr id="40" name="Rounded Rectangle 39"/>
            <p:cNvSpPr/>
            <p:nvPr/>
          </p:nvSpPr>
          <p:spPr>
            <a:xfrm>
              <a:off x="1008061" y="2308587"/>
              <a:ext cx="3503351" cy="1102137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wrap="square" lIns="137160" tIns="274320" rIns="68580" bIns="137160">
              <a:spAutoFit/>
            </a:bodyPr>
            <a:lstStyle/>
            <a:p>
              <a:pPr defTabSz="666734">
                <a:lnSpc>
                  <a:spcPct val="120000"/>
                </a:lnSpc>
                <a:spcBef>
                  <a:spcPct val="0"/>
                </a:spcBef>
                <a:spcAft>
                  <a:spcPts val="200"/>
                </a:spcAft>
              </a:pPr>
              <a:r>
                <a:rPr lang="en-US" sz="1050" dirty="0"/>
                <a:t>To </a:t>
              </a:r>
              <a:r>
                <a:rPr lang="en-US" sz="1050" dirty="0"/>
                <a:t>edit the hyperlink, right-click and select “edit hyperlink”, then you can chose any other </a:t>
              </a:r>
              <a:r>
                <a:rPr lang="en-US" sz="1050" dirty="0"/>
                <a:t>location.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08062" y="1876258"/>
              <a:ext cx="3503350" cy="645318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Second </a:t>
              </a:r>
              <a:r>
                <a:rPr lang="en-US" dirty="0">
                  <a:solidFill>
                    <a:srgbClr val="FFFFFF"/>
                  </a:solidFill>
                </a:rPr>
                <a:t>idea</a:t>
              </a: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072608" y="2122380"/>
              <a:ext cx="194771" cy="16960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08521" y="2465162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79303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1615" y="3405160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2843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6046" y="4523231"/>
            <a:ext cx="5549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Heading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64112" y="3181772"/>
            <a:ext cx="177062" cy="155441"/>
            <a:chOff x="6336507" y="4842935"/>
            <a:chExt cx="481012" cy="422275"/>
          </a:xfrm>
          <a:solidFill>
            <a:schemeClr val="accent2"/>
          </a:solidFill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11976" y="4273011"/>
            <a:ext cx="177062" cy="155441"/>
            <a:chOff x="5220229" y="4842935"/>
            <a:chExt cx="481012" cy="422275"/>
          </a:xfrm>
          <a:solidFill>
            <a:schemeClr val="accent3"/>
          </a:solidFill>
        </p:grpSpPr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16576" y="3203667"/>
            <a:ext cx="177062" cy="111029"/>
            <a:chOff x="4258204" y="4903260"/>
            <a:chExt cx="481012" cy="301625"/>
          </a:xfrm>
          <a:solidFill>
            <a:schemeClr val="accent5"/>
          </a:solidFill>
        </p:grpSpPr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4258204" y="4903260"/>
              <a:ext cx="481012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4439179" y="4993747"/>
              <a:ext cx="66675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4393141" y="4949297"/>
              <a:ext cx="211137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51947" y="2155350"/>
            <a:ext cx="121547" cy="17764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>
            <a:off x="1274800" y="4283371"/>
            <a:ext cx="177062" cy="13323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30472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876" y="986203"/>
            <a:ext cx="449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Block Structure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그룹 183"/>
          <p:cNvGrpSpPr/>
          <p:nvPr/>
        </p:nvGrpSpPr>
        <p:grpSpPr>
          <a:xfrm>
            <a:off x="3523441" y="3913718"/>
            <a:ext cx="2097118" cy="1127664"/>
            <a:chOff x="3354640" y="2064545"/>
            <a:chExt cx="3995738" cy="1743075"/>
          </a:xfrm>
          <a:effectLst/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3523441" y="3341960"/>
            <a:ext cx="2097118" cy="1127664"/>
            <a:chOff x="3354640" y="2064545"/>
            <a:chExt cx="3995738" cy="1743075"/>
          </a:xfrm>
          <a:effectLst/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7" name="그룹 115"/>
          <p:cNvGrpSpPr/>
          <p:nvPr/>
        </p:nvGrpSpPr>
        <p:grpSpPr>
          <a:xfrm>
            <a:off x="3523441" y="2770202"/>
            <a:ext cx="2097118" cy="1127664"/>
            <a:chOff x="3354640" y="2064545"/>
            <a:chExt cx="3995738" cy="1743075"/>
          </a:xfrm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15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3" name="그룹 11"/>
          <p:cNvGrpSpPr/>
          <p:nvPr/>
        </p:nvGrpSpPr>
        <p:grpSpPr>
          <a:xfrm>
            <a:off x="3523441" y="2198444"/>
            <a:ext cx="2097118" cy="1127664"/>
            <a:chOff x="4129765" y="1474040"/>
            <a:chExt cx="2325491" cy="1014457"/>
          </a:xfrm>
          <a:effectLst/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en-US" altLang="ko-KR" sz="1500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1500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3206416" y="2871011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206416" y="4012314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20559" y="3194185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20559" y="4355232"/>
            <a:ext cx="317025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183252" y="3316714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03387" y="308216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83252" y="4481347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03387" y="424679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884" y="2979718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7998" y="274516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884" y="4133203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57998" y="3898651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9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4632" y="986203"/>
            <a:ext cx="4754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Human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Sillhouetes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3202497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3202497" y="2623095"/>
            <a:ext cx="1463426" cy="2682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3186603" y="1992442"/>
            <a:ext cx="1512121" cy="3393507"/>
          </a:xfrm>
          <a:custGeom>
            <a:avLst/>
            <a:gdLst>
              <a:gd name="T0" fmla="*/ 2149 w 2149"/>
              <a:gd name="T1" fmla="*/ 4822 h 4822"/>
              <a:gd name="T2" fmla="*/ 0 w 2149"/>
              <a:gd name="T3" fmla="*/ 4822 h 4822"/>
              <a:gd name="T4" fmla="*/ 1908 w 2149"/>
              <a:gd name="T5" fmla="*/ 2537 h 4822"/>
              <a:gd name="T6" fmla="*/ 1815 w 2149"/>
              <a:gd name="T7" fmla="*/ 2696 h 4822"/>
              <a:gd name="T8" fmla="*/ 1771 w 2149"/>
              <a:gd name="T9" fmla="*/ 2693 h 4822"/>
              <a:gd name="T10" fmla="*/ 1722 w 2149"/>
              <a:gd name="T11" fmla="*/ 2731 h 4822"/>
              <a:gd name="T12" fmla="*/ 1723 w 2149"/>
              <a:gd name="T13" fmla="*/ 2701 h 4822"/>
              <a:gd name="T14" fmla="*/ 1639 w 2149"/>
              <a:gd name="T15" fmla="*/ 2641 h 4822"/>
              <a:gd name="T16" fmla="*/ 1515 w 2149"/>
              <a:gd name="T17" fmla="*/ 1952 h 4822"/>
              <a:gd name="T18" fmla="*/ 1421 w 2149"/>
              <a:gd name="T19" fmla="*/ 1855 h 4822"/>
              <a:gd name="T20" fmla="*/ 1497 w 2149"/>
              <a:gd name="T21" fmla="*/ 2803 h 4822"/>
              <a:gd name="T22" fmla="*/ 1410 w 2149"/>
              <a:gd name="T23" fmla="*/ 3831 h 4822"/>
              <a:gd name="T24" fmla="*/ 1392 w 2149"/>
              <a:gd name="T25" fmla="*/ 4618 h 4822"/>
              <a:gd name="T26" fmla="*/ 1122 w 2149"/>
              <a:gd name="T27" fmla="*/ 4587 h 4822"/>
              <a:gd name="T28" fmla="*/ 1155 w 2149"/>
              <a:gd name="T29" fmla="*/ 4341 h 4822"/>
              <a:gd name="T30" fmla="*/ 1139 w 2149"/>
              <a:gd name="T31" fmla="*/ 3484 h 4822"/>
              <a:gd name="T32" fmla="*/ 1096 w 2149"/>
              <a:gd name="T33" fmla="*/ 2642 h 4822"/>
              <a:gd name="T34" fmla="*/ 1074 w 2149"/>
              <a:gd name="T35" fmla="*/ 2646 h 4822"/>
              <a:gd name="T36" fmla="*/ 1036 w 2149"/>
              <a:gd name="T37" fmla="*/ 3159 h 4822"/>
              <a:gd name="T38" fmla="*/ 1027 w 2149"/>
              <a:gd name="T39" fmla="*/ 3901 h 4822"/>
              <a:gd name="T40" fmla="*/ 1018 w 2149"/>
              <a:gd name="T41" fmla="*/ 4504 h 4822"/>
              <a:gd name="T42" fmla="*/ 729 w 2149"/>
              <a:gd name="T43" fmla="*/ 4687 h 4822"/>
              <a:gd name="T44" fmla="*/ 849 w 2149"/>
              <a:gd name="T45" fmla="*/ 4298 h 4822"/>
              <a:gd name="T46" fmla="*/ 735 w 2149"/>
              <a:gd name="T47" fmla="*/ 3293 h 4822"/>
              <a:gd name="T48" fmla="*/ 694 w 2149"/>
              <a:gd name="T49" fmla="*/ 2078 h 4822"/>
              <a:gd name="T50" fmla="*/ 647 w 2149"/>
              <a:gd name="T51" fmla="*/ 1784 h 4822"/>
              <a:gd name="T52" fmla="*/ 513 w 2149"/>
              <a:gd name="T53" fmla="*/ 2419 h 4822"/>
              <a:gd name="T54" fmla="*/ 470 w 2149"/>
              <a:gd name="T55" fmla="*/ 2697 h 4822"/>
              <a:gd name="T56" fmla="*/ 424 w 2149"/>
              <a:gd name="T57" fmla="*/ 2686 h 4822"/>
              <a:gd name="T58" fmla="*/ 378 w 2149"/>
              <a:gd name="T59" fmla="*/ 2693 h 4822"/>
              <a:gd name="T60" fmla="*/ 377 w 2149"/>
              <a:gd name="T61" fmla="*/ 2693 h 4822"/>
              <a:gd name="T62" fmla="*/ 284 w 2149"/>
              <a:gd name="T63" fmla="*/ 2489 h 4822"/>
              <a:gd name="T64" fmla="*/ 249 w 2149"/>
              <a:gd name="T65" fmla="*/ 2466 h 4822"/>
              <a:gd name="T66" fmla="*/ 376 w 2149"/>
              <a:gd name="T67" fmla="*/ 2267 h 4822"/>
              <a:gd name="T68" fmla="*/ 411 w 2149"/>
              <a:gd name="T69" fmla="*/ 1837 h 4822"/>
              <a:gd name="T70" fmla="*/ 479 w 2149"/>
              <a:gd name="T71" fmla="*/ 1132 h 4822"/>
              <a:gd name="T72" fmla="*/ 924 w 2149"/>
              <a:gd name="T73" fmla="*/ 869 h 4822"/>
              <a:gd name="T74" fmla="*/ 890 w 2149"/>
              <a:gd name="T75" fmla="*/ 644 h 4822"/>
              <a:gd name="T76" fmla="*/ 867 w 2149"/>
              <a:gd name="T77" fmla="*/ 519 h 4822"/>
              <a:gd name="T78" fmla="*/ 959 w 2149"/>
              <a:gd name="T79" fmla="*/ 226 h 4822"/>
              <a:gd name="T80" fmla="*/ 1074 w 2149"/>
              <a:gd name="T81" fmla="*/ 204 h 4822"/>
              <a:gd name="T82" fmla="*/ 1293 w 2149"/>
              <a:gd name="T83" fmla="*/ 351 h 4822"/>
              <a:gd name="T84" fmla="*/ 1275 w 2149"/>
              <a:gd name="T85" fmla="*/ 641 h 4822"/>
              <a:gd name="T86" fmla="*/ 1206 w 2149"/>
              <a:gd name="T87" fmla="*/ 764 h 4822"/>
              <a:gd name="T88" fmla="*/ 1536 w 2149"/>
              <a:gd name="T89" fmla="*/ 986 h 4822"/>
              <a:gd name="T90" fmla="*/ 1673 w 2149"/>
              <a:gd name="T91" fmla="*/ 1633 h 4822"/>
              <a:gd name="T92" fmla="*/ 1772 w 2149"/>
              <a:gd name="T93" fmla="*/ 2267 h 4822"/>
              <a:gd name="T94" fmla="*/ 1878 w 2149"/>
              <a:gd name="T95" fmla="*/ 2383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49" y="2529"/>
                </a:moveTo>
                <a:lnTo>
                  <a:pt x="1949" y="2529"/>
                </a:lnTo>
                <a:cubicBezTo>
                  <a:pt x="1947" y="2542"/>
                  <a:pt x="1929" y="2544"/>
                  <a:pt x="1908" y="2537"/>
                </a:cubicBezTo>
                <a:cubicBezTo>
                  <a:pt x="1888" y="2530"/>
                  <a:pt x="1874" y="2508"/>
                  <a:pt x="1865" y="2489"/>
                </a:cubicBezTo>
                <a:cubicBezTo>
                  <a:pt x="1852" y="2463"/>
                  <a:pt x="1836" y="2480"/>
                  <a:pt x="1831" y="2522"/>
                </a:cubicBezTo>
                <a:cubicBezTo>
                  <a:pt x="1826" y="2558"/>
                  <a:pt x="1816" y="2681"/>
                  <a:pt x="1815" y="2696"/>
                </a:cubicBezTo>
                <a:cubicBezTo>
                  <a:pt x="1811" y="2729"/>
                  <a:pt x="1766" y="2721"/>
                  <a:pt x="1771" y="2693"/>
                </a:cubicBezTo>
                <a:lnTo>
                  <a:pt x="1771" y="2691"/>
                </a:lnTo>
                <a:cubicBezTo>
                  <a:pt x="1771" y="2691"/>
                  <a:pt x="1771" y="2692"/>
                  <a:pt x="1771" y="2693"/>
                </a:cubicBezTo>
                <a:lnTo>
                  <a:pt x="1771" y="2693"/>
                </a:lnTo>
                <a:cubicBezTo>
                  <a:pt x="1768" y="2712"/>
                  <a:pt x="1766" y="2728"/>
                  <a:pt x="1766" y="2733"/>
                </a:cubicBezTo>
                <a:cubicBezTo>
                  <a:pt x="1762" y="2766"/>
                  <a:pt x="1718" y="2758"/>
                  <a:pt x="1722" y="2731"/>
                </a:cubicBezTo>
                <a:lnTo>
                  <a:pt x="1725" y="2686"/>
                </a:lnTo>
                <a:lnTo>
                  <a:pt x="1725" y="2686"/>
                </a:lnTo>
                <a:cubicBezTo>
                  <a:pt x="1724" y="2693"/>
                  <a:pt x="1723" y="2699"/>
                  <a:pt x="1723" y="2701"/>
                </a:cubicBezTo>
                <a:cubicBezTo>
                  <a:pt x="1719" y="2734"/>
                  <a:pt x="1673" y="2736"/>
                  <a:pt x="1678" y="2697"/>
                </a:cubicBezTo>
                <a:lnTo>
                  <a:pt x="1682" y="2650"/>
                </a:lnTo>
                <a:cubicBezTo>
                  <a:pt x="1678" y="2679"/>
                  <a:pt x="1638" y="2674"/>
                  <a:pt x="1639" y="2641"/>
                </a:cubicBezTo>
                <a:cubicBezTo>
                  <a:pt x="1641" y="2610"/>
                  <a:pt x="1631" y="2467"/>
                  <a:pt x="1635" y="2419"/>
                </a:cubicBezTo>
                <a:cubicBezTo>
                  <a:pt x="1639" y="2371"/>
                  <a:pt x="1655" y="2357"/>
                  <a:pt x="1655" y="2317"/>
                </a:cubicBezTo>
                <a:cubicBezTo>
                  <a:pt x="1655" y="2277"/>
                  <a:pt x="1531" y="2014"/>
                  <a:pt x="1515" y="1952"/>
                </a:cubicBezTo>
                <a:cubicBezTo>
                  <a:pt x="1499" y="1890"/>
                  <a:pt x="1503" y="1814"/>
                  <a:pt x="1502" y="1784"/>
                </a:cubicBezTo>
                <a:cubicBezTo>
                  <a:pt x="1500" y="1754"/>
                  <a:pt x="1473" y="1712"/>
                  <a:pt x="1487" y="1531"/>
                </a:cubicBezTo>
                <a:cubicBezTo>
                  <a:pt x="1471" y="1662"/>
                  <a:pt x="1424" y="1786"/>
                  <a:pt x="1421" y="1855"/>
                </a:cubicBezTo>
                <a:cubicBezTo>
                  <a:pt x="1418" y="1925"/>
                  <a:pt x="1439" y="2019"/>
                  <a:pt x="1454" y="2078"/>
                </a:cubicBezTo>
                <a:cubicBezTo>
                  <a:pt x="1470" y="2138"/>
                  <a:pt x="1497" y="2253"/>
                  <a:pt x="1500" y="2328"/>
                </a:cubicBezTo>
                <a:cubicBezTo>
                  <a:pt x="1503" y="2403"/>
                  <a:pt x="1517" y="2646"/>
                  <a:pt x="1497" y="2803"/>
                </a:cubicBezTo>
                <a:cubicBezTo>
                  <a:pt x="1478" y="2961"/>
                  <a:pt x="1419" y="3228"/>
                  <a:pt x="1413" y="3293"/>
                </a:cubicBezTo>
                <a:cubicBezTo>
                  <a:pt x="1408" y="3359"/>
                  <a:pt x="1390" y="3420"/>
                  <a:pt x="1387" y="3506"/>
                </a:cubicBezTo>
                <a:cubicBezTo>
                  <a:pt x="1384" y="3591"/>
                  <a:pt x="1401" y="3709"/>
                  <a:pt x="1410" y="3831"/>
                </a:cubicBezTo>
                <a:cubicBezTo>
                  <a:pt x="1418" y="3953"/>
                  <a:pt x="1323" y="4212"/>
                  <a:pt x="1300" y="4298"/>
                </a:cubicBezTo>
                <a:cubicBezTo>
                  <a:pt x="1276" y="4383"/>
                  <a:pt x="1299" y="4463"/>
                  <a:pt x="1299" y="4505"/>
                </a:cubicBezTo>
                <a:cubicBezTo>
                  <a:pt x="1299" y="4548"/>
                  <a:pt x="1366" y="4605"/>
                  <a:pt x="1392" y="4618"/>
                </a:cubicBezTo>
                <a:cubicBezTo>
                  <a:pt x="1419" y="4632"/>
                  <a:pt x="1455" y="4687"/>
                  <a:pt x="1419" y="4687"/>
                </a:cubicBezTo>
                <a:lnTo>
                  <a:pt x="1116" y="4687"/>
                </a:lnTo>
                <a:cubicBezTo>
                  <a:pt x="1093" y="4687"/>
                  <a:pt x="1113" y="4619"/>
                  <a:pt x="1122" y="4587"/>
                </a:cubicBezTo>
                <a:cubicBezTo>
                  <a:pt x="1132" y="4555"/>
                  <a:pt x="1132" y="4525"/>
                  <a:pt x="1131" y="4504"/>
                </a:cubicBezTo>
                <a:cubicBezTo>
                  <a:pt x="1129" y="4483"/>
                  <a:pt x="1127" y="4447"/>
                  <a:pt x="1132" y="4429"/>
                </a:cubicBezTo>
                <a:cubicBezTo>
                  <a:pt x="1137" y="4412"/>
                  <a:pt x="1153" y="4381"/>
                  <a:pt x="1155" y="4341"/>
                </a:cubicBezTo>
                <a:cubicBezTo>
                  <a:pt x="1156" y="4300"/>
                  <a:pt x="1129" y="3991"/>
                  <a:pt x="1121" y="3901"/>
                </a:cubicBezTo>
                <a:cubicBezTo>
                  <a:pt x="1113" y="3810"/>
                  <a:pt x="1106" y="3762"/>
                  <a:pt x="1118" y="3686"/>
                </a:cubicBezTo>
                <a:cubicBezTo>
                  <a:pt x="1129" y="3610"/>
                  <a:pt x="1145" y="3531"/>
                  <a:pt x="1139" y="3484"/>
                </a:cubicBezTo>
                <a:cubicBezTo>
                  <a:pt x="1132" y="3436"/>
                  <a:pt x="1108" y="3246"/>
                  <a:pt x="1113" y="3159"/>
                </a:cubicBezTo>
                <a:cubicBezTo>
                  <a:pt x="1117" y="3072"/>
                  <a:pt x="1129" y="2969"/>
                  <a:pt x="1126" y="2882"/>
                </a:cubicBezTo>
                <a:cubicBezTo>
                  <a:pt x="1122" y="2795"/>
                  <a:pt x="1098" y="2662"/>
                  <a:pt x="1096" y="2642"/>
                </a:cubicBezTo>
                <a:cubicBezTo>
                  <a:pt x="1089" y="2646"/>
                  <a:pt x="1074" y="2646"/>
                  <a:pt x="1074" y="2646"/>
                </a:cubicBezTo>
                <a:lnTo>
                  <a:pt x="1074" y="2646"/>
                </a:lnTo>
                <a:lnTo>
                  <a:pt x="1074" y="2646"/>
                </a:lnTo>
                <a:cubicBezTo>
                  <a:pt x="1074" y="2646"/>
                  <a:pt x="1059" y="2646"/>
                  <a:pt x="1052" y="2642"/>
                </a:cubicBezTo>
                <a:cubicBezTo>
                  <a:pt x="1050" y="2662"/>
                  <a:pt x="1026" y="2795"/>
                  <a:pt x="1023" y="2882"/>
                </a:cubicBezTo>
                <a:cubicBezTo>
                  <a:pt x="1019" y="2969"/>
                  <a:pt x="1031" y="3072"/>
                  <a:pt x="1036" y="3159"/>
                </a:cubicBezTo>
                <a:cubicBezTo>
                  <a:pt x="1041" y="3246"/>
                  <a:pt x="1016" y="3436"/>
                  <a:pt x="1010" y="3484"/>
                </a:cubicBezTo>
                <a:cubicBezTo>
                  <a:pt x="1003" y="3531"/>
                  <a:pt x="1019" y="3610"/>
                  <a:pt x="1031" y="3686"/>
                </a:cubicBezTo>
                <a:cubicBezTo>
                  <a:pt x="1042" y="3762"/>
                  <a:pt x="1035" y="3810"/>
                  <a:pt x="1027" y="3901"/>
                </a:cubicBezTo>
                <a:cubicBezTo>
                  <a:pt x="1019" y="3991"/>
                  <a:pt x="992" y="4300"/>
                  <a:pt x="993" y="4341"/>
                </a:cubicBezTo>
                <a:cubicBezTo>
                  <a:pt x="995" y="4381"/>
                  <a:pt x="1011" y="4412"/>
                  <a:pt x="1016" y="4429"/>
                </a:cubicBezTo>
                <a:cubicBezTo>
                  <a:pt x="1021" y="4447"/>
                  <a:pt x="1019" y="4483"/>
                  <a:pt x="1018" y="4504"/>
                </a:cubicBezTo>
                <a:cubicBezTo>
                  <a:pt x="1016" y="4525"/>
                  <a:pt x="1016" y="4555"/>
                  <a:pt x="1026" y="4587"/>
                </a:cubicBezTo>
                <a:cubicBezTo>
                  <a:pt x="1036" y="4619"/>
                  <a:pt x="1055" y="4687"/>
                  <a:pt x="1033" y="4687"/>
                </a:cubicBezTo>
                <a:lnTo>
                  <a:pt x="729" y="4687"/>
                </a:lnTo>
                <a:cubicBezTo>
                  <a:pt x="693" y="4687"/>
                  <a:pt x="729" y="4632"/>
                  <a:pt x="756" y="4618"/>
                </a:cubicBezTo>
                <a:cubicBezTo>
                  <a:pt x="782" y="4605"/>
                  <a:pt x="849" y="4548"/>
                  <a:pt x="849" y="4505"/>
                </a:cubicBezTo>
                <a:cubicBezTo>
                  <a:pt x="849" y="4463"/>
                  <a:pt x="872" y="4383"/>
                  <a:pt x="849" y="4298"/>
                </a:cubicBezTo>
                <a:cubicBezTo>
                  <a:pt x="825" y="4212"/>
                  <a:pt x="730" y="3953"/>
                  <a:pt x="739" y="3831"/>
                </a:cubicBezTo>
                <a:cubicBezTo>
                  <a:pt x="747" y="3709"/>
                  <a:pt x="764" y="3591"/>
                  <a:pt x="761" y="3506"/>
                </a:cubicBezTo>
                <a:cubicBezTo>
                  <a:pt x="759" y="3420"/>
                  <a:pt x="740" y="3359"/>
                  <a:pt x="735" y="3293"/>
                </a:cubicBezTo>
                <a:cubicBezTo>
                  <a:pt x="729" y="3228"/>
                  <a:pt x="671" y="2961"/>
                  <a:pt x="651" y="2803"/>
                </a:cubicBezTo>
                <a:cubicBezTo>
                  <a:pt x="631" y="2646"/>
                  <a:pt x="645" y="2403"/>
                  <a:pt x="648" y="2328"/>
                </a:cubicBezTo>
                <a:cubicBezTo>
                  <a:pt x="651" y="2253"/>
                  <a:pt x="679" y="2138"/>
                  <a:pt x="694" y="2078"/>
                </a:cubicBezTo>
                <a:cubicBezTo>
                  <a:pt x="709" y="2019"/>
                  <a:pt x="730" y="1925"/>
                  <a:pt x="727" y="1855"/>
                </a:cubicBezTo>
                <a:cubicBezTo>
                  <a:pt x="725" y="1786"/>
                  <a:pt x="677" y="1662"/>
                  <a:pt x="661" y="1531"/>
                </a:cubicBezTo>
                <a:cubicBezTo>
                  <a:pt x="675" y="1712"/>
                  <a:pt x="648" y="1754"/>
                  <a:pt x="647" y="1784"/>
                </a:cubicBezTo>
                <a:cubicBezTo>
                  <a:pt x="645" y="1814"/>
                  <a:pt x="649" y="1890"/>
                  <a:pt x="633" y="1952"/>
                </a:cubicBezTo>
                <a:cubicBezTo>
                  <a:pt x="617" y="2014"/>
                  <a:pt x="493" y="2277"/>
                  <a:pt x="493" y="2317"/>
                </a:cubicBezTo>
                <a:cubicBezTo>
                  <a:pt x="493" y="2357"/>
                  <a:pt x="509" y="2371"/>
                  <a:pt x="513" y="2419"/>
                </a:cubicBezTo>
                <a:cubicBezTo>
                  <a:pt x="517" y="2467"/>
                  <a:pt x="508" y="2610"/>
                  <a:pt x="509" y="2641"/>
                </a:cubicBezTo>
                <a:cubicBezTo>
                  <a:pt x="510" y="2674"/>
                  <a:pt x="470" y="2679"/>
                  <a:pt x="466" y="2650"/>
                </a:cubicBezTo>
                <a:lnTo>
                  <a:pt x="470" y="2697"/>
                </a:lnTo>
                <a:cubicBezTo>
                  <a:pt x="475" y="2736"/>
                  <a:pt x="429" y="2734"/>
                  <a:pt x="425" y="2701"/>
                </a:cubicBezTo>
                <a:cubicBezTo>
                  <a:pt x="425" y="2699"/>
                  <a:pt x="425" y="2693"/>
                  <a:pt x="424" y="2686"/>
                </a:cubicBezTo>
                <a:lnTo>
                  <a:pt x="424" y="2686"/>
                </a:lnTo>
                <a:lnTo>
                  <a:pt x="426" y="2731"/>
                </a:lnTo>
                <a:cubicBezTo>
                  <a:pt x="431" y="2758"/>
                  <a:pt x="386" y="2766"/>
                  <a:pt x="382" y="2733"/>
                </a:cubicBezTo>
                <a:cubicBezTo>
                  <a:pt x="382" y="2728"/>
                  <a:pt x="380" y="2712"/>
                  <a:pt x="378" y="2693"/>
                </a:cubicBezTo>
                <a:lnTo>
                  <a:pt x="378" y="2693"/>
                </a:lnTo>
                <a:cubicBezTo>
                  <a:pt x="378" y="2692"/>
                  <a:pt x="378" y="2691"/>
                  <a:pt x="378" y="2691"/>
                </a:cubicBezTo>
                <a:lnTo>
                  <a:pt x="377" y="2693"/>
                </a:lnTo>
                <a:cubicBezTo>
                  <a:pt x="382" y="2721"/>
                  <a:pt x="337" y="2729"/>
                  <a:pt x="334" y="2696"/>
                </a:cubicBezTo>
                <a:cubicBezTo>
                  <a:pt x="332" y="2681"/>
                  <a:pt x="322" y="2558"/>
                  <a:pt x="317" y="2522"/>
                </a:cubicBezTo>
                <a:cubicBezTo>
                  <a:pt x="312" y="2480"/>
                  <a:pt x="296" y="2463"/>
                  <a:pt x="284" y="2489"/>
                </a:cubicBezTo>
                <a:cubicBezTo>
                  <a:pt x="275" y="2508"/>
                  <a:pt x="260" y="2530"/>
                  <a:pt x="240" y="2537"/>
                </a:cubicBezTo>
                <a:cubicBezTo>
                  <a:pt x="220" y="2544"/>
                  <a:pt x="201" y="2542"/>
                  <a:pt x="200" y="2529"/>
                </a:cubicBezTo>
                <a:cubicBezTo>
                  <a:pt x="198" y="2514"/>
                  <a:pt x="240" y="2498"/>
                  <a:pt x="249" y="2466"/>
                </a:cubicBezTo>
                <a:cubicBezTo>
                  <a:pt x="257" y="2434"/>
                  <a:pt x="265" y="2399"/>
                  <a:pt x="270" y="2383"/>
                </a:cubicBezTo>
                <a:cubicBezTo>
                  <a:pt x="276" y="2367"/>
                  <a:pt x="313" y="2336"/>
                  <a:pt x="337" y="2316"/>
                </a:cubicBezTo>
                <a:cubicBezTo>
                  <a:pt x="348" y="2307"/>
                  <a:pt x="362" y="2288"/>
                  <a:pt x="376" y="2267"/>
                </a:cubicBezTo>
                <a:cubicBezTo>
                  <a:pt x="377" y="2267"/>
                  <a:pt x="377" y="2267"/>
                  <a:pt x="377" y="2267"/>
                </a:cubicBezTo>
                <a:cubicBezTo>
                  <a:pt x="395" y="2189"/>
                  <a:pt x="399" y="2118"/>
                  <a:pt x="406" y="2061"/>
                </a:cubicBezTo>
                <a:cubicBezTo>
                  <a:pt x="413" y="2004"/>
                  <a:pt x="392" y="1892"/>
                  <a:pt x="411" y="1837"/>
                </a:cubicBezTo>
                <a:cubicBezTo>
                  <a:pt x="429" y="1782"/>
                  <a:pt x="473" y="1697"/>
                  <a:pt x="475" y="1633"/>
                </a:cubicBezTo>
                <a:cubicBezTo>
                  <a:pt x="477" y="1569"/>
                  <a:pt x="461" y="1379"/>
                  <a:pt x="461" y="1325"/>
                </a:cubicBezTo>
                <a:cubicBezTo>
                  <a:pt x="461" y="1270"/>
                  <a:pt x="454" y="1192"/>
                  <a:pt x="479" y="1132"/>
                </a:cubicBezTo>
                <a:cubicBezTo>
                  <a:pt x="505" y="1073"/>
                  <a:pt x="555" y="1000"/>
                  <a:pt x="612" y="986"/>
                </a:cubicBezTo>
                <a:cubicBezTo>
                  <a:pt x="669" y="972"/>
                  <a:pt x="733" y="966"/>
                  <a:pt x="754" y="956"/>
                </a:cubicBezTo>
                <a:cubicBezTo>
                  <a:pt x="774" y="947"/>
                  <a:pt x="915" y="869"/>
                  <a:pt x="924" y="869"/>
                </a:cubicBezTo>
                <a:cubicBezTo>
                  <a:pt x="934" y="869"/>
                  <a:pt x="944" y="809"/>
                  <a:pt x="942" y="764"/>
                </a:cubicBezTo>
                <a:cubicBezTo>
                  <a:pt x="927" y="759"/>
                  <a:pt x="910" y="722"/>
                  <a:pt x="905" y="703"/>
                </a:cubicBezTo>
                <a:cubicBezTo>
                  <a:pt x="901" y="685"/>
                  <a:pt x="893" y="657"/>
                  <a:pt x="890" y="644"/>
                </a:cubicBezTo>
                <a:cubicBezTo>
                  <a:pt x="888" y="649"/>
                  <a:pt x="878" y="647"/>
                  <a:pt x="873" y="641"/>
                </a:cubicBezTo>
                <a:cubicBezTo>
                  <a:pt x="860" y="627"/>
                  <a:pt x="864" y="599"/>
                  <a:pt x="849" y="574"/>
                </a:cubicBezTo>
                <a:cubicBezTo>
                  <a:pt x="816" y="518"/>
                  <a:pt x="858" y="519"/>
                  <a:pt x="867" y="519"/>
                </a:cubicBezTo>
                <a:cubicBezTo>
                  <a:pt x="862" y="512"/>
                  <a:pt x="844" y="377"/>
                  <a:pt x="855" y="351"/>
                </a:cubicBezTo>
                <a:cubicBezTo>
                  <a:pt x="866" y="325"/>
                  <a:pt x="881" y="278"/>
                  <a:pt x="908" y="266"/>
                </a:cubicBezTo>
                <a:cubicBezTo>
                  <a:pt x="922" y="259"/>
                  <a:pt x="940" y="230"/>
                  <a:pt x="959" y="226"/>
                </a:cubicBezTo>
                <a:cubicBezTo>
                  <a:pt x="972" y="223"/>
                  <a:pt x="1015" y="204"/>
                  <a:pt x="1074" y="204"/>
                </a:cubicBezTo>
                <a:lnTo>
                  <a:pt x="1074" y="204"/>
                </a:lnTo>
                <a:lnTo>
                  <a:pt x="1074" y="204"/>
                </a:lnTo>
                <a:cubicBezTo>
                  <a:pt x="1134" y="204"/>
                  <a:pt x="1176" y="223"/>
                  <a:pt x="1189" y="226"/>
                </a:cubicBezTo>
                <a:cubicBezTo>
                  <a:pt x="1209" y="230"/>
                  <a:pt x="1227" y="259"/>
                  <a:pt x="1241" y="266"/>
                </a:cubicBezTo>
                <a:cubicBezTo>
                  <a:pt x="1267" y="278"/>
                  <a:pt x="1282" y="325"/>
                  <a:pt x="1293" y="351"/>
                </a:cubicBezTo>
                <a:cubicBezTo>
                  <a:pt x="1305" y="377"/>
                  <a:pt x="1286" y="512"/>
                  <a:pt x="1281" y="519"/>
                </a:cubicBezTo>
                <a:cubicBezTo>
                  <a:pt x="1290" y="519"/>
                  <a:pt x="1332" y="518"/>
                  <a:pt x="1299" y="574"/>
                </a:cubicBezTo>
                <a:cubicBezTo>
                  <a:pt x="1285" y="599"/>
                  <a:pt x="1288" y="627"/>
                  <a:pt x="1275" y="641"/>
                </a:cubicBezTo>
                <a:cubicBezTo>
                  <a:pt x="1270" y="647"/>
                  <a:pt x="1260" y="649"/>
                  <a:pt x="1259" y="644"/>
                </a:cubicBezTo>
                <a:cubicBezTo>
                  <a:pt x="1255" y="657"/>
                  <a:pt x="1248" y="685"/>
                  <a:pt x="1243" y="703"/>
                </a:cubicBezTo>
                <a:cubicBezTo>
                  <a:pt x="1238" y="722"/>
                  <a:pt x="1221" y="759"/>
                  <a:pt x="1206" y="764"/>
                </a:cubicBezTo>
                <a:cubicBezTo>
                  <a:pt x="1204" y="809"/>
                  <a:pt x="1215" y="869"/>
                  <a:pt x="1224" y="869"/>
                </a:cubicBezTo>
                <a:cubicBezTo>
                  <a:pt x="1233" y="869"/>
                  <a:pt x="1374" y="947"/>
                  <a:pt x="1394" y="956"/>
                </a:cubicBezTo>
                <a:cubicBezTo>
                  <a:pt x="1415" y="966"/>
                  <a:pt x="1479" y="972"/>
                  <a:pt x="1536" y="986"/>
                </a:cubicBezTo>
                <a:cubicBezTo>
                  <a:pt x="1593" y="1000"/>
                  <a:pt x="1644" y="1073"/>
                  <a:pt x="1669" y="1132"/>
                </a:cubicBezTo>
                <a:cubicBezTo>
                  <a:pt x="1694" y="1192"/>
                  <a:pt x="1687" y="1270"/>
                  <a:pt x="1687" y="1325"/>
                </a:cubicBezTo>
                <a:cubicBezTo>
                  <a:pt x="1687" y="1379"/>
                  <a:pt x="1671" y="1569"/>
                  <a:pt x="1673" y="1633"/>
                </a:cubicBezTo>
                <a:cubicBezTo>
                  <a:pt x="1676" y="1697"/>
                  <a:pt x="1719" y="1782"/>
                  <a:pt x="1737" y="1837"/>
                </a:cubicBezTo>
                <a:cubicBezTo>
                  <a:pt x="1756" y="1892"/>
                  <a:pt x="1735" y="2004"/>
                  <a:pt x="1742" y="2061"/>
                </a:cubicBezTo>
                <a:cubicBezTo>
                  <a:pt x="1749" y="2118"/>
                  <a:pt x="1753" y="2189"/>
                  <a:pt x="1772" y="2267"/>
                </a:cubicBezTo>
                <a:cubicBezTo>
                  <a:pt x="1772" y="2267"/>
                  <a:pt x="1772" y="2267"/>
                  <a:pt x="1772" y="2267"/>
                </a:cubicBezTo>
                <a:cubicBezTo>
                  <a:pt x="1786" y="2288"/>
                  <a:pt x="1801" y="2307"/>
                  <a:pt x="1811" y="2316"/>
                </a:cubicBezTo>
                <a:cubicBezTo>
                  <a:pt x="1836" y="2336"/>
                  <a:pt x="1872" y="2367"/>
                  <a:pt x="1878" y="2383"/>
                </a:cubicBezTo>
                <a:cubicBezTo>
                  <a:pt x="1884" y="2399"/>
                  <a:pt x="1891" y="2434"/>
                  <a:pt x="1900" y="2466"/>
                </a:cubicBezTo>
                <a:cubicBezTo>
                  <a:pt x="1908" y="2498"/>
                  <a:pt x="1951" y="2514"/>
                  <a:pt x="1949" y="252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205343" y="2618702"/>
            <a:ext cx="280117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4624674" y="2048269"/>
            <a:ext cx="1463426" cy="33115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4681817" y="3558623"/>
            <a:ext cx="1463426" cy="18011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Gotham Light"/>
              <a:cs typeface="Gotham Light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4623046" y="1892061"/>
            <a:ext cx="1606544" cy="3469267"/>
          </a:xfrm>
          <a:custGeom>
            <a:avLst/>
            <a:gdLst>
              <a:gd name="T0" fmla="*/ 0 w 2149"/>
              <a:gd name="T1" fmla="*/ 4822 h 4822"/>
              <a:gd name="T2" fmla="*/ 2149 w 2149"/>
              <a:gd name="T3" fmla="*/ 0 h 4822"/>
              <a:gd name="T4" fmla="*/ 0 w 2149"/>
              <a:gd name="T5" fmla="*/ 4822 h 4822"/>
              <a:gd name="T6" fmla="*/ 1917 w 2149"/>
              <a:gd name="T7" fmla="*/ 2777 h 4822"/>
              <a:gd name="T8" fmla="*/ 1857 w 2149"/>
              <a:gd name="T9" fmla="*/ 2709 h 4822"/>
              <a:gd name="T10" fmla="*/ 1912 w 2149"/>
              <a:gd name="T11" fmla="*/ 2908 h 4822"/>
              <a:gd name="T12" fmla="*/ 1881 w 2149"/>
              <a:gd name="T13" fmla="*/ 2946 h 4822"/>
              <a:gd name="T14" fmla="*/ 1838 w 2149"/>
              <a:gd name="T15" fmla="*/ 2938 h 4822"/>
              <a:gd name="T16" fmla="*/ 1795 w 2149"/>
              <a:gd name="T17" fmla="*/ 2926 h 4822"/>
              <a:gd name="T18" fmla="*/ 1711 w 2149"/>
              <a:gd name="T19" fmla="*/ 2794 h 4822"/>
              <a:gd name="T20" fmla="*/ 1687 w 2149"/>
              <a:gd name="T21" fmla="*/ 2595 h 4822"/>
              <a:gd name="T22" fmla="*/ 1513 w 2149"/>
              <a:gd name="T23" fmla="*/ 2153 h 4822"/>
              <a:gd name="T24" fmla="*/ 1446 w 2149"/>
              <a:gd name="T25" fmla="*/ 1885 h 4822"/>
              <a:gd name="T26" fmla="*/ 1381 w 2149"/>
              <a:gd name="T27" fmla="*/ 1885 h 4822"/>
              <a:gd name="T28" fmla="*/ 1441 w 2149"/>
              <a:gd name="T29" fmla="*/ 2402 h 4822"/>
              <a:gd name="T30" fmla="*/ 1387 w 2149"/>
              <a:gd name="T31" fmla="*/ 3423 h 4822"/>
              <a:gd name="T32" fmla="*/ 1381 w 2149"/>
              <a:gd name="T33" fmla="*/ 3728 h 4822"/>
              <a:gd name="T34" fmla="*/ 1315 w 2149"/>
              <a:gd name="T35" fmla="*/ 4379 h 4822"/>
              <a:gd name="T36" fmla="*/ 1419 w 2149"/>
              <a:gd name="T37" fmla="*/ 4641 h 4822"/>
              <a:gd name="T38" fmla="*/ 1168 w 2149"/>
              <a:gd name="T39" fmla="*/ 4687 h 4822"/>
              <a:gd name="T40" fmla="*/ 1201 w 2149"/>
              <a:gd name="T41" fmla="*/ 4298 h 4822"/>
              <a:gd name="T42" fmla="*/ 1188 w 2149"/>
              <a:gd name="T43" fmla="*/ 3710 h 4822"/>
              <a:gd name="T44" fmla="*/ 1148 w 2149"/>
              <a:gd name="T45" fmla="*/ 3171 h 4822"/>
              <a:gd name="T46" fmla="*/ 1074 w 2149"/>
              <a:gd name="T47" fmla="*/ 2761 h 4822"/>
              <a:gd name="T48" fmla="*/ 1074 w 2149"/>
              <a:gd name="T49" fmla="*/ 2761 h 4822"/>
              <a:gd name="T50" fmla="*/ 1000 w 2149"/>
              <a:gd name="T51" fmla="*/ 3171 h 4822"/>
              <a:gd name="T52" fmla="*/ 961 w 2149"/>
              <a:gd name="T53" fmla="*/ 3710 h 4822"/>
              <a:gd name="T54" fmla="*/ 948 w 2149"/>
              <a:gd name="T55" fmla="*/ 4298 h 4822"/>
              <a:gd name="T56" fmla="*/ 981 w 2149"/>
              <a:gd name="T57" fmla="*/ 4687 h 4822"/>
              <a:gd name="T58" fmla="*/ 729 w 2149"/>
              <a:gd name="T59" fmla="*/ 4641 h 4822"/>
              <a:gd name="T60" fmla="*/ 833 w 2149"/>
              <a:gd name="T61" fmla="*/ 4379 h 4822"/>
              <a:gd name="T62" fmla="*/ 767 w 2149"/>
              <a:gd name="T63" fmla="*/ 3728 h 4822"/>
              <a:gd name="T64" fmla="*/ 762 w 2149"/>
              <a:gd name="T65" fmla="*/ 3423 h 4822"/>
              <a:gd name="T66" fmla="*/ 707 w 2149"/>
              <a:gd name="T67" fmla="*/ 2402 h 4822"/>
              <a:gd name="T68" fmla="*/ 767 w 2149"/>
              <a:gd name="T69" fmla="*/ 1885 h 4822"/>
              <a:gd name="T70" fmla="*/ 702 w 2149"/>
              <a:gd name="T71" fmla="*/ 1885 h 4822"/>
              <a:gd name="T72" fmla="*/ 635 w 2149"/>
              <a:gd name="T73" fmla="*/ 2153 h 4822"/>
              <a:gd name="T74" fmla="*/ 462 w 2149"/>
              <a:gd name="T75" fmla="*/ 2595 h 4822"/>
              <a:gd name="T76" fmla="*/ 437 w 2149"/>
              <a:gd name="T77" fmla="*/ 2794 h 4822"/>
              <a:gd name="T78" fmla="*/ 354 w 2149"/>
              <a:gd name="T79" fmla="*/ 2926 h 4822"/>
              <a:gd name="T80" fmla="*/ 311 w 2149"/>
              <a:gd name="T81" fmla="*/ 2938 h 4822"/>
              <a:gd name="T82" fmla="*/ 267 w 2149"/>
              <a:gd name="T83" fmla="*/ 2946 h 4822"/>
              <a:gd name="T84" fmla="*/ 276 w 2149"/>
              <a:gd name="T85" fmla="*/ 2918 h 4822"/>
              <a:gd name="T86" fmla="*/ 286 w 2149"/>
              <a:gd name="T87" fmla="*/ 2756 h 4822"/>
              <a:gd name="T88" fmla="*/ 264 w 2149"/>
              <a:gd name="T89" fmla="*/ 2727 h 4822"/>
              <a:gd name="T90" fmla="*/ 221 w 2149"/>
              <a:gd name="T91" fmla="*/ 2727 h 4822"/>
              <a:gd name="T92" fmla="*/ 317 w 2149"/>
              <a:gd name="T93" fmla="*/ 2588 h 4822"/>
              <a:gd name="T94" fmla="*/ 431 w 2149"/>
              <a:gd name="T95" fmla="*/ 2158 h 4822"/>
              <a:gd name="T96" fmla="*/ 540 w 2149"/>
              <a:gd name="T97" fmla="*/ 1838 h 4822"/>
              <a:gd name="T98" fmla="*/ 618 w 2149"/>
              <a:gd name="T99" fmla="*/ 1448 h 4822"/>
              <a:gd name="T100" fmla="*/ 838 w 2149"/>
              <a:gd name="T101" fmla="*/ 1292 h 4822"/>
              <a:gd name="T102" fmla="*/ 959 w 2149"/>
              <a:gd name="T103" fmla="*/ 1185 h 4822"/>
              <a:gd name="T104" fmla="*/ 895 w 2149"/>
              <a:gd name="T105" fmla="*/ 720 h 4822"/>
              <a:gd name="T106" fmla="*/ 1074 w 2149"/>
              <a:gd name="T107" fmla="*/ 632 h 4822"/>
              <a:gd name="T108" fmla="*/ 1253 w 2149"/>
              <a:gd name="T109" fmla="*/ 720 h 4822"/>
              <a:gd name="T110" fmla="*/ 1189 w 2149"/>
              <a:gd name="T111" fmla="*/ 1185 h 4822"/>
              <a:gd name="T112" fmla="*/ 1310 w 2149"/>
              <a:gd name="T113" fmla="*/ 1292 h 4822"/>
              <a:gd name="T114" fmla="*/ 1530 w 2149"/>
              <a:gd name="T115" fmla="*/ 1448 h 4822"/>
              <a:gd name="T116" fmla="*/ 1608 w 2149"/>
              <a:gd name="T117" fmla="*/ 1838 h 4822"/>
              <a:gd name="T118" fmla="*/ 1717 w 2149"/>
              <a:gd name="T119" fmla="*/ 2158 h 4822"/>
              <a:gd name="T120" fmla="*/ 1832 w 2149"/>
              <a:gd name="T121" fmla="*/ 2588 h 4822"/>
              <a:gd name="T122" fmla="*/ 1927 w 2149"/>
              <a:gd name="T123" fmla="*/ 2727 h 4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9" h="4822">
                <a:moveTo>
                  <a:pt x="0" y="4822"/>
                </a:moveTo>
                <a:lnTo>
                  <a:pt x="0" y="4822"/>
                </a:lnTo>
                <a:lnTo>
                  <a:pt x="2149" y="4822"/>
                </a:lnTo>
                <a:lnTo>
                  <a:pt x="2149" y="0"/>
                </a:lnTo>
                <a:lnTo>
                  <a:pt x="0" y="0"/>
                </a:lnTo>
                <a:lnTo>
                  <a:pt x="0" y="4822"/>
                </a:lnTo>
                <a:close/>
                <a:moveTo>
                  <a:pt x="1917" y="2777"/>
                </a:moveTo>
                <a:lnTo>
                  <a:pt x="1917" y="2777"/>
                </a:lnTo>
                <a:cubicBezTo>
                  <a:pt x="1898" y="2762"/>
                  <a:pt x="1897" y="2742"/>
                  <a:pt x="1884" y="2727"/>
                </a:cubicBezTo>
                <a:cubicBezTo>
                  <a:pt x="1878" y="2720"/>
                  <a:pt x="1861" y="2699"/>
                  <a:pt x="1857" y="2709"/>
                </a:cubicBezTo>
                <a:cubicBezTo>
                  <a:pt x="1855" y="2714"/>
                  <a:pt x="1852" y="2728"/>
                  <a:pt x="1862" y="2756"/>
                </a:cubicBezTo>
                <a:cubicBezTo>
                  <a:pt x="1878" y="2802"/>
                  <a:pt x="1907" y="2892"/>
                  <a:pt x="1912" y="2908"/>
                </a:cubicBezTo>
                <a:cubicBezTo>
                  <a:pt x="1919" y="2936"/>
                  <a:pt x="1880" y="2944"/>
                  <a:pt x="1873" y="2918"/>
                </a:cubicBezTo>
                <a:cubicBezTo>
                  <a:pt x="1877" y="2931"/>
                  <a:pt x="1880" y="2941"/>
                  <a:pt x="1881" y="2946"/>
                </a:cubicBezTo>
                <a:cubicBezTo>
                  <a:pt x="1889" y="2974"/>
                  <a:pt x="1851" y="2983"/>
                  <a:pt x="1844" y="2957"/>
                </a:cubicBezTo>
                <a:lnTo>
                  <a:pt x="1838" y="2938"/>
                </a:lnTo>
                <a:cubicBezTo>
                  <a:pt x="1844" y="2960"/>
                  <a:pt x="1811" y="2973"/>
                  <a:pt x="1802" y="2949"/>
                </a:cubicBezTo>
                <a:cubicBezTo>
                  <a:pt x="1801" y="2946"/>
                  <a:pt x="1798" y="2937"/>
                  <a:pt x="1795" y="2926"/>
                </a:cubicBezTo>
                <a:cubicBezTo>
                  <a:pt x="1797" y="2946"/>
                  <a:pt x="1763" y="2955"/>
                  <a:pt x="1755" y="2933"/>
                </a:cubicBezTo>
                <a:cubicBezTo>
                  <a:pt x="1749" y="2917"/>
                  <a:pt x="1721" y="2821"/>
                  <a:pt x="1711" y="2794"/>
                </a:cubicBezTo>
                <a:cubicBezTo>
                  <a:pt x="1706" y="2781"/>
                  <a:pt x="1686" y="2733"/>
                  <a:pt x="1686" y="2674"/>
                </a:cubicBezTo>
                <a:cubicBezTo>
                  <a:pt x="1685" y="2648"/>
                  <a:pt x="1688" y="2609"/>
                  <a:pt x="1687" y="2595"/>
                </a:cubicBezTo>
                <a:cubicBezTo>
                  <a:pt x="1684" y="2558"/>
                  <a:pt x="1628" y="2420"/>
                  <a:pt x="1611" y="2380"/>
                </a:cubicBezTo>
                <a:cubicBezTo>
                  <a:pt x="1576" y="2316"/>
                  <a:pt x="1529" y="2197"/>
                  <a:pt x="1513" y="2153"/>
                </a:cubicBezTo>
                <a:cubicBezTo>
                  <a:pt x="1497" y="2109"/>
                  <a:pt x="1486" y="2058"/>
                  <a:pt x="1485" y="2042"/>
                </a:cubicBezTo>
                <a:cubicBezTo>
                  <a:pt x="1484" y="2026"/>
                  <a:pt x="1463" y="1935"/>
                  <a:pt x="1446" y="1885"/>
                </a:cubicBezTo>
                <a:cubicBezTo>
                  <a:pt x="1429" y="1834"/>
                  <a:pt x="1422" y="1786"/>
                  <a:pt x="1422" y="1786"/>
                </a:cubicBezTo>
                <a:cubicBezTo>
                  <a:pt x="1422" y="1786"/>
                  <a:pt x="1404" y="1847"/>
                  <a:pt x="1381" y="1885"/>
                </a:cubicBezTo>
                <a:cubicBezTo>
                  <a:pt x="1369" y="1959"/>
                  <a:pt x="1362" y="2156"/>
                  <a:pt x="1370" y="2215"/>
                </a:cubicBezTo>
                <a:cubicBezTo>
                  <a:pt x="1374" y="2243"/>
                  <a:pt x="1400" y="2293"/>
                  <a:pt x="1441" y="2402"/>
                </a:cubicBezTo>
                <a:cubicBezTo>
                  <a:pt x="1482" y="2511"/>
                  <a:pt x="1509" y="2682"/>
                  <a:pt x="1514" y="2855"/>
                </a:cubicBezTo>
                <a:cubicBezTo>
                  <a:pt x="1519" y="3028"/>
                  <a:pt x="1394" y="3380"/>
                  <a:pt x="1387" y="3423"/>
                </a:cubicBezTo>
                <a:cubicBezTo>
                  <a:pt x="1380" y="3465"/>
                  <a:pt x="1376" y="3584"/>
                  <a:pt x="1372" y="3606"/>
                </a:cubicBezTo>
                <a:cubicBezTo>
                  <a:pt x="1367" y="3628"/>
                  <a:pt x="1373" y="3700"/>
                  <a:pt x="1381" y="3728"/>
                </a:cubicBezTo>
                <a:cubicBezTo>
                  <a:pt x="1389" y="3756"/>
                  <a:pt x="1424" y="3907"/>
                  <a:pt x="1424" y="3989"/>
                </a:cubicBezTo>
                <a:cubicBezTo>
                  <a:pt x="1424" y="4070"/>
                  <a:pt x="1329" y="4320"/>
                  <a:pt x="1315" y="4379"/>
                </a:cubicBezTo>
                <a:cubicBezTo>
                  <a:pt x="1300" y="4438"/>
                  <a:pt x="1292" y="4505"/>
                  <a:pt x="1292" y="4528"/>
                </a:cubicBezTo>
                <a:cubicBezTo>
                  <a:pt x="1292" y="4552"/>
                  <a:pt x="1409" y="4630"/>
                  <a:pt x="1419" y="4641"/>
                </a:cubicBezTo>
                <a:cubicBezTo>
                  <a:pt x="1430" y="4651"/>
                  <a:pt x="1432" y="4687"/>
                  <a:pt x="1419" y="4687"/>
                </a:cubicBezTo>
                <a:lnTo>
                  <a:pt x="1168" y="4687"/>
                </a:lnTo>
                <a:cubicBezTo>
                  <a:pt x="1155" y="4687"/>
                  <a:pt x="1174" y="4607"/>
                  <a:pt x="1180" y="4592"/>
                </a:cubicBezTo>
                <a:cubicBezTo>
                  <a:pt x="1186" y="4576"/>
                  <a:pt x="1204" y="4417"/>
                  <a:pt x="1201" y="4298"/>
                </a:cubicBezTo>
                <a:cubicBezTo>
                  <a:pt x="1197" y="4178"/>
                  <a:pt x="1165" y="4040"/>
                  <a:pt x="1168" y="3964"/>
                </a:cubicBezTo>
                <a:cubicBezTo>
                  <a:pt x="1171" y="3889"/>
                  <a:pt x="1194" y="3743"/>
                  <a:pt x="1188" y="3710"/>
                </a:cubicBezTo>
                <a:cubicBezTo>
                  <a:pt x="1182" y="3677"/>
                  <a:pt x="1148" y="3497"/>
                  <a:pt x="1148" y="3453"/>
                </a:cubicBezTo>
                <a:cubicBezTo>
                  <a:pt x="1148" y="3409"/>
                  <a:pt x="1154" y="3249"/>
                  <a:pt x="1148" y="3171"/>
                </a:cubicBezTo>
                <a:cubicBezTo>
                  <a:pt x="1142" y="3092"/>
                  <a:pt x="1108" y="2783"/>
                  <a:pt x="1108" y="2756"/>
                </a:cubicBezTo>
                <a:cubicBezTo>
                  <a:pt x="1108" y="2756"/>
                  <a:pt x="1082" y="2761"/>
                  <a:pt x="1074" y="2761"/>
                </a:cubicBezTo>
                <a:lnTo>
                  <a:pt x="1074" y="2761"/>
                </a:lnTo>
                <a:lnTo>
                  <a:pt x="1074" y="2761"/>
                </a:lnTo>
                <a:cubicBezTo>
                  <a:pt x="1066" y="2761"/>
                  <a:pt x="1041" y="2756"/>
                  <a:pt x="1041" y="2756"/>
                </a:cubicBezTo>
                <a:cubicBezTo>
                  <a:pt x="1041" y="2783"/>
                  <a:pt x="1006" y="3092"/>
                  <a:pt x="1000" y="3171"/>
                </a:cubicBezTo>
                <a:cubicBezTo>
                  <a:pt x="994" y="3249"/>
                  <a:pt x="1000" y="3409"/>
                  <a:pt x="1000" y="3453"/>
                </a:cubicBezTo>
                <a:cubicBezTo>
                  <a:pt x="1000" y="3497"/>
                  <a:pt x="967" y="3677"/>
                  <a:pt x="961" y="3710"/>
                </a:cubicBezTo>
                <a:cubicBezTo>
                  <a:pt x="955" y="3743"/>
                  <a:pt x="977" y="3889"/>
                  <a:pt x="980" y="3964"/>
                </a:cubicBezTo>
                <a:cubicBezTo>
                  <a:pt x="983" y="4040"/>
                  <a:pt x="951" y="4178"/>
                  <a:pt x="948" y="4298"/>
                </a:cubicBezTo>
                <a:cubicBezTo>
                  <a:pt x="944" y="4417"/>
                  <a:pt x="962" y="4576"/>
                  <a:pt x="968" y="4592"/>
                </a:cubicBezTo>
                <a:cubicBezTo>
                  <a:pt x="974" y="4607"/>
                  <a:pt x="994" y="4687"/>
                  <a:pt x="981" y="4687"/>
                </a:cubicBezTo>
                <a:lnTo>
                  <a:pt x="729" y="4687"/>
                </a:lnTo>
                <a:cubicBezTo>
                  <a:pt x="717" y="4687"/>
                  <a:pt x="718" y="4651"/>
                  <a:pt x="729" y="4641"/>
                </a:cubicBezTo>
                <a:cubicBezTo>
                  <a:pt x="740" y="4630"/>
                  <a:pt x="856" y="4552"/>
                  <a:pt x="856" y="4528"/>
                </a:cubicBezTo>
                <a:cubicBezTo>
                  <a:pt x="856" y="4505"/>
                  <a:pt x="848" y="4438"/>
                  <a:pt x="833" y="4379"/>
                </a:cubicBezTo>
                <a:cubicBezTo>
                  <a:pt x="819" y="4320"/>
                  <a:pt x="725" y="4070"/>
                  <a:pt x="725" y="3989"/>
                </a:cubicBezTo>
                <a:cubicBezTo>
                  <a:pt x="725" y="3907"/>
                  <a:pt x="759" y="3756"/>
                  <a:pt x="767" y="3728"/>
                </a:cubicBezTo>
                <a:cubicBezTo>
                  <a:pt x="775" y="3700"/>
                  <a:pt x="781" y="3628"/>
                  <a:pt x="776" y="3606"/>
                </a:cubicBezTo>
                <a:cubicBezTo>
                  <a:pt x="772" y="3584"/>
                  <a:pt x="768" y="3465"/>
                  <a:pt x="762" y="3423"/>
                </a:cubicBezTo>
                <a:cubicBezTo>
                  <a:pt x="755" y="3380"/>
                  <a:pt x="629" y="3028"/>
                  <a:pt x="634" y="2855"/>
                </a:cubicBezTo>
                <a:cubicBezTo>
                  <a:pt x="639" y="2682"/>
                  <a:pt x="666" y="2511"/>
                  <a:pt x="707" y="2402"/>
                </a:cubicBezTo>
                <a:cubicBezTo>
                  <a:pt x="748" y="2293"/>
                  <a:pt x="774" y="2243"/>
                  <a:pt x="778" y="2215"/>
                </a:cubicBezTo>
                <a:cubicBezTo>
                  <a:pt x="787" y="2156"/>
                  <a:pt x="779" y="1959"/>
                  <a:pt x="767" y="1885"/>
                </a:cubicBezTo>
                <a:cubicBezTo>
                  <a:pt x="744" y="1847"/>
                  <a:pt x="727" y="1786"/>
                  <a:pt x="727" y="1786"/>
                </a:cubicBezTo>
                <a:cubicBezTo>
                  <a:pt x="727" y="1786"/>
                  <a:pt x="720" y="1834"/>
                  <a:pt x="702" y="1885"/>
                </a:cubicBezTo>
                <a:cubicBezTo>
                  <a:pt x="685" y="1935"/>
                  <a:pt x="665" y="2026"/>
                  <a:pt x="663" y="2042"/>
                </a:cubicBezTo>
                <a:cubicBezTo>
                  <a:pt x="662" y="2058"/>
                  <a:pt x="651" y="2109"/>
                  <a:pt x="635" y="2153"/>
                </a:cubicBezTo>
                <a:cubicBezTo>
                  <a:pt x="619" y="2197"/>
                  <a:pt x="572" y="2316"/>
                  <a:pt x="538" y="2380"/>
                </a:cubicBezTo>
                <a:cubicBezTo>
                  <a:pt x="520" y="2420"/>
                  <a:pt x="465" y="2558"/>
                  <a:pt x="462" y="2595"/>
                </a:cubicBezTo>
                <a:cubicBezTo>
                  <a:pt x="461" y="2609"/>
                  <a:pt x="463" y="2648"/>
                  <a:pt x="463" y="2674"/>
                </a:cubicBezTo>
                <a:cubicBezTo>
                  <a:pt x="462" y="2733"/>
                  <a:pt x="442" y="2781"/>
                  <a:pt x="437" y="2794"/>
                </a:cubicBezTo>
                <a:cubicBezTo>
                  <a:pt x="427" y="2821"/>
                  <a:pt x="400" y="2917"/>
                  <a:pt x="394" y="2933"/>
                </a:cubicBezTo>
                <a:cubicBezTo>
                  <a:pt x="385" y="2955"/>
                  <a:pt x="351" y="2946"/>
                  <a:pt x="354" y="2926"/>
                </a:cubicBezTo>
                <a:cubicBezTo>
                  <a:pt x="350" y="2937"/>
                  <a:pt x="348" y="2946"/>
                  <a:pt x="346" y="2949"/>
                </a:cubicBezTo>
                <a:cubicBezTo>
                  <a:pt x="337" y="2973"/>
                  <a:pt x="304" y="2960"/>
                  <a:pt x="311" y="2938"/>
                </a:cubicBezTo>
                <a:lnTo>
                  <a:pt x="305" y="2957"/>
                </a:lnTo>
                <a:cubicBezTo>
                  <a:pt x="297" y="2983"/>
                  <a:pt x="259" y="2974"/>
                  <a:pt x="267" y="2946"/>
                </a:cubicBezTo>
                <a:cubicBezTo>
                  <a:pt x="268" y="2941"/>
                  <a:pt x="271" y="2931"/>
                  <a:pt x="276" y="2918"/>
                </a:cubicBezTo>
                <a:lnTo>
                  <a:pt x="276" y="2918"/>
                </a:lnTo>
                <a:cubicBezTo>
                  <a:pt x="268" y="2944"/>
                  <a:pt x="229" y="2936"/>
                  <a:pt x="236" y="2908"/>
                </a:cubicBezTo>
                <a:cubicBezTo>
                  <a:pt x="241" y="2892"/>
                  <a:pt x="270" y="2802"/>
                  <a:pt x="286" y="2756"/>
                </a:cubicBezTo>
                <a:cubicBezTo>
                  <a:pt x="296" y="2728"/>
                  <a:pt x="294" y="2714"/>
                  <a:pt x="292" y="2709"/>
                </a:cubicBezTo>
                <a:cubicBezTo>
                  <a:pt x="287" y="2699"/>
                  <a:pt x="270" y="2720"/>
                  <a:pt x="264" y="2727"/>
                </a:cubicBezTo>
                <a:cubicBezTo>
                  <a:pt x="252" y="2742"/>
                  <a:pt x="250" y="2762"/>
                  <a:pt x="231" y="2777"/>
                </a:cubicBezTo>
                <a:cubicBezTo>
                  <a:pt x="206" y="2797"/>
                  <a:pt x="188" y="2777"/>
                  <a:pt x="221" y="2727"/>
                </a:cubicBezTo>
                <a:cubicBezTo>
                  <a:pt x="242" y="2696"/>
                  <a:pt x="247" y="2669"/>
                  <a:pt x="262" y="2649"/>
                </a:cubicBezTo>
                <a:cubicBezTo>
                  <a:pt x="273" y="2636"/>
                  <a:pt x="295" y="2603"/>
                  <a:pt x="317" y="2588"/>
                </a:cubicBezTo>
                <a:cubicBezTo>
                  <a:pt x="338" y="2572"/>
                  <a:pt x="350" y="2546"/>
                  <a:pt x="354" y="2523"/>
                </a:cubicBezTo>
                <a:cubicBezTo>
                  <a:pt x="358" y="2499"/>
                  <a:pt x="399" y="2249"/>
                  <a:pt x="431" y="2158"/>
                </a:cubicBezTo>
                <a:cubicBezTo>
                  <a:pt x="464" y="2067"/>
                  <a:pt x="495" y="2022"/>
                  <a:pt x="502" y="1999"/>
                </a:cubicBezTo>
                <a:cubicBezTo>
                  <a:pt x="512" y="1969"/>
                  <a:pt x="529" y="1885"/>
                  <a:pt x="540" y="1838"/>
                </a:cubicBezTo>
                <a:cubicBezTo>
                  <a:pt x="551" y="1792"/>
                  <a:pt x="583" y="1664"/>
                  <a:pt x="590" y="1640"/>
                </a:cubicBezTo>
                <a:cubicBezTo>
                  <a:pt x="593" y="1626"/>
                  <a:pt x="598" y="1499"/>
                  <a:pt x="618" y="1448"/>
                </a:cubicBezTo>
                <a:cubicBezTo>
                  <a:pt x="638" y="1396"/>
                  <a:pt x="677" y="1309"/>
                  <a:pt x="732" y="1309"/>
                </a:cubicBezTo>
                <a:cubicBezTo>
                  <a:pt x="787" y="1302"/>
                  <a:pt x="812" y="1301"/>
                  <a:pt x="838" y="1292"/>
                </a:cubicBezTo>
                <a:cubicBezTo>
                  <a:pt x="864" y="1282"/>
                  <a:pt x="951" y="1243"/>
                  <a:pt x="955" y="1236"/>
                </a:cubicBezTo>
                <a:cubicBezTo>
                  <a:pt x="959" y="1229"/>
                  <a:pt x="959" y="1185"/>
                  <a:pt x="959" y="1185"/>
                </a:cubicBezTo>
                <a:cubicBezTo>
                  <a:pt x="959" y="1185"/>
                  <a:pt x="823" y="1106"/>
                  <a:pt x="820" y="1043"/>
                </a:cubicBezTo>
                <a:cubicBezTo>
                  <a:pt x="818" y="981"/>
                  <a:pt x="835" y="814"/>
                  <a:pt x="895" y="720"/>
                </a:cubicBezTo>
                <a:cubicBezTo>
                  <a:pt x="947" y="638"/>
                  <a:pt x="1013" y="618"/>
                  <a:pt x="1074" y="632"/>
                </a:cubicBezTo>
                <a:lnTo>
                  <a:pt x="1074" y="632"/>
                </a:lnTo>
                <a:lnTo>
                  <a:pt x="1074" y="632"/>
                </a:lnTo>
                <a:cubicBezTo>
                  <a:pt x="1135" y="618"/>
                  <a:pt x="1202" y="638"/>
                  <a:pt x="1253" y="720"/>
                </a:cubicBezTo>
                <a:cubicBezTo>
                  <a:pt x="1313" y="814"/>
                  <a:pt x="1331" y="981"/>
                  <a:pt x="1328" y="1043"/>
                </a:cubicBezTo>
                <a:cubicBezTo>
                  <a:pt x="1325" y="1106"/>
                  <a:pt x="1189" y="1185"/>
                  <a:pt x="1189" y="1185"/>
                </a:cubicBezTo>
                <a:cubicBezTo>
                  <a:pt x="1189" y="1185"/>
                  <a:pt x="1189" y="1229"/>
                  <a:pt x="1194" y="1236"/>
                </a:cubicBezTo>
                <a:cubicBezTo>
                  <a:pt x="1198" y="1243"/>
                  <a:pt x="1285" y="1282"/>
                  <a:pt x="1310" y="1292"/>
                </a:cubicBezTo>
                <a:cubicBezTo>
                  <a:pt x="1336" y="1301"/>
                  <a:pt x="1361" y="1302"/>
                  <a:pt x="1416" y="1309"/>
                </a:cubicBezTo>
                <a:cubicBezTo>
                  <a:pt x="1471" y="1309"/>
                  <a:pt x="1510" y="1396"/>
                  <a:pt x="1530" y="1448"/>
                </a:cubicBezTo>
                <a:cubicBezTo>
                  <a:pt x="1551" y="1499"/>
                  <a:pt x="1555" y="1626"/>
                  <a:pt x="1559" y="1640"/>
                </a:cubicBezTo>
                <a:cubicBezTo>
                  <a:pt x="1565" y="1664"/>
                  <a:pt x="1598" y="1792"/>
                  <a:pt x="1608" y="1838"/>
                </a:cubicBezTo>
                <a:cubicBezTo>
                  <a:pt x="1619" y="1885"/>
                  <a:pt x="1637" y="1969"/>
                  <a:pt x="1646" y="1999"/>
                </a:cubicBezTo>
                <a:cubicBezTo>
                  <a:pt x="1654" y="2022"/>
                  <a:pt x="1685" y="2067"/>
                  <a:pt x="1717" y="2158"/>
                </a:cubicBezTo>
                <a:cubicBezTo>
                  <a:pt x="1749" y="2249"/>
                  <a:pt x="1791" y="2499"/>
                  <a:pt x="1794" y="2523"/>
                </a:cubicBezTo>
                <a:cubicBezTo>
                  <a:pt x="1798" y="2546"/>
                  <a:pt x="1810" y="2572"/>
                  <a:pt x="1832" y="2588"/>
                </a:cubicBezTo>
                <a:cubicBezTo>
                  <a:pt x="1853" y="2603"/>
                  <a:pt x="1875" y="2636"/>
                  <a:pt x="1886" y="2649"/>
                </a:cubicBezTo>
                <a:cubicBezTo>
                  <a:pt x="1902" y="2669"/>
                  <a:pt x="1906" y="2696"/>
                  <a:pt x="1927" y="2727"/>
                </a:cubicBezTo>
                <a:cubicBezTo>
                  <a:pt x="1961" y="2777"/>
                  <a:pt x="1942" y="2797"/>
                  <a:pt x="1917" y="27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428561" y="3562047"/>
            <a:ext cx="2593181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5485" y="3873192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5620" y="363864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285" y="2948016"/>
            <a:ext cx="2628475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3399" y="271346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0430" y="2270078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90%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09406" y="3221609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55%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552" y="986203"/>
            <a:ext cx="4174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Pie Stopwatch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09815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6" name="원형 4"/>
            <p:cNvSpPr>
              <a:spLocks/>
            </p:cNvSpPr>
            <p:nvPr/>
          </p:nvSpPr>
          <p:spPr>
            <a:xfrm>
              <a:off x="925516" y="1971008"/>
              <a:ext cx="956132" cy="956130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25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34178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0" name="원형 4"/>
            <p:cNvSpPr>
              <a:spLocks/>
            </p:cNvSpPr>
            <p:nvPr/>
          </p:nvSpPr>
          <p:spPr>
            <a:xfrm>
              <a:off x="930176" y="1975668"/>
              <a:ext cx="956132" cy="956130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43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04399" y="2349549"/>
            <a:ext cx="1958237" cy="1947599"/>
            <a:chOff x="597966" y="1633528"/>
            <a:chExt cx="1516834" cy="1508594"/>
          </a:xfrm>
          <a:effectLst/>
        </p:grpSpPr>
        <p:sp>
          <p:nvSpPr>
            <p:cNvPr id="14" name="원형 4"/>
            <p:cNvSpPr>
              <a:spLocks/>
            </p:cNvSpPr>
            <p:nvPr/>
          </p:nvSpPr>
          <p:spPr>
            <a:xfrm>
              <a:off x="944156" y="1957028"/>
              <a:ext cx="956132" cy="956130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97966" y="1633528"/>
              <a:ext cx="1516834" cy="1508594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50826" y="2201198"/>
              <a:ext cx="752112" cy="5050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225"/>
                </a:spcAft>
              </a:pPr>
              <a:r>
                <a:rPr lang="nb-NO" sz="3600" b="1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79</a:t>
              </a:r>
              <a:r>
                <a:rPr lang="nb-NO" sz="3000" dirty="0">
                  <a:solidFill>
                    <a:schemeClr val="tx2"/>
                  </a:solidFill>
                  <a:ea typeface="Roboto Light" pitchFamily="2" charset="0"/>
                  <a:cs typeface="Roboto Condensed Regular"/>
                </a:rPr>
                <a:t>%</a:t>
              </a:r>
              <a:endParaRPr lang="en-US" sz="3000" dirty="0">
                <a:solidFill>
                  <a:schemeClr val="tx2"/>
                </a:solidFill>
                <a:cs typeface="Roboto Condensed Regular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71726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39951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2085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58600" y="4395667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3859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0375" y="4667796"/>
            <a:ext cx="1956282" cy="31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4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11680" y="2198444"/>
            <a:ext cx="5120640" cy="2870474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18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194" name="Freeform 8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9"/>
                <p:cNvSpPr>
                  <a:spLocks/>
                </p:cNvSpPr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10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11"/>
                <p:cNvSpPr>
                  <a:spLocks/>
                </p:cNvSpPr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12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24"/>
              <p:cNvSpPr>
                <a:spLocks/>
              </p:cNvSpPr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5"/>
              <p:cNvSpPr>
                <a:spLocks/>
              </p:cNvSpPr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6"/>
              <p:cNvSpPr>
                <a:spLocks/>
              </p:cNvSpPr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7"/>
              <p:cNvSpPr>
                <a:spLocks/>
              </p:cNvSpPr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183" name="Freeform 34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35"/>
                <p:cNvSpPr>
                  <a:spLocks/>
                </p:cNvSpPr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36"/>
                <p:cNvSpPr>
                  <a:spLocks/>
                </p:cNvSpPr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37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38"/>
                <p:cNvSpPr>
                  <a:spLocks/>
                </p:cNvSpPr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39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40"/>
                <p:cNvSpPr>
                  <a:spLocks/>
                </p:cNvSpPr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41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42"/>
                <p:cNvSpPr>
                  <a:spLocks/>
                </p:cNvSpPr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43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44"/>
                <p:cNvSpPr>
                  <a:spLocks/>
                </p:cNvSpPr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54"/>
              <p:cNvSpPr>
                <a:spLocks/>
              </p:cNvSpPr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68"/>
              <p:cNvSpPr>
                <a:spLocks/>
              </p:cNvSpPr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70"/>
              <p:cNvSpPr>
                <a:spLocks/>
              </p:cNvSpPr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178" name="Freeform 45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46"/>
                <p:cNvSpPr>
                  <a:spLocks/>
                </p:cNvSpPr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47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48"/>
                <p:cNvSpPr>
                  <a:spLocks/>
                </p:cNvSpPr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1"/>
                <p:cNvSpPr>
                  <a:spLocks/>
                </p:cNvSpPr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37" name="Freeform 72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73"/>
              <p:cNvSpPr>
                <a:spLocks/>
              </p:cNvSpPr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74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75"/>
              <p:cNvSpPr>
                <a:spLocks/>
              </p:cNvSpPr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76"/>
              <p:cNvSpPr>
                <a:spLocks/>
              </p:cNvSpPr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80"/>
              <p:cNvSpPr>
                <a:spLocks/>
              </p:cNvSpPr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81"/>
              <p:cNvSpPr>
                <a:spLocks/>
              </p:cNvSpPr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173" name="Freeform 49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50"/>
                <p:cNvSpPr>
                  <a:spLocks/>
                </p:cNvSpPr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51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52"/>
                <p:cNvSpPr>
                  <a:spLocks/>
                </p:cNvSpPr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83"/>
                <p:cNvSpPr>
                  <a:spLocks/>
                </p:cNvSpPr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84"/>
              <p:cNvSpPr>
                <a:spLocks/>
              </p:cNvSpPr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85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86"/>
              <p:cNvSpPr>
                <a:spLocks/>
              </p:cNvSpPr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89"/>
              <p:cNvSpPr>
                <a:spLocks/>
              </p:cNvSpPr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90"/>
              <p:cNvSpPr>
                <a:spLocks/>
              </p:cNvSpPr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92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Freeform 93"/>
              <p:cNvSpPr>
                <a:spLocks/>
              </p:cNvSpPr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168" name="Freeform 77"/>
                <p:cNvSpPr>
                  <a:spLocks/>
                </p:cNvSpPr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9"/>
                <p:cNvSpPr>
                  <a:spLocks/>
                </p:cNvSpPr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82"/>
                <p:cNvSpPr>
                  <a:spLocks/>
                </p:cNvSpPr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91"/>
                <p:cNvSpPr>
                  <a:spLocks/>
                </p:cNvSpPr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96"/>
                <p:cNvSpPr>
                  <a:spLocks/>
                </p:cNvSpPr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151" name="Freeform 99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100"/>
                <p:cNvSpPr>
                  <a:spLocks/>
                </p:cNvSpPr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101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102"/>
                <p:cNvSpPr>
                  <a:spLocks/>
                </p:cNvSpPr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103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104"/>
                <p:cNvSpPr>
                  <a:spLocks/>
                </p:cNvSpPr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105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106"/>
                <p:cNvSpPr>
                  <a:spLocks/>
                </p:cNvSpPr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107"/>
                <p:cNvSpPr>
                  <a:spLocks/>
                </p:cNvSpPr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108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109"/>
                <p:cNvSpPr>
                  <a:spLocks/>
                </p:cNvSpPr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110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111"/>
                <p:cNvSpPr>
                  <a:spLocks/>
                </p:cNvSpPr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112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113"/>
                <p:cNvSpPr>
                  <a:spLocks/>
                </p:cNvSpPr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114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115"/>
                <p:cNvSpPr>
                  <a:spLocks/>
                </p:cNvSpPr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146" name="Freeform 95"/>
                <p:cNvSpPr>
                  <a:spLocks/>
                </p:cNvSpPr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97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98"/>
                <p:cNvSpPr>
                  <a:spLocks/>
                </p:cNvSpPr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9" name="Freeform 118"/>
              <p:cNvSpPr>
                <a:spLocks/>
              </p:cNvSpPr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19"/>
              <p:cNvSpPr>
                <a:spLocks/>
              </p:cNvSpPr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23"/>
              <p:cNvSpPr>
                <a:spLocks/>
              </p:cNvSpPr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24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25"/>
              <p:cNvSpPr>
                <a:spLocks/>
              </p:cNvSpPr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26"/>
              <p:cNvSpPr>
                <a:spLocks/>
              </p:cNvSpPr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" name="Freeform 130"/>
              <p:cNvSpPr>
                <a:spLocks/>
              </p:cNvSpPr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144" name="Freeform 122"/>
                <p:cNvSpPr>
                  <a:spLocks/>
                </p:cNvSpPr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132"/>
                <p:cNvSpPr>
                  <a:spLocks/>
                </p:cNvSpPr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67" name="Freeform 133"/>
              <p:cNvSpPr>
                <a:spLocks/>
              </p:cNvSpPr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124" name="Freeform 5"/>
                <p:cNvSpPr>
                  <a:spLocks/>
                </p:cNvSpPr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55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56"/>
                <p:cNvSpPr>
                  <a:spLocks/>
                </p:cNvSpPr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57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58"/>
                <p:cNvSpPr>
                  <a:spLocks/>
                </p:cNvSpPr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59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60"/>
                <p:cNvSpPr>
                  <a:spLocks/>
                </p:cNvSpPr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61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62"/>
                <p:cNvSpPr>
                  <a:spLocks/>
                </p:cNvSpPr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63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64"/>
                <p:cNvSpPr>
                  <a:spLocks/>
                </p:cNvSpPr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65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66"/>
                <p:cNvSpPr>
                  <a:spLocks/>
                </p:cNvSpPr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120"/>
                <p:cNvSpPr>
                  <a:spLocks/>
                </p:cNvSpPr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134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135"/>
                <p:cNvSpPr>
                  <a:spLocks/>
                </p:cNvSpPr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136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137"/>
                <p:cNvSpPr>
                  <a:spLocks/>
                </p:cNvSpPr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138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139"/>
                <p:cNvSpPr>
                  <a:spLocks/>
                </p:cNvSpPr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117" name="Freeform 127"/>
                <p:cNvSpPr>
                  <a:spLocks/>
                </p:cNvSpPr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128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129"/>
                <p:cNvSpPr>
                  <a:spLocks/>
                </p:cNvSpPr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140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141"/>
                <p:cNvSpPr>
                  <a:spLocks/>
                </p:cNvSpPr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142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143"/>
                <p:cNvSpPr>
                  <a:spLocks/>
                </p:cNvSpPr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70" name="Freeform 145"/>
              <p:cNvSpPr>
                <a:spLocks/>
              </p:cNvSpPr>
              <p:nvPr/>
            </p:nvSpPr>
            <p:spPr bwMode="auto">
              <a:xfrm>
                <a:off x="4910849" y="2017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46"/>
              <p:cNvSpPr>
                <a:spLocks/>
              </p:cNvSpPr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8"/>
              <p:cNvSpPr>
                <a:spLocks/>
              </p:cNvSpPr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9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50"/>
              <p:cNvSpPr>
                <a:spLocks/>
              </p:cNvSpPr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51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52"/>
              <p:cNvSpPr>
                <a:spLocks/>
              </p:cNvSpPr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7" name="Freeform 153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154"/>
              <p:cNvSpPr>
                <a:spLocks/>
              </p:cNvSpPr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101" name="Freeform 14"/>
                <p:cNvSpPr>
                  <a:spLocks/>
                </p:cNvSpPr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309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310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311"/>
                <p:cNvSpPr>
                  <a:spLocks/>
                </p:cNvSpPr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312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313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314"/>
                <p:cNvSpPr>
                  <a:spLocks/>
                </p:cNvSpPr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315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316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317"/>
                <p:cNvSpPr>
                  <a:spLocks/>
                </p:cNvSpPr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318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319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320"/>
                <p:cNvSpPr>
                  <a:spLocks/>
                </p:cNvSpPr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321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322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323"/>
                <p:cNvSpPr>
                  <a:spLocks/>
                </p:cNvSpPr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98" name="Freeform 131"/>
                <p:cNvSpPr>
                  <a:spLocks/>
                </p:cNvSpPr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324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325"/>
                <p:cNvSpPr>
                  <a:spLocks/>
                </p:cNvSpPr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96" name="Freeform 326"/>
                <p:cNvSpPr>
                  <a:spLocks/>
                </p:cNvSpPr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329"/>
                <p:cNvSpPr>
                  <a:spLocks/>
                </p:cNvSpPr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89" name="Freeform 144"/>
                <p:cNvSpPr>
                  <a:spLocks/>
                </p:cNvSpPr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330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331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332"/>
                <p:cNvSpPr>
                  <a:spLocks/>
                </p:cNvSpPr>
                <p:nvPr/>
              </p:nvSpPr>
              <p:spPr bwMode="auto">
                <a:xfrm>
                  <a:off x="5127965" y="2045777"/>
                  <a:ext cx="2017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333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334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335"/>
                <p:cNvSpPr>
                  <a:spLocks/>
                </p:cNvSpPr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84" name="Freeform 147"/>
                <p:cNvSpPr>
                  <a:spLocks/>
                </p:cNvSpPr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7" name="Freeform 122"/>
            <p:cNvSpPr>
              <a:spLocks/>
            </p:cNvSpPr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Oval 200"/>
          <p:cNvSpPr/>
          <p:nvPr/>
        </p:nvSpPr>
        <p:spPr>
          <a:xfrm>
            <a:off x="5655013" y="3555088"/>
            <a:ext cx="196850" cy="1968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5868825" y="3485738"/>
            <a:ext cx="870286" cy="154165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6732164" y="3137583"/>
            <a:ext cx="1324153" cy="646986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200K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1013865" y="4443414"/>
            <a:ext cx="1324153" cy="646986"/>
          </a:xfrm>
          <a:prstGeom prst="round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158K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3029503" y="3784622"/>
            <a:ext cx="196850" cy="1968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6" name="Straight Connector 205"/>
          <p:cNvCxnSpPr>
            <a:stCxn id="205" idx="3"/>
          </p:cNvCxnSpPr>
          <p:nvPr/>
        </p:nvCxnSpPr>
        <p:spPr>
          <a:xfrm flipH="1">
            <a:off x="2317380" y="3952644"/>
            <a:ext cx="740951" cy="811187"/>
          </a:xfrm>
          <a:prstGeom prst="line">
            <a:avLst/>
          </a:prstGeom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1505648" y="1980369"/>
            <a:ext cx="1324153" cy="646986"/>
          </a:xfrm>
          <a:prstGeom prst="round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350K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Text Here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3413561" y="2976349"/>
            <a:ext cx="196850" cy="1968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9" name="Straight Connector 208"/>
          <p:cNvCxnSpPr>
            <a:stCxn id="208" idx="1"/>
            <a:endCxn id="207" idx="3"/>
          </p:cNvCxnSpPr>
          <p:nvPr/>
        </p:nvCxnSpPr>
        <p:spPr>
          <a:xfrm flipH="1" flipV="1">
            <a:off x="2829801" y="2303862"/>
            <a:ext cx="612588" cy="701315"/>
          </a:xfrm>
          <a:prstGeom prst="line">
            <a:avLst/>
          </a:prstGeom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2556312" y="986203"/>
            <a:ext cx="4031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USA Maps Statistic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84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810" y="986203"/>
            <a:ext cx="38345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Pricing Table 03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3261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" name="Rectangle 5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11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Basic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2" name="Rectangle 129"/>
            <p:cNvSpPr>
              <a:spLocks/>
            </p:cNvSpPr>
            <p:nvPr/>
          </p:nvSpPr>
          <p:spPr bwMode="auto">
            <a:xfrm>
              <a:off x="768432" y="1667567"/>
              <a:ext cx="868362" cy="46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$29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3" name="Rectangle 129"/>
            <p:cNvSpPr>
              <a:spLocks/>
            </p:cNvSpPr>
            <p:nvPr/>
          </p:nvSpPr>
          <p:spPr bwMode="auto">
            <a:xfrm>
              <a:off x="1543728" y="1721096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4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5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10GB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6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17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2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92386" y="2073295"/>
            <a:ext cx="1781227" cy="3119525"/>
            <a:chOff x="504826" y="1352550"/>
            <a:chExt cx="1784350" cy="3124994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29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Professional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0" name="Rectangle 129"/>
            <p:cNvSpPr>
              <a:spLocks/>
            </p:cNvSpPr>
            <p:nvPr/>
          </p:nvSpPr>
          <p:spPr bwMode="auto">
            <a:xfrm>
              <a:off x="778465" y="1653395"/>
              <a:ext cx="873850" cy="494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$59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1" name="Rectangle 129"/>
            <p:cNvSpPr>
              <a:spLocks/>
            </p:cNvSpPr>
            <p:nvPr/>
          </p:nvSpPr>
          <p:spPr bwMode="auto">
            <a:xfrm>
              <a:off x="1535064" y="1715120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2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3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2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4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35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0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81509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42" name="Rectangle 41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47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Business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8" name="Rectangle 129"/>
            <p:cNvSpPr>
              <a:spLocks/>
            </p:cNvSpPr>
            <p:nvPr/>
          </p:nvSpPr>
          <p:spPr bwMode="auto">
            <a:xfrm>
              <a:off x="808407" y="1656984"/>
              <a:ext cx="881983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$99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49" name="Rectangle 129"/>
            <p:cNvSpPr>
              <a:spLocks/>
            </p:cNvSpPr>
            <p:nvPr/>
          </p:nvSpPr>
          <p:spPr bwMode="auto">
            <a:xfrm>
              <a:off x="1552576" y="1716767"/>
              <a:ext cx="69215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0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1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3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0GB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2" name="Rectangle 129"/>
            <p:cNvSpPr>
              <a:spLocks/>
            </p:cNvSpPr>
            <p:nvPr/>
          </p:nvSpPr>
          <p:spPr bwMode="auto">
            <a:xfrm>
              <a:off x="701676" y="3189807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4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0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53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58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70633" y="2073295"/>
            <a:ext cx="1781228" cy="3119525"/>
            <a:chOff x="504826" y="1352550"/>
            <a:chExt cx="1784350" cy="3124994"/>
          </a:xfrm>
          <a:effectLst/>
        </p:grpSpPr>
        <p:sp>
          <p:nvSpPr>
            <p:cNvPr id="60" name="Rectangle 59"/>
            <p:cNvSpPr/>
            <p:nvPr/>
          </p:nvSpPr>
          <p:spPr>
            <a:xfrm>
              <a:off x="504826" y="1352550"/>
              <a:ext cx="1784350" cy="31249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4826" y="1352550"/>
              <a:ext cx="1784350" cy="2603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04826" y="3943350"/>
              <a:ext cx="1784350" cy="534194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04826" y="222646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504826" y="1612900"/>
              <a:ext cx="1784350" cy="6135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65" name="Rectangle 129"/>
            <p:cNvSpPr>
              <a:spLocks/>
            </p:cNvSpPr>
            <p:nvPr/>
          </p:nvSpPr>
          <p:spPr bwMode="auto">
            <a:xfrm>
              <a:off x="860426" y="14030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Unlimited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6" name="Rectangle 129"/>
            <p:cNvSpPr>
              <a:spLocks/>
            </p:cNvSpPr>
            <p:nvPr/>
          </p:nvSpPr>
          <p:spPr bwMode="auto">
            <a:xfrm>
              <a:off x="647994" y="1653786"/>
              <a:ext cx="1051480" cy="509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33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$149</a:t>
              </a:r>
              <a:endParaRPr lang="en-US" sz="33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7" name="Rectangle 129"/>
            <p:cNvSpPr>
              <a:spLocks/>
            </p:cNvSpPr>
            <p:nvPr/>
          </p:nvSpPr>
          <p:spPr bwMode="auto">
            <a:xfrm>
              <a:off x="1631689" y="1721428"/>
              <a:ext cx="609600" cy="30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20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/Month</a:t>
              </a:r>
              <a:endParaRPr lang="en-US" sz="120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8" name="Rectangle 129"/>
            <p:cNvSpPr>
              <a:spLocks/>
            </p:cNvSpPr>
            <p:nvPr/>
          </p:nvSpPr>
          <p:spPr bwMode="auto">
            <a:xfrm>
              <a:off x="701676" y="2410875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Free Setup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69" name="Rectangle 129"/>
            <p:cNvSpPr>
              <a:spLocks/>
            </p:cNvSpPr>
            <p:nvPr/>
          </p:nvSpPr>
          <p:spPr bwMode="auto">
            <a:xfrm>
              <a:off x="701676" y="2800341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Disk Space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0" name="Rectangle 129"/>
            <p:cNvSpPr>
              <a:spLocks/>
            </p:cNvSpPr>
            <p:nvPr/>
          </p:nvSpPr>
          <p:spPr bwMode="auto">
            <a:xfrm>
              <a:off x="701676" y="3189807"/>
              <a:ext cx="1539614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Email Accounts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sp>
          <p:nvSpPr>
            <p:cNvPr id="71" name="Rectangle 129"/>
            <p:cNvSpPr>
              <a:spLocks/>
            </p:cNvSpPr>
            <p:nvPr/>
          </p:nvSpPr>
          <p:spPr bwMode="auto">
            <a:xfrm>
              <a:off x="701676" y="3579274"/>
              <a:ext cx="1366838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ea typeface="ＭＳ Ｐゴシック" charset="0"/>
                  <a:cs typeface="Roboto condensed"/>
                  <a:sym typeface="Helvetica" charset="0"/>
                </a:rPr>
                <a:t>Unlimited Subdomains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4826" y="26773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4826" y="30710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04826" y="3464718"/>
              <a:ext cx="178435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Rounded Rectangle 74"/>
            <p:cNvSpPr/>
            <p:nvPr/>
          </p:nvSpPr>
          <p:spPr>
            <a:xfrm>
              <a:off x="717552" y="4070350"/>
              <a:ext cx="1366838" cy="279400"/>
            </a:xfrm>
            <a:prstGeom prst="roundRect">
              <a:avLst>
                <a:gd name="adj" fmla="val 251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  <a:cs typeface="Roboto condensed"/>
              </a:endParaRPr>
            </a:p>
          </p:txBody>
        </p:sp>
        <p:sp>
          <p:nvSpPr>
            <p:cNvPr id="76" name="Rectangle 129"/>
            <p:cNvSpPr>
              <a:spLocks/>
            </p:cNvSpPr>
            <p:nvPr/>
          </p:nvSpPr>
          <p:spPr bwMode="auto">
            <a:xfrm>
              <a:off x="860426" y="4133592"/>
              <a:ext cx="1063626" cy="19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66700" algn="l"/>
                  <a:tab pos="533400" algn="l"/>
                  <a:tab pos="800100" algn="l"/>
                  <a:tab pos="1066800" algn="l"/>
                  <a:tab pos="1333500" algn="l"/>
                  <a:tab pos="1600200" algn="l"/>
                  <a:tab pos="1866900" algn="l"/>
                  <a:tab pos="2133600" algn="l"/>
                  <a:tab pos="2400300" algn="l"/>
                  <a:tab pos="2667000" algn="l"/>
                  <a:tab pos="2933700" algn="l"/>
                  <a:tab pos="3200400" algn="l"/>
                </a:tabLst>
              </a:pPr>
              <a:r>
                <a:rPr lang="en-US" sz="1050" dirty="0">
                  <a:solidFill>
                    <a:srgbClr val="FFFFFF"/>
                  </a:solidFill>
                  <a:ea typeface="ＭＳ Ｐゴシック" charset="0"/>
                  <a:cs typeface="Roboto condensed"/>
                  <a:sym typeface="Helvetica" charset="0"/>
                </a:rPr>
                <a:t>START TRAIL</a:t>
              </a:r>
              <a:endParaRPr lang="en-US" sz="1050" dirty="0">
                <a:solidFill>
                  <a:srgbClr val="FFFFFF"/>
                </a:solidFill>
                <a:ea typeface="ＭＳ Ｐゴシック" charset="0"/>
                <a:cs typeface="Roboto condensed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10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8140" y="986203"/>
            <a:ext cx="4587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We Are Miracle Photo &amp;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111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590" y="2524972"/>
            <a:ext cx="176345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807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71290" y="2294139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266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5097" y="4782136"/>
            <a:ext cx="4271303" cy="4385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</a:t>
            </a:r>
            <a:r>
              <a:rPr lang="en-US" sz="75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since.</a:t>
            </a:r>
            <a:endParaRPr lang="en-US" sz="75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324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80" y="986203"/>
            <a:ext cx="55064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Monthly Event Calendar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Slide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5492" y="2167914"/>
            <a:ext cx="2947917" cy="2947917"/>
            <a:chOff x="780656" y="1847760"/>
            <a:chExt cx="3930556" cy="3930556"/>
          </a:xfrm>
        </p:grpSpPr>
        <p:sp>
          <p:nvSpPr>
            <p:cNvPr id="6" name="Rounded Rectangle 5"/>
            <p:cNvSpPr/>
            <p:nvPr/>
          </p:nvSpPr>
          <p:spPr>
            <a:xfrm>
              <a:off x="780656" y="1847760"/>
              <a:ext cx="3930556" cy="3930556"/>
            </a:xfrm>
            <a:prstGeom prst="roundRect">
              <a:avLst>
                <a:gd name="adj" fmla="val 1527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86904" y="4585560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063098" y="4214437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42189" y="3857382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97474" y="3507744"/>
              <a:ext cx="364374" cy="364374"/>
            </a:xfrm>
            <a:prstGeom prst="roundRect">
              <a:avLst>
                <a:gd name="adj" fmla="val 1527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152215" y="2854919"/>
              <a:ext cx="29281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F44336"/>
                  </a:solidFill>
                  <a:latin typeface="Roboto" pitchFamily="2" charset="0"/>
                </a:rPr>
                <a:t>Sun</a:t>
              </a:r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614179" y="2854919"/>
              <a:ext cx="33556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Mon</a:t>
              </a:r>
              <a:endParaRPr lang="en-US" sz="135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109479" y="2854919"/>
              <a:ext cx="9831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</a:t>
              </a:r>
              <a:endParaRPr lang="en-US" sz="135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96791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ue</a:t>
              </a:r>
              <a:endParaRPr lang="en-US" sz="135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57153" y="2854919"/>
              <a:ext cx="14747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W</a:t>
              </a:r>
              <a:endParaRPr lang="en-US" sz="135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690503" y="2854919"/>
              <a:ext cx="18167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ed</a:t>
              </a:r>
              <a:endParaRPr lang="en-US" sz="135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057215" y="2854919"/>
              <a:ext cx="2864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Thu</a:t>
              </a:r>
              <a:endParaRPr lang="en-US" sz="135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576328" y="2854919"/>
              <a:ext cx="9618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F</a:t>
              </a:r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62053" y="2854919"/>
              <a:ext cx="10045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ri</a:t>
              </a:r>
              <a:endParaRPr lang="en-US" sz="135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5591" y="2854919"/>
              <a:ext cx="254344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975">
                  <a:solidFill>
                    <a:srgbClr val="3D5059"/>
                  </a:solidFill>
                  <a:latin typeface="Roboto" pitchFamily="2" charset="0"/>
                </a:rPr>
                <a:t>Sat</a:t>
              </a:r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0331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</a:t>
              </a:r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79565" y="3156544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</a:t>
              </a:r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26828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</a:t>
              </a:r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701491" y="3526431"/>
              <a:ext cx="1325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4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177740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5</a:t>
              </a:r>
              <a:endParaRPr lang="en-US" sz="1350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65240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6</a:t>
              </a:r>
              <a:endParaRPr lang="en-US" sz="1350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28653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7</a:t>
              </a:r>
              <a:endParaRPr lang="en-US" sz="135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0331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dirty="0">
                  <a:solidFill>
                    <a:srgbClr val="3D5059"/>
                  </a:solidFill>
                  <a:latin typeface="Roboto" pitchFamily="2" charset="0"/>
                </a:rPr>
                <a:t>8</a:t>
              </a:r>
              <a:endParaRPr lang="en-US" sz="1350" dirty="0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079565" y="3526431"/>
              <a:ext cx="1303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9</a:t>
              </a:r>
              <a:endParaRPr lang="en-US" sz="1350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160153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10</a:t>
              </a:r>
              <a:endParaRPr lang="en-US" sz="135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6443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11</a:t>
              </a:r>
              <a:endParaRPr lang="en-US" sz="1350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111065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12</a:t>
              </a:r>
              <a:endParaRPr lang="en-US" sz="135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585728" y="3893144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13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061979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14</a:t>
              </a:r>
              <a:endParaRPr lang="en-US" sz="135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36640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15</a:t>
              </a:r>
              <a:endParaRPr lang="en-US" sz="135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012891" y="3893144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16</a:t>
              </a:r>
              <a:endParaRPr lang="en-US" sz="135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16015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17</a:t>
              </a:r>
              <a:endParaRPr lang="en-US" sz="135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36403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18</a:t>
              </a:r>
              <a:endParaRPr lang="en-US" sz="135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111065" y="4263031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19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585728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20</a:t>
              </a:r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061979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21</a:t>
              </a:r>
              <a:endParaRPr lang="en-US" sz="1350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536640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22</a:t>
              </a:r>
              <a:endParaRPr lang="en-US" sz="1350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012891" y="4263031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23</a:t>
              </a:r>
              <a:endParaRPr lang="en-US" sz="1350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6015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24</a:t>
              </a:r>
              <a:endParaRPr lang="en-US" sz="1350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636403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25</a:t>
              </a:r>
              <a:endParaRPr lang="en-US" sz="1350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111065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26</a:t>
              </a:r>
              <a:endParaRPr lang="en-US" sz="135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585728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27</a:t>
              </a:r>
              <a:endParaRPr lang="en-US" sz="1350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61979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28</a:t>
              </a:r>
              <a:endParaRPr lang="en-US" sz="1350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536640" y="4634507"/>
              <a:ext cx="2650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 b="1" dirty="0">
                  <a:solidFill>
                    <a:schemeClr val="bg1"/>
                  </a:solidFill>
                  <a:latin typeface="Roboto" pitchFamily="2" charset="0"/>
                </a:rPr>
                <a:t>29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12891" y="4634507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3D5059"/>
                  </a:solidFill>
                  <a:latin typeface="Roboto" pitchFamily="2" charset="0"/>
                </a:rPr>
                <a:t>30</a:t>
              </a:r>
              <a:endParaRPr lang="en-US" sz="1350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160153" y="5004395"/>
              <a:ext cx="260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sz="1350">
                  <a:solidFill>
                    <a:srgbClr val="F44336"/>
                  </a:solidFill>
                  <a:latin typeface="Roboto" pitchFamily="2" charset="0"/>
                </a:rPr>
                <a:t>31</a:t>
              </a:r>
              <a:endParaRPr lang="en-US" sz="135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53447" y="1866319"/>
              <a:ext cx="185350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>
                      <a:lumMod val="65000"/>
                    </a:schemeClr>
                  </a:solidFill>
                </a:rPr>
                <a:t>January</a:t>
              </a:r>
            </a:p>
            <a:p>
              <a:pPr algn="ctr"/>
              <a:r>
                <a:rPr lang="en-US" sz="1500" b="1" dirty="0">
                  <a:solidFill>
                    <a:schemeClr val="bg1">
                      <a:lumMod val="65000"/>
                    </a:schemeClr>
                  </a:solidFill>
                </a:rPr>
                <a:t>2017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4113984" y="2316927"/>
            <a:ext cx="696351" cy="6674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4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863090" y="2316927"/>
            <a:ext cx="3820193" cy="6674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ever since the 1500s, when an unknown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113984" y="3040643"/>
            <a:ext cx="696351" cy="6674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13</a:t>
            </a:r>
            <a:endParaRPr lang="en-US" sz="3000" b="1" dirty="0"/>
          </a:p>
        </p:txBody>
      </p:sp>
      <p:sp>
        <p:nvSpPr>
          <p:cNvPr id="56" name="Rectangle 55"/>
          <p:cNvSpPr/>
          <p:nvPr/>
        </p:nvSpPr>
        <p:spPr>
          <a:xfrm>
            <a:off x="4863090" y="3040643"/>
            <a:ext cx="3820193" cy="66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13984" y="3764360"/>
            <a:ext cx="696351" cy="66740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19</a:t>
            </a:r>
            <a:endParaRPr lang="en-US" sz="3000" b="1" dirty="0"/>
          </a:p>
        </p:txBody>
      </p:sp>
      <p:sp>
        <p:nvSpPr>
          <p:cNvPr id="58" name="Rectangle 57"/>
          <p:cNvSpPr/>
          <p:nvPr/>
        </p:nvSpPr>
        <p:spPr>
          <a:xfrm>
            <a:off x="4863090" y="3764360"/>
            <a:ext cx="3820193" cy="667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13984" y="4488076"/>
            <a:ext cx="696351" cy="6674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January</a:t>
            </a:r>
          </a:p>
          <a:p>
            <a:pPr algn="ctr"/>
            <a:r>
              <a:rPr lang="en-US" sz="3000" b="1" dirty="0"/>
              <a:t>29</a:t>
            </a:r>
            <a:endParaRPr lang="en-US" sz="3000" b="1" dirty="0"/>
          </a:p>
        </p:txBody>
      </p:sp>
      <p:sp>
        <p:nvSpPr>
          <p:cNvPr id="60" name="Rectangle 59"/>
          <p:cNvSpPr/>
          <p:nvPr/>
        </p:nvSpPr>
        <p:spPr>
          <a:xfrm>
            <a:off x="4863090" y="4488076"/>
            <a:ext cx="3820193" cy="6674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 has been the industry's standard dummy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text ever since the 1500s, when an unknown printer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594937" y="4890079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946" y="5474732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9671" y="4618225"/>
            <a:ext cx="128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Boulevard, 113 Troy.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Bandung, West Java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0473" y="5244787"/>
            <a:ext cx="1102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@yourdomain.com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921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151859" y="4691733"/>
            <a:ext cx="0" cy="12027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124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9315" y="4285388"/>
            <a:ext cx="4745210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Thank For Coming &amp;</a:t>
            </a: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Keep In Touch With</a:t>
            </a:r>
          </a:p>
          <a:p>
            <a:r>
              <a:rPr lang="en-US" sz="1350" dirty="0">
                <a:solidFill>
                  <a:schemeClr val="bg1"/>
                </a:solidFill>
              </a:rPr>
              <a:t>don’t forget for give me rate it, if you like it you can share it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69798" y="3505200"/>
            <a:ext cx="819356" cy="2065734"/>
            <a:chOff x="4178985" y="2597150"/>
            <a:chExt cx="801573" cy="2020900"/>
          </a:xfrm>
          <a:effectLst/>
        </p:grpSpPr>
        <p:sp>
          <p:nvSpPr>
            <p:cNvPr id="8" name="Freeform 133"/>
            <p:cNvSpPr>
              <a:spLocks/>
            </p:cNvSpPr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C54D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" name="Freeform 134"/>
            <p:cNvSpPr>
              <a:spLocks/>
            </p:cNvSpPr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16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0" name="Freeform 135"/>
            <p:cNvSpPr>
              <a:spLocks/>
            </p:cNvSpPr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" name="Freeform 107"/>
            <p:cNvSpPr>
              <a:spLocks/>
            </p:cNvSpPr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3" name="Freeform 108"/>
            <p:cNvSpPr>
              <a:spLocks/>
            </p:cNvSpPr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6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8" name="Freeform 8"/>
          <p:cNvSpPr>
            <a:spLocks/>
          </p:cNvSpPr>
          <p:nvPr/>
        </p:nvSpPr>
        <p:spPr bwMode="auto">
          <a:xfrm>
            <a:off x="7179523" y="5477105"/>
            <a:ext cx="2399906" cy="899966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7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973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43529" y="986203"/>
            <a:ext cx="24569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228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3746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5972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8197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7289" y="3128626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4513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6738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5830" y="3397469"/>
            <a:ext cx="1542749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308" y="4538157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44658" y="2432999"/>
            <a:ext cx="582460" cy="582460"/>
            <a:chOff x="4592877" y="2531202"/>
            <a:chExt cx="776613" cy="776613"/>
          </a:xfrm>
        </p:grpSpPr>
        <p:sp>
          <p:nvSpPr>
            <p:cNvPr id="12" name="Oval 11"/>
            <p:cNvSpPr/>
            <p:nvPr/>
          </p:nvSpPr>
          <p:spPr>
            <a:xfrm>
              <a:off x="4592877" y="2531202"/>
              <a:ext cx="776613" cy="776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40676" y="2693289"/>
              <a:ext cx="481012" cy="452438"/>
              <a:chOff x="8106304" y="3879322"/>
              <a:chExt cx="481012" cy="452438"/>
            </a:xfrm>
            <a:solidFill>
              <a:schemeClr val="bg1"/>
            </a:solidFill>
          </p:grpSpPr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116883" y="2432999"/>
            <a:ext cx="582460" cy="582460"/>
            <a:chOff x="6822510" y="2531202"/>
            <a:chExt cx="776613" cy="776613"/>
          </a:xfrm>
        </p:grpSpPr>
        <p:sp>
          <p:nvSpPr>
            <p:cNvPr id="2" name="Oval 1"/>
            <p:cNvSpPr/>
            <p:nvPr/>
          </p:nvSpPr>
          <p:spPr>
            <a:xfrm>
              <a:off x="6822510" y="2531202"/>
              <a:ext cx="776613" cy="77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6962371" y="2678208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72433" y="2432999"/>
            <a:ext cx="582460" cy="582460"/>
            <a:chOff x="2363244" y="2531202"/>
            <a:chExt cx="776613" cy="776613"/>
          </a:xfrm>
        </p:grpSpPr>
        <p:sp>
          <p:nvSpPr>
            <p:cNvPr id="13" name="Oval 12"/>
            <p:cNvSpPr/>
            <p:nvPr/>
          </p:nvSpPr>
          <p:spPr>
            <a:xfrm>
              <a:off x="2363244" y="2531202"/>
              <a:ext cx="776613" cy="776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586449" y="2678208"/>
              <a:ext cx="330200" cy="482600"/>
              <a:chOff x="6258454" y="3849160"/>
              <a:chExt cx="330200" cy="482600"/>
            </a:xfrm>
            <a:solidFill>
              <a:schemeClr val="bg1"/>
            </a:solidFill>
          </p:grpSpPr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789108" y="2432999"/>
            <a:ext cx="582460" cy="582460"/>
            <a:chOff x="9052143" y="2531202"/>
            <a:chExt cx="776613" cy="776613"/>
          </a:xfrm>
        </p:grpSpPr>
        <p:sp>
          <p:nvSpPr>
            <p:cNvPr id="11" name="Oval 10"/>
            <p:cNvSpPr/>
            <p:nvPr/>
          </p:nvSpPr>
          <p:spPr>
            <a:xfrm>
              <a:off x="9052143" y="2531202"/>
              <a:ext cx="776613" cy="776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195766" y="2716308"/>
              <a:ext cx="481012" cy="406400"/>
              <a:chOff x="8106304" y="2931585"/>
              <a:chExt cx="481012" cy="406400"/>
            </a:xfrm>
            <a:solidFill>
              <a:schemeClr val="bg1"/>
            </a:solidFill>
          </p:grpSpPr>
          <p:sp>
            <p:nvSpPr>
              <p:cNvPr id="31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477" y="986203"/>
            <a:ext cx="29410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Our Service Iconic List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6274496" y="3193457"/>
            <a:ext cx="315515" cy="36195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831098" y="3227391"/>
            <a:ext cx="360759" cy="316706"/>
            <a:chOff x="6336507" y="4842935"/>
            <a:chExt cx="481012" cy="422275"/>
          </a:xfrm>
          <a:solidFill>
            <a:schemeClr val="accent4"/>
          </a:solidFill>
        </p:grpSpPr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6336507" y="4842935"/>
              <a:ext cx="481012" cy="42227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6393657" y="4903260"/>
              <a:ext cx="368300" cy="27146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12441" y="2085166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3512442" y="3193457"/>
            <a:ext cx="372665" cy="36195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3" name="Group 12"/>
          <p:cNvGrpSpPr/>
          <p:nvPr/>
        </p:nvGrpSpPr>
        <p:grpSpPr>
          <a:xfrm>
            <a:off x="887652" y="2073856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51874" y="2102431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1308" y="4473730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2784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02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4623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8863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96276" y="2290746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0516" y="2059913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2784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702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4623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8863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6276" y="3439901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0516" y="3209068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8160" y="986203"/>
            <a:ext cx="30877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One Column Text Slides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562" y="2133131"/>
            <a:ext cx="7590930" cy="18190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562" y="4137501"/>
            <a:ext cx="7590930" cy="72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4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505968" y="2045978"/>
            <a:ext cx="1638032" cy="2593410"/>
            <a:chOff x="10007957" y="1584971"/>
            <a:chExt cx="2184043" cy="3457880"/>
          </a:xfrm>
        </p:grpSpPr>
        <p:sp>
          <p:nvSpPr>
            <p:cNvPr id="14" name="Rectangle 13"/>
            <p:cNvSpPr/>
            <p:nvPr/>
          </p:nvSpPr>
          <p:spPr>
            <a:xfrm>
              <a:off x="10160000" y="1584971"/>
              <a:ext cx="2032000" cy="3457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9995830" y="1981535"/>
              <a:ext cx="175845" cy="15159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60842" y="2045978"/>
            <a:ext cx="1635158" cy="2593410"/>
            <a:chOff x="5947790" y="1584971"/>
            <a:chExt cx="2180210" cy="3457880"/>
          </a:xfrm>
        </p:grpSpPr>
        <p:sp>
          <p:nvSpPr>
            <p:cNvPr id="10" name="Rectangle 9"/>
            <p:cNvSpPr/>
            <p:nvPr/>
          </p:nvSpPr>
          <p:spPr>
            <a:xfrm>
              <a:off x="6096000" y="1584971"/>
              <a:ext cx="2032000" cy="3457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5935663" y="1981535"/>
              <a:ext cx="175845" cy="15159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10306" y="2045978"/>
            <a:ext cx="1637694" cy="2593410"/>
            <a:chOff x="1880408" y="1584971"/>
            <a:chExt cx="2183592" cy="3457880"/>
          </a:xfrm>
        </p:grpSpPr>
        <p:sp>
          <p:nvSpPr>
            <p:cNvPr id="9" name="Rectangle 8"/>
            <p:cNvSpPr/>
            <p:nvPr/>
          </p:nvSpPr>
          <p:spPr>
            <a:xfrm>
              <a:off x="2032000" y="1584971"/>
              <a:ext cx="2032000" cy="34578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1868281" y="1981535"/>
              <a:ext cx="175845" cy="15159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308" y="4725779"/>
            <a:ext cx="7561385" cy="4561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centuries.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9237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9397" y="2285012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Williams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1850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92011" y="2285012"/>
            <a:ext cx="5822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Mariana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24463" y="2515845"/>
            <a:ext cx="1387178" cy="154760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 the industry's standard dummy text ever since the 1500s, when an unknown printer took a galley of type and </a:t>
            </a:r>
            <a:r>
              <a:rPr lang="en-US" sz="788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scrambled .</a:t>
            </a:r>
            <a:endParaRPr lang="en-US" sz="788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4623" y="2285012"/>
            <a:ext cx="4651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James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5340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59236" y="986203"/>
            <a:ext cx="32255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Our Awesome Team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2945036" y="2233370"/>
            <a:ext cx="5506131" cy="2717484"/>
          </a:xfrm>
          <a:custGeom>
            <a:avLst/>
            <a:gdLst/>
            <a:ahLst/>
            <a:cxnLst/>
            <a:rect l="0" t="0" r="r" b="b"/>
            <a:pathLst>
              <a:path w="21576" h="21592">
                <a:moveTo>
                  <a:pt x="19480" y="19500"/>
                </a:moveTo>
                <a:cubicBezTo>
                  <a:pt x="19507" y="19513"/>
                  <a:pt x="19612" y="19311"/>
                  <a:pt x="19622" y="19387"/>
                </a:cubicBezTo>
                <a:cubicBezTo>
                  <a:pt x="19633" y="19462"/>
                  <a:pt x="19570" y="19753"/>
                  <a:pt x="19543" y="19778"/>
                </a:cubicBezTo>
                <a:cubicBezTo>
                  <a:pt x="19517" y="19803"/>
                  <a:pt x="19422" y="19853"/>
                  <a:pt x="19438" y="19715"/>
                </a:cubicBezTo>
                <a:cubicBezTo>
                  <a:pt x="19454" y="19576"/>
                  <a:pt x="19338" y="19576"/>
                  <a:pt x="19396" y="19437"/>
                </a:cubicBezTo>
                <a:cubicBezTo>
                  <a:pt x="19396" y="19437"/>
                  <a:pt x="19454" y="19488"/>
                  <a:pt x="19480" y="19500"/>
                </a:cubicBezTo>
                <a:close/>
                <a:moveTo>
                  <a:pt x="19033" y="18568"/>
                </a:moveTo>
                <a:cubicBezTo>
                  <a:pt x="19038" y="18606"/>
                  <a:pt x="19107" y="18618"/>
                  <a:pt x="19107" y="18744"/>
                </a:cubicBezTo>
                <a:cubicBezTo>
                  <a:pt x="19107" y="18870"/>
                  <a:pt x="19107" y="18946"/>
                  <a:pt x="19122" y="18971"/>
                </a:cubicBezTo>
                <a:cubicBezTo>
                  <a:pt x="19138" y="18996"/>
                  <a:pt x="19222" y="18971"/>
                  <a:pt x="19259" y="19122"/>
                </a:cubicBezTo>
                <a:cubicBezTo>
                  <a:pt x="19296" y="19273"/>
                  <a:pt x="19322" y="19135"/>
                  <a:pt x="19343" y="19072"/>
                </a:cubicBezTo>
                <a:cubicBezTo>
                  <a:pt x="19365" y="19009"/>
                  <a:pt x="19438" y="19097"/>
                  <a:pt x="19459" y="19147"/>
                </a:cubicBezTo>
                <a:cubicBezTo>
                  <a:pt x="19480" y="19198"/>
                  <a:pt x="19538" y="19047"/>
                  <a:pt x="19617" y="18996"/>
                </a:cubicBezTo>
                <a:cubicBezTo>
                  <a:pt x="19696" y="18946"/>
                  <a:pt x="19686" y="18958"/>
                  <a:pt x="19707" y="18883"/>
                </a:cubicBezTo>
                <a:cubicBezTo>
                  <a:pt x="19727" y="18807"/>
                  <a:pt x="19743" y="18606"/>
                  <a:pt x="19791" y="18454"/>
                </a:cubicBezTo>
                <a:cubicBezTo>
                  <a:pt x="19838" y="18303"/>
                  <a:pt x="20007" y="18074"/>
                  <a:pt x="20007" y="17872"/>
                </a:cubicBezTo>
                <a:cubicBezTo>
                  <a:pt x="20007" y="17671"/>
                  <a:pt x="19896" y="17169"/>
                  <a:pt x="19838" y="16954"/>
                </a:cubicBezTo>
                <a:cubicBezTo>
                  <a:pt x="19780" y="16740"/>
                  <a:pt x="19757" y="16519"/>
                  <a:pt x="19762" y="16406"/>
                </a:cubicBezTo>
                <a:cubicBezTo>
                  <a:pt x="19768" y="16293"/>
                  <a:pt x="19585" y="16299"/>
                  <a:pt x="19538" y="16211"/>
                </a:cubicBezTo>
                <a:cubicBezTo>
                  <a:pt x="19491" y="16123"/>
                  <a:pt x="19486" y="15858"/>
                  <a:pt x="19459" y="15706"/>
                </a:cubicBezTo>
                <a:cubicBezTo>
                  <a:pt x="19433" y="15555"/>
                  <a:pt x="19380" y="15455"/>
                  <a:pt x="19328" y="15316"/>
                </a:cubicBezTo>
                <a:cubicBezTo>
                  <a:pt x="19275" y="15177"/>
                  <a:pt x="19249" y="14862"/>
                  <a:pt x="19233" y="14888"/>
                </a:cubicBezTo>
                <a:cubicBezTo>
                  <a:pt x="19217" y="14913"/>
                  <a:pt x="19170" y="15278"/>
                  <a:pt x="19207" y="15392"/>
                </a:cubicBezTo>
                <a:cubicBezTo>
                  <a:pt x="19244" y="15505"/>
                  <a:pt x="19191" y="15732"/>
                  <a:pt x="19165" y="15883"/>
                </a:cubicBezTo>
                <a:cubicBezTo>
                  <a:pt x="19138" y="16035"/>
                  <a:pt x="19075" y="15858"/>
                  <a:pt x="19023" y="15782"/>
                </a:cubicBezTo>
                <a:cubicBezTo>
                  <a:pt x="18970" y="15707"/>
                  <a:pt x="18896" y="15656"/>
                  <a:pt x="18860" y="15568"/>
                </a:cubicBezTo>
                <a:cubicBezTo>
                  <a:pt x="18823" y="15480"/>
                  <a:pt x="18923" y="15240"/>
                  <a:pt x="18896" y="15152"/>
                </a:cubicBezTo>
                <a:cubicBezTo>
                  <a:pt x="18870" y="15064"/>
                  <a:pt x="18728" y="15140"/>
                  <a:pt x="18712" y="15140"/>
                </a:cubicBezTo>
                <a:cubicBezTo>
                  <a:pt x="18697" y="15140"/>
                  <a:pt x="18665" y="15014"/>
                  <a:pt x="18634" y="15014"/>
                </a:cubicBezTo>
                <a:cubicBezTo>
                  <a:pt x="18602" y="15014"/>
                  <a:pt x="18607" y="15266"/>
                  <a:pt x="18607" y="15266"/>
                </a:cubicBezTo>
                <a:cubicBezTo>
                  <a:pt x="18607" y="15266"/>
                  <a:pt x="18576" y="15177"/>
                  <a:pt x="18528" y="15064"/>
                </a:cubicBezTo>
                <a:cubicBezTo>
                  <a:pt x="18481" y="14951"/>
                  <a:pt x="18533" y="15140"/>
                  <a:pt x="18486" y="15253"/>
                </a:cubicBezTo>
                <a:cubicBezTo>
                  <a:pt x="18439" y="15366"/>
                  <a:pt x="18455" y="15329"/>
                  <a:pt x="18433" y="15455"/>
                </a:cubicBezTo>
                <a:cubicBezTo>
                  <a:pt x="18413" y="15581"/>
                  <a:pt x="18365" y="15530"/>
                  <a:pt x="18318" y="15404"/>
                </a:cubicBezTo>
                <a:cubicBezTo>
                  <a:pt x="18270" y="15278"/>
                  <a:pt x="18244" y="15366"/>
                  <a:pt x="18212" y="15404"/>
                </a:cubicBezTo>
                <a:cubicBezTo>
                  <a:pt x="18181" y="15442"/>
                  <a:pt x="18155" y="15656"/>
                  <a:pt x="18139" y="15706"/>
                </a:cubicBezTo>
                <a:cubicBezTo>
                  <a:pt x="18123" y="15757"/>
                  <a:pt x="17972" y="15616"/>
                  <a:pt x="17945" y="15679"/>
                </a:cubicBezTo>
                <a:cubicBezTo>
                  <a:pt x="17919" y="15742"/>
                  <a:pt x="17949" y="16148"/>
                  <a:pt x="17949" y="16198"/>
                </a:cubicBezTo>
                <a:cubicBezTo>
                  <a:pt x="17949" y="16249"/>
                  <a:pt x="17839" y="16223"/>
                  <a:pt x="17802" y="16287"/>
                </a:cubicBezTo>
                <a:cubicBezTo>
                  <a:pt x="17765" y="16350"/>
                  <a:pt x="17708" y="16312"/>
                  <a:pt x="17671" y="16312"/>
                </a:cubicBezTo>
                <a:cubicBezTo>
                  <a:pt x="17634" y="16312"/>
                  <a:pt x="17508" y="16551"/>
                  <a:pt x="17466" y="16614"/>
                </a:cubicBezTo>
                <a:cubicBezTo>
                  <a:pt x="17423" y="16677"/>
                  <a:pt x="17352" y="16904"/>
                  <a:pt x="17373" y="16967"/>
                </a:cubicBezTo>
                <a:cubicBezTo>
                  <a:pt x="17394" y="17030"/>
                  <a:pt x="17508" y="17181"/>
                  <a:pt x="17481" y="17207"/>
                </a:cubicBezTo>
                <a:cubicBezTo>
                  <a:pt x="17455" y="17232"/>
                  <a:pt x="17439" y="17408"/>
                  <a:pt x="17502" y="17559"/>
                </a:cubicBezTo>
                <a:cubicBezTo>
                  <a:pt x="17565" y="17711"/>
                  <a:pt x="17544" y="17749"/>
                  <a:pt x="17550" y="17824"/>
                </a:cubicBezTo>
                <a:cubicBezTo>
                  <a:pt x="17555" y="17900"/>
                  <a:pt x="17581" y="17925"/>
                  <a:pt x="17623" y="18051"/>
                </a:cubicBezTo>
                <a:cubicBezTo>
                  <a:pt x="17665" y="18177"/>
                  <a:pt x="17550" y="18278"/>
                  <a:pt x="17534" y="18354"/>
                </a:cubicBezTo>
                <a:cubicBezTo>
                  <a:pt x="17518" y="18429"/>
                  <a:pt x="17571" y="18542"/>
                  <a:pt x="17602" y="18606"/>
                </a:cubicBezTo>
                <a:cubicBezTo>
                  <a:pt x="17634" y="18668"/>
                  <a:pt x="17713" y="18631"/>
                  <a:pt x="17760" y="18593"/>
                </a:cubicBezTo>
                <a:cubicBezTo>
                  <a:pt x="17808" y="18555"/>
                  <a:pt x="17860" y="18454"/>
                  <a:pt x="17892" y="18442"/>
                </a:cubicBezTo>
                <a:cubicBezTo>
                  <a:pt x="17923" y="18429"/>
                  <a:pt x="18102" y="18548"/>
                  <a:pt x="18102" y="18548"/>
                </a:cubicBezTo>
                <a:cubicBezTo>
                  <a:pt x="18102" y="18548"/>
                  <a:pt x="18123" y="18227"/>
                  <a:pt x="18160" y="18126"/>
                </a:cubicBezTo>
                <a:cubicBezTo>
                  <a:pt x="18197" y="18026"/>
                  <a:pt x="18313" y="18114"/>
                  <a:pt x="18313" y="18114"/>
                </a:cubicBezTo>
                <a:cubicBezTo>
                  <a:pt x="18313" y="18114"/>
                  <a:pt x="18360" y="18038"/>
                  <a:pt x="18486" y="17975"/>
                </a:cubicBezTo>
                <a:cubicBezTo>
                  <a:pt x="18612" y="17912"/>
                  <a:pt x="18560" y="18038"/>
                  <a:pt x="18607" y="18076"/>
                </a:cubicBezTo>
                <a:cubicBezTo>
                  <a:pt x="18654" y="18114"/>
                  <a:pt x="18717" y="18139"/>
                  <a:pt x="18754" y="18202"/>
                </a:cubicBezTo>
                <a:cubicBezTo>
                  <a:pt x="18791" y="18265"/>
                  <a:pt x="18754" y="18416"/>
                  <a:pt x="18749" y="18479"/>
                </a:cubicBezTo>
                <a:cubicBezTo>
                  <a:pt x="18744" y="18542"/>
                  <a:pt x="18839" y="18517"/>
                  <a:pt x="18844" y="18454"/>
                </a:cubicBezTo>
                <a:cubicBezTo>
                  <a:pt x="18849" y="18391"/>
                  <a:pt x="18875" y="18328"/>
                  <a:pt x="18928" y="18253"/>
                </a:cubicBezTo>
                <a:cubicBezTo>
                  <a:pt x="18981" y="18177"/>
                  <a:pt x="18938" y="18366"/>
                  <a:pt x="18960" y="18479"/>
                </a:cubicBezTo>
                <a:cubicBezTo>
                  <a:pt x="18981" y="18593"/>
                  <a:pt x="19012" y="18326"/>
                  <a:pt x="19012" y="18454"/>
                </a:cubicBezTo>
                <a:cubicBezTo>
                  <a:pt x="19012" y="18492"/>
                  <a:pt x="19028" y="18530"/>
                  <a:pt x="19033" y="18568"/>
                </a:cubicBezTo>
                <a:close/>
                <a:moveTo>
                  <a:pt x="168" y="3457"/>
                </a:moveTo>
                <a:cubicBezTo>
                  <a:pt x="95" y="3469"/>
                  <a:pt x="0" y="3558"/>
                  <a:pt x="0" y="3558"/>
                </a:cubicBezTo>
                <a:cubicBezTo>
                  <a:pt x="0" y="3558"/>
                  <a:pt x="26" y="3671"/>
                  <a:pt x="74" y="3747"/>
                </a:cubicBezTo>
                <a:cubicBezTo>
                  <a:pt x="121" y="3822"/>
                  <a:pt x="237" y="3822"/>
                  <a:pt x="237" y="3822"/>
                </a:cubicBezTo>
                <a:cubicBezTo>
                  <a:pt x="237" y="3822"/>
                  <a:pt x="316" y="3835"/>
                  <a:pt x="347" y="3772"/>
                </a:cubicBezTo>
                <a:cubicBezTo>
                  <a:pt x="379" y="3709"/>
                  <a:pt x="416" y="3721"/>
                  <a:pt x="437" y="3734"/>
                </a:cubicBezTo>
                <a:cubicBezTo>
                  <a:pt x="458" y="3747"/>
                  <a:pt x="421" y="3911"/>
                  <a:pt x="363" y="3898"/>
                </a:cubicBezTo>
                <a:cubicBezTo>
                  <a:pt x="305" y="3885"/>
                  <a:pt x="237" y="3911"/>
                  <a:pt x="189" y="3999"/>
                </a:cubicBezTo>
                <a:cubicBezTo>
                  <a:pt x="142" y="4087"/>
                  <a:pt x="100" y="4100"/>
                  <a:pt x="121" y="4200"/>
                </a:cubicBezTo>
                <a:cubicBezTo>
                  <a:pt x="142" y="4301"/>
                  <a:pt x="221" y="4427"/>
                  <a:pt x="226" y="4490"/>
                </a:cubicBezTo>
                <a:cubicBezTo>
                  <a:pt x="232" y="4553"/>
                  <a:pt x="321" y="4452"/>
                  <a:pt x="331" y="4389"/>
                </a:cubicBezTo>
                <a:cubicBezTo>
                  <a:pt x="342" y="4326"/>
                  <a:pt x="395" y="4326"/>
                  <a:pt x="379" y="4465"/>
                </a:cubicBezTo>
                <a:cubicBezTo>
                  <a:pt x="363" y="4604"/>
                  <a:pt x="431" y="4629"/>
                  <a:pt x="431" y="4629"/>
                </a:cubicBezTo>
                <a:cubicBezTo>
                  <a:pt x="431" y="4629"/>
                  <a:pt x="463" y="4503"/>
                  <a:pt x="479" y="4528"/>
                </a:cubicBezTo>
                <a:cubicBezTo>
                  <a:pt x="495" y="4553"/>
                  <a:pt x="547" y="4667"/>
                  <a:pt x="547" y="4667"/>
                </a:cubicBezTo>
                <a:cubicBezTo>
                  <a:pt x="547" y="4667"/>
                  <a:pt x="616" y="4553"/>
                  <a:pt x="637" y="4629"/>
                </a:cubicBezTo>
                <a:cubicBezTo>
                  <a:pt x="658" y="4704"/>
                  <a:pt x="605" y="4767"/>
                  <a:pt x="573" y="4805"/>
                </a:cubicBezTo>
                <a:cubicBezTo>
                  <a:pt x="542" y="4843"/>
                  <a:pt x="426" y="4944"/>
                  <a:pt x="400" y="4982"/>
                </a:cubicBezTo>
                <a:cubicBezTo>
                  <a:pt x="374" y="5019"/>
                  <a:pt x="274" y="5133"/>
                  <a:pt x="247" y="5133"/>
                </a:cubicBezTo>
                <a:cubicBezTo>
                  <a:pt x="221" y="5133"/>
                  <a:pt x="210" y="5284"/>
                  <a:pt x="258" y="5272"/>
                </a:cubicBezTo>
                <a:cubicBezTo>
                  <a:pt x="305" y="5259"/>
                  <a:pt x="437" y="5145"/>
                  <a:pt x="473" y="5108"/>
                </a:cubicBezTo>
                <a:cubicBezTo>
                  <a:pt x="510" y="5070"/>
                  <a:pt x="524" y="5233"/>
                  <a:pt x="618" y="5119"/>
                </a:cubicBezTo>
                <a:cubicBezTo>
                  <a:pt x="713" y="5006"/>
                  <a:pt x="742" y="4830"/>
                  <a:pt x="768" y="4843"/>
                </a:cubicBezTo>
                <a:cubicBezTo>
                  <a:pt x="794" y="4856"/>
                  <a:pt x="800" y="4944"/>
                  <a:pt x="842" y="4969"/>
                </a:cubicBezTo>
                <a:cubicBezTo>
                  <a:pt x="884" y="4994"/>
                  <a:pt x="921" y="4894"/>
                  <a:pt x="947" y="4856"/>
                </a:cubicBezTo>
                <a:cubicBezTo>
                  <a:pt x="973" y="4818"/>
                  <a:pt x="994" y="4667"/>
                  <a:pt x="968" y="4679"/>
                </a:cubicBezTo>
                <a:cubicBezTo>
                  <a:pt x="942" y="4692"/>
                  <a:pt x="873" y="4679"/>
                  <a:pt x="873" y="4679"/>
                </a:cubicBezTo>
                <a:cubicBezTo>
                  <a:pt x="873" y="4679"/>
                  <a:pt x="947" y="4579"/>
                  <a:pt x="947" y="4516"/>
                </a:cubicBezTo>
                <a:cubicBezTo>
                  <a:pt x="947" y="4452"/>
                  <a:pt x="957" y="4351"/>
                  <a:pt x="1000" y="4314"/>
                </a:cubicBezTo>
                <a:cubicBezTo>
                  <a:pt x="1042" y="4276"/>
                  <a:pt x="1042" y="4301"/>
                  <a:pt x="1015" y="4452"/>
                </a:cubicBezTo>
                <a:cubicBezTo>
                  <a:pt x="989" y="4604"/>
                  <a:pt x="1068" y="4540"/>
                  <a:pt x="1099" y="4477"/>
                </a:cubicBezTo>
                <a:cubicBezTo>
                  <a:pt x="1131" y="4414"/>
                  <a:pt x="1169" y="4586"/>
                  <a:pt x="1227" y="4498"/>
                </a:cubicBezTo>
                <a:cubicBezTo>
                  <a:pt x="1285" y="4409"/>
                  <a:pt x="1268" y="4238"/>
                  <a:pt x="1299" y="4238"/>
                </a:cubicBezTo>
                <a:cubicBezTo>
                  <a:pt x="1331" y="4238"/>
                  <a:pt x="1389" y="4377"/>
                  <a:pt x="1420" y="4326"/>
                </a:cubicBezTo>
                <a:cubicBezTo>
                  <a:pt x="1452" y="4276"/>
                  <a:pt x="1533" y="4431"/>
                  <a:pt x="1585" y="4431"/>
                </a:cubicBezTo>
                <a:cubicBezTo>
                  <a:pt x="1638" y="4431"/>
                  <a:pt x="1815" y="4553"/>
                  <a:pt x="1846" y="4553"/>
                </a:cubicBezTo>
                <a:cubicBezTo>
                  <a:pt x="1878" y="4553"/>
                  <a:pt x="1973" y="4641"/>
                  <a:pt x="1978" y="4805"/>
                </a:cubicBezTo>
                <a:cubicBezTo>
                  <a:pt x="1983" y="4969"/>
                  <a:pt x="2015" y="4956"/>
                  <a:pt x="2046" y="4956"/>
                </a:cubicBezTo>
                <a:cubicBezTo>
                  <a:pt x="2078" y="4956"/>
                  <a:pt x="2151" y="5019"/>
                  <a:pt x="2151" y="5082"/>
                </a:cubicBezTo>
                <a:cubicBezTo>
                  <a:pt x="2151" y="5145"/>
                  <a:pt x="2130" y="5398"/>
                  <a:pt x="2183" y="5461"/>
                </a:cubicBezTo>
                <a:cubicBezTo>
                  <a:pt x="2236" y="5523"/>
                  <a:pt x="2283" y="5625"/>
                  <a:pt x="2304" y="5599"/>
                </a:cubicBezTo>
                <a:cubicBezTo>
                  <a:pt x="2325" y="5574"/>
                  <a:pt x="2304" y="5372"/>
                  <a:pt x="2278" y="5347"/>
                </a:cubicBezTo>
                <a:cubicBezTo>
                  <a:pt x="2251" y="5322"/>
                  <a:pt x="2267" y="5234"/>
                  <a:pt x="2257" y="5183"/>
                </a:cubicBezTo>
                <a:cubicBezTo>
                  <a:pt x="2246" y="5133"/>
                  <a:pt x="2288" y="5133"/>
                  <a:pt x="2304" y="5221"/>
                </a:cubicBezTo>
                <a:cubicBezTo>
                  <a:pt x="2320" y="5309"/>
                  <a:pt x="2362" y="5473"/>
                  <a:pt x="2388" y="5473"/>
                </a:cubicBezTo>
                <a:cubicBezTo>
                  <a:pt x="2415" y="5473"/>
                  <a:pt x="2472" y="5625"/>
                  <a:pt x="2457" y="5713"/>
                </a:cubicBezTo>
                <a:cubicBezTo>
                  <a:pt x="2441" y="5801"/>
                  <a:pt x="2462" y="5980"/>
                  <a:pt x="2509" y="5980"/>
                </a:cubicBezTo>
                <a:cubicBezTo>
                  <a:pt x="2557" y="5980"/>
                  <a:pt x="2625" y="6104"/>
                  <a:pt x="2646" y="6116"/>
                </a:cubicBezTo>
                <a:cubicBezTo>
                  <a:pt x="2667" y="6128"/>
                  <a:pt x="2679" y="6238"/>
                  <a:pt x="2679" y="6276"/>
                </a:cubicBezTo>
                <a:cubicBezTo>
                  <a:pt x="2679" y="6314"/>
                  <a:pt x="2720" y="6481"/>
                  <a:pt x="2720" y="6570"/>
                </a:cubicBezTo>
                <a:cubicBezTo>
                  <a:pt x="2720" y="6658"/>
                  <a:pt x="2704" y="7011"/>
                  <a:pt x="2699" y="7149"/>
                </a:cubicBezTo>
                <a:cubicBezTo>
                  <a:pt x="2693" y="7288"/>
                  <a:pt x="2741" y="7527"/>
                  <a:pt x="2793" y="7653"/>
                </a:cubicBezTo>
                <a:cubicBezTo>
                  <a:pt x="2846" y="7780"/>
                  <a:pt x="2836" y="8062"/>
                  <a:pt x="2868" y="8112"/>
                </a:cubicBezTo>
                <a:cubicBezTo>
                  <a:pt x="2899" y="8163"/>
                  <a:pt x="2978" y="8258"/>
                  <a:pt x="3025" y="8246"/>
                </a:cubicBezTo>
                <a:cubicBezTo>
                  <a:pt x="3072" y="8233"/>
                  <a:pt x="3104" y="8321"/>
                  <a:pt x="3146" y="8498"/>
                </a:cubicBezTo>
                <a:cubicBezTo>
                  <a:pt x="3188" y="8674"/>
                  <a:pt x="3230" y="8964"/>
                  <a:pt x="3262" y="8989"/>
                </a:cubicBezTo>
                <a:cubicBezTo>
                  <a:pt x="3293" y="9014"/>
                  <a:pt x="3346" y="9103"/>
                  <a:pt x="3319" y="9166"/>
                </a:cubicBezTo>
                <a:cubicBezTo>
                  <a:pt x="3293" y="9229"/>
                  <a:pt x="3251" y="9367"/>
                  <a:pt x="3298" y="9367"/>
                </a:cubicBezTo>
                <a:cubicBezTo>
                  <a:pt x="3346" y="9367"/>
                  <a:pt x="3361" y="9304"/>
                  <a:pt x="3398" y="9418"/>
                </a:cubicBezTo>
                <a:cubicBezTo>
                  <a:pt x="3435" y="9531"/>
                  <a:pt x="3483" y="9594"/>
                  <a:pt x="3477" y="9670"/>
                </a:cubicBezTo>
                <a:cubicBezTo>
                  <a:pt x="3472" y="9745"/>
                  <a:pt x="3519" y="9770"/>
                  <a:pt x="3540" y="9783"/>
                </a:cubicBezTo>
                <a:cubicBezTo>
                  <a:pt x="3561" y="9796"/>
                  <a:pt x="3609" y="10023"/>
                  <a:pt x="3656" y="9922"/>
                </a:cubicBezTo>
                <a:cubicBezTo>
                  <a:pt x="3703" y="9821"/>
                  <a:pt x="3593" y="9670"/>
                  <a:pt x="3561" y="9607"/>
                </a:cubicBezTo>
                <a:cubicBezTo>
                  <a:pt x="3530" y="9544"/>
                  <a:pt x="3561" y="9405"/>
                  <a:pt x="3488" y="9267"/>
                </a:cubicBezTo>
                <a:cubicBezTo>
                  <a:pt x="3414" y="9128"/>
                  <a:pt x="3425" y="9027"/>
                  <a:pt x="3372" y="8926"/>
                </a:cubicBezTo>
                <a:cubicBezTo>
                  <a:pt x="3319" y="8826"/>
                  <a:pt x="3277" y="8737"/>
                  <a:pt x="3330" y="8649"/>
                </a:cubicBezTo>
                <a:cubicBezTo>
                  <a:pt x="3382" y="8561"/>
                  <a:pt x="3388" y="8737"/>
                  <a:pt x="3409" y="8851"/>
                </a:cubicBezTo>
                <a:cubicBezTo>
                  <a:pt x="3430" y="8964"/>
                  <a:pt x="3540" y="9191"/>
                  <a:pt x="3588" y="9292"/>
                </a:cubicBezTo>
                <a:cubicBezTo>
                  <a:pt x="3635" y="9393"/>
                  <a:pt x="3719" y="9745"/>
                  <a:pt x="3745" y="9745"/>
                </a:cubicBezTo>
                <a:cubicBezTo>
                  <a:pt x="3772" y="9745"/>
                  <a:pt x="3845" y="9947"/>
                  <a:pt x="3845" y="9947"/>
                </a:cubicBezTo>
                <a:cubicBezTo>
                  <a:pt x="3845" y="9947"/>
                  <a:pt x="3887" y="10111"/>
                  <a:pt x="3872" y="10161"/>
                </a:cubicBezTo>
                <a:cubicBezTo>
                  <a:pt x="3856" y="10211"/>
                  <a:pt x="3893" y="10401"/>
                  <a:pt x="3930" y="10451"/>
                </a:cubicBezTo>
                <a:cubicBezTo>
                  <a:pt x="3966" y="10502"/>
                  <a:pt x="4127" y="10503"/>
                  <a:pt x="4135" y="10691"/>
                </a:cubicBezTo>
                <a:cubicBezTo>
                  <a:pt x="4137" y="10740"/>
                  <a:pt x="4163" y="10981"/>
                  <a:pt x="4221" y="10981"/>
                </a:cubicBezTo>
                <a:cubicBezTo>
                  <a:pt x="4279" y="10981"/>
                  <a:pt x="4356" y="10918"/>
                  <a:pt x="4371" y="10955"/>
                </a:cubicBezTo>
                <a:cubicBezTo>
                  <a:pt x="4387" y="10993"/>
                  <a:pt x="4435" y="11144"/>
                  <a:pt x="4466" y="11056"/>
                </a:cubicBezTo>
                <a:cubicBezTo>
                  <a:pt x="4498" y="10968"/>
                  <a:pt x="4503" y="10930"/>
                  <a:pt x="4550" y="10930"/>
                </a:cubicBezTo>
                <a:cubicBezTo>
                  <a:pt x="4598" y="10930"/>
                  <a:pt x="4619" y="11018"/>
                  <a:pt x="4645" y="11081"/>
                </a:cubicBezTo>
                <a:cubicBezTo>
                  <a:pt x="4671" y="11144"/>
                  <a:pt x="4745" y="11308"/>
                  <a:pt x="4782" y="11296"/>
                </a:cubicBezTo>
                <a:cubicBezTo>
                  <a:pt x="4819" y="11283"/>
                  <a:pt x="4866" y="11396"/>
                  <a:pt x="4892" y="11359"/>
                </a:cubicBezTo>
                <a:cubicBezTo>
                  <a:pt x="4919" y="11321"/>
                  <a:pt x="4961" y="11384"/>
                  <a:pt x="4982" y="11409"/>
                </a:cubicBezTo>
                <a:cubicBezTo>
                  <a:pt x="5003" y="11434"/>
                  <a:pt x="5047" y="11528"/>
                  <a:pt x="5042" y="11679"/>
                </a:cubicBezTo>
                <a:cubicBezTo>
                  <a:pt x="5036" y="11830"/>
                  <a:pt x="5113" y="11863"/>
                  <a:pt x="5145" y="11901"/>
                </a:cubicBezTo>
                <a:cubicBezTo>
                  <a:pt x="5176" y="11938"/>
                  <a:pt x="5218" y="12026"/>
                  <a:pt x="5245" y="12090"/>
                </a:cubicBezTo>
                <a:cubicBezTo>
                  <a:pt x="5271" y="12152"/>
                  <a:pt x="5329" y="12165"/>
                  <a:pt x="5345" y="12203"/>
                </a:cubicBezTo>
                <a:cubicBezTo>
                  <a:pt x="5360" y="12241"/>
                  <a:pt x="5371" y="12316"/>
                  <a:pt x="5418" y="12254"/>
                </a:cubicBezTo>
                <a:cubicBezTo>
                  <a:pt x="5466" y="12190"/>
                  <a:pt x="5455" y="12077"/>
                  <a:pt x="5455" y="12077"/>
                </a:cubicBezTo>
                <a:cubicBezTo>
                  <a:pt x="5455" y="12077"/>
                  <a:pt x="5508" y="12052"/>
                  <a:pt x="5534" y="12102"/>
                </a:cubicBezTo>
                <a:cubicBezTo>
                  <a:pt x="5560" y="12152"/>
                  <a:pt x="5576" y="12316"/>
                  <a:pt x="5592" y="12341"/>
                </a:cubicBezTo>
                <a:cubicBezTo>
                  <a:pt x="5608" y="12367"/>
                  <a:pt x="5639" y="12556"/>
                  <a:pt x="5618" y="12694"/>
                </a:cubicBezTo>
                <a:cubicBezTo>
                  <a:pt x="5597" y="12833"/>
                  <a:pt x="5602" y="12972"/>
                  <a:pt x="5581" y="12972"/>
                </a:cubicBezTo>
                <a:cubicBezTo>
                  <a:pt x="5560" y="12972"/>
                  <a:pt x="5502" y="13104"/>
                  <a:pt x="5471" y="13142"/>
                </a:cubicBezTo>
                <a:cubicBezTo>
                  <a:pt x="5439" y="13179"/>
                  <a:pt x="5387" y="13387"/>
                  <a:pt x="5392" y="13451"/>
                </a:cubicBezTo>
                <a:cubicBezTo>
                  <a:pt x="5397" y="13514"/>
                  <a:pt x="5415" y="13713"/>
                  <a:pt x="5405" y="13801"/>
                </a:cubicBezTo>
                <a:cubicBezTo>
                  <a:pt x="5394" y="13890"/>
                  <a:pt x="5355" y="13980"/>
                  <a:pt x="5371" y="14118"/>
                </a:cubicBezTo>
                <a:cubicBezTo>
                  <a:pt x="5387" y="14257"/>
                  <a:pt x="5497" y="14295"/>
                  <a:pt x="5502" y="14421"/>
                </a:cubicBezTo>
                <a:cubicBezTo>
                  <a:pt x="5508" y="14547"/>
                  <a:pt x="5587" y="14824"/>
                  <a:pt x="5597" y="14950"/>
                </a:cubicBezTo>
                <a:cubicBezTo>
                  <a:pt x="5608" y="15076"/>
                  <a:pt x="5664" y="15222"/>
                  <a:pt x="5664" y="15398"/>
                </a:cubicBezTo>
                <a:cubicBezTo>
                  <a:pt x="5664" y="15575"/>
                  <a:pt x="5823" y="15681"/>
                  <a:pt x="5850" y="15694"/>
                </a:cubicBezTo>
                <a:cubicBezTo>
                  <a:pt x="5876" y="15706"/>
                  <a:pt x="5923" y="15820"/>
                  <a:pt x="5960" y="15857"/>
                </a:cubicBezTo>
                <a:cubicBezTo>
                  <a:pt x="5997" y="15895"/>
                  <a:pt x="6029" y="15971"/>
                  <a:pt x="6055" y="16072"/>
                </a:cubicBezTo>
                <a:cubicBezTo>
                  <a:pt x="6081" y="16173"/>
                  <a:pt x="6076" y="16324"/>
                  <a:pt x="6076" y="16362"/>
                </a:cubicBezTo>
                <a:cubicBezTo>
                  <a:pt x="6076" y="16399"/>
                  <a:pt x="6060" y="16790"/>
                  <a:pt x="6044" y="17017"/>
                </a:cubicBezTo>
                <a:cubicBezTo>
                  <a:pt x="6029" y="17244"/>
                  <a:pt x="6082" y="17458"/>
                  <a:pt x="6051" y="17521"/>
                </a:cubicBezTo>
                <a:cubicBezTo>
                  <a:pt x="6019" y="17584"/>
                  <a:pt x="5960" y="17609"/>
                  <a:pt x="5992" y="17685"/>
                </a:cubicBezTo>
                <a:cubicBezTo>
                  <a:pt x="6023" y="17761"/>
                  <a:pt x="5955" y="17811"/>
                  <a:pt x="5955" y="17849"/>
                </a:cubicBezTo>
                <a:cubicBezTo>
                  <a:pt x="5955" y="17887"/>
                  <a:pt x="5997" y="18088"/>
                  <a:pt x="5976" y="18176"/>
                </a:cubicBezTo>
                <a:cubicBezTo>
                  <a:pt x="5955" y="18265"/>
                  <a:pt x="5939" y="18391"/>
                  <a:pt x="5923" y="18466"/>
                </a:cubicBezTo>
                <a:cubicBezTo>
                  <a:pt x="5907" y="18542"/>
                  <a:pt x="5871" y="18618"/>
                  <a:pt x="5881" y="18731"/>
                </a:cubicBezTo>
                <a:cubicBezTo>
                  <a:pt x="5892" y="18845"/>
                  <a:pt x="5839" y="18807"/>
                  <a:pt x="5839" y="18920"/>
                </a:cubicBezTo>
                <a:cubicBezTo>
                  <a:pt x="5839" y="19034"/>
                  <a:pt x="5886" y="18983"/>
                  <a:pt x="5876" y="19122"/>
                </a:cubicBezTo>
                <a:cubicBezTo>
                  <a:pt x="5865" y="19261"/>
                  <a:pt x="5839" y="19298"/>
                  <a:pt x="5839" y="19399"/>
                </a:cubicBezTo>
                <a:cubicBezTo>
                  <a:pt x="5839" y="19500"/>
                  <a:pt x="5865" y="19639"/>
                  <a:pt x="5865" y="19676"/>
                </a:cubicBezTo>
                <a:cubicBezTo>
                  <a:pt x="5865" y="19714"/>
                  <a:pt x="5839" y="19840"/>
                  <a:pt x="5802" y="19941"/>
                </a:cubicBezTo>
                <a:cubicBezTo>
                  <a:pt x="5765" y="20042"/>
                  <a:pt x="5739" y="20105"/>
                  <a:pt x="5744" y="20168"/>
                </a:cubicBezTo>
                <a:cubicBezTo>
                  <a:pt x="5750" y="20231"/>
                  <a:pt x="5786" y="20306"/>
                  <a:pt x="5781" y="20344"/>
                </a:cubicBezTo>
                <a:cubicBezTo>
                  <a:pt x="5776" y="20382"/>
                  <a:pt x="5729" y="20508"/>
                  <a:pt x="5734" y="20596"/>
                </a:cubicBezTo>
                <a:cubicBezTo>
                  <a:pt x="5739" y="20685"/>
                  <a:pt x="5786" y="20647"/>
                  <a:pt x="5797" y="20710"/>
                </a:cubicBezTo>
                <a:cubicBezTo>
                  <a:pt x="5807" y="20773"/>
                  <a:pt x="5734" y="20823"/>
                  <a:pt x="5765" y="20886"/>
                </a:cubicBezTo>
                <a:cubicBezTo>
                  <a:pt x="5797" y="20949"/>
                  <a:pt x="5839" y="20937"/>
                  <a:pt x="5829" y="21088"/>
                </a:cubicBezTo>
                <a:cubicBezTo>
                  <a:pt x="5818" y="21239"/>
                  <a:pt x="5886" y="21277"/>
                  <a:pt x="5902" y="21315"/>
                </a:cubicBezTo>
                <a:cubicBezTo>
                  <a:pt x="5918" y="21353"/>
                  <a:pt x="5949" y="21441"/>
                  <a:pt x="5976" y="21441"/>
                </a:cubicBezTo>
                <a:cubicBezTo>
                  <a:pt x="6002" y="21441"/>
                  <a:pt x="6023" y="21403"/>
                  <a:pt x="6034" y="21264"/>
                </a:cubicBezTo>
                <a:cubicBezTo>
                  <a:pt x="6044" y="21126"/>
                  <a:pt x="6118" y="21239"/>
                  <a:pt x="6065" y="21340"/>
                </a:cubicBezTo>
                <a:cubicBezTo>
                  <a:pt x="6013" y="21441"/>
                  <a:pt x="5986" y="21491"/>
                  <a:pt x="6002" y="21491"/>
                </a:cubicBezTo>
                <a:cubicBezTo>
                  <a:pt x="6018" y="21491"/>
                  <a:pt x="6097" y="21592"/>
                  <a:pt x="6139" y="21592"/>
                </a:cubicBezTo>
                <a:cubicBezTo>
                  <a:pt x="6181" y="21592"/>
                  <a:pt x="6265" y="21541"/>
                  <a:pt x="6281" y="21529"/>
                </a:cubicBezTo>
                <a:cubicBezTo>
                  <a:pt x="6297" y="21516"/>
                  <a:pt x="6412" y="21478"/>
                  <a:pt x="6423" y="21441"/>
                </a:cubicBezTo>
                <a:cubicBezTo>
                  <a:pt x="6433" y="21403"/>
                  <a:pt x="6333" y="21416"/>
                  <a:pt x="6286" y="21378"/>
                </a:cubicBezTo>
                <a:cubicBezTo>
                  <a:pt x="6239" y="21340"/>
                  <a:pt x="6155" y="21151"/>
                  <a:pt x="6144" y="21075"/>
                </a:cubicBezTo>
                <a:cubicBezTo>
                  <a:pt x="6133" y="21000"/>
                  <a:pt x="6133" y="20848"/>
                  <a:pt x="6170" y="20798"/>
                </a:cubicBezTo>
                <a:cubicBezTo>
                  <a:pt x="6207" y="20747"/>
                  <a:pt x="6297" y="20571"/>
                  <a:pt x="6318" y="20533"/>
                </a:cubicBezTo>
                <a:cubicBezTo>
                  <a:pt x="6339" y="20496"/>
                  <a:pt x="6370" y="20319"/>
                  <a:pt x="6354" y="20294"/>
                </a:cubicBezTo>
                <a:cubicBezTo>
                  <a:pt x="6339" y="20269"/>
                  <a:pt x="6260" y="20294"/>
                  <a:pt x="6249" y="20256"/>
                </a:cubicBezTo>
                <a:cubicBezTo>
                  <a:pt x="6239" y="20218"/>
                  <a:pt x="6239" y="20168"/>
                  <a:pt x="6291" y="20080"/>
                </a:cubicBezTo>
                <a:cubicBezTo>
                  <a:pt x="6344" y="19991"/>
                  <a:pt x="6370" y="19866"/>
                  <a:pt x="6391" y="19828"/>
                </a:cubicBezTo>
                <a:cubicBezTo>
                  <a:pt x="6412" y="19790"/>
                  <a:pt x="6454" y="19714"/>
                  <a:pt x="6470" y="19626"/>
                </a:cubicBezTo>
                <a:cubicBezTo>
                  <a:pt x="6486" y="19538"/>
                  <a:pt x="6454" y="19588"/>
                  <a:pt x="6423" y="19588"/>
                </a:cubicBezTo>
                <a:cubicBezTo>
                  <a:pt x="6391" y="19588"/>
                  <a:pt x="6376" y="19450"/>
                  <a:pt x="6376" y="19386"/>
                </a:cubicBezTo>
                <a:cubicBezTo>
                  <a:pt x="6376" y="19324"/>
                  <a:pt x="6454" y="19412"/>
                  <a:pt x="6512" y="19437"/>
                </a:cubicBezTo>
                <a:cubicBezTo>
                  <a:pt x="6570" y="19462"/>
                  <a:pt x="6544" y="19374"/>
                  <a:pt x="6539" y="19299"/>
                </a:cubicBezTo>
                <a:cubicBezTo>
                  <a:pt x="6533" y="19223"/>
                  <a:pt x="6549" y="19097"/>
                  <a:pt x="6581" y="19135"/>
                </a:cubicBezTo>
                <a:cubicBezTo>
                  <a:pt x="6612" y="19172"/>
                  <a:pt x="6775" y="19122"/>
                  <a:pt x="6796" y="19109"/>
                </a:cubicBezTo>
                <a:cubicBezTo>
                  <a:pt x="6818" y="19097"/>
                  <a:pt x="6875" y="18870"/>
                  <a:pt x="6896" y="18807"/>
                </a:cubicBezTo>
                <a:cubicBezTo>
                  <a:pt x="6917" y="18744"/>
                  <a:pt x="6923" y="18681"/>
                  <a:pt x="6896" y="18643"/>
                </a:cubicBezTo>
                <a:cubicBezTo>
                  <a:pt x="6870" y="18605"/>
                  <a:pt x="6797" y="18458"/>
                  <a:pt x="6786" y="18420"/>
                </a:cubicBezTo>
                <a:cubicBezTo>
                  <a:pt x="6776" y="18382"/>
                  <a:pt x="6812" y="18164"/>
                  <a:pt x="6823" y="18101"/>
                </a:cubicBezTo>
                <a:cubicBezTo>
                  <a:pt x="6833" y="18038"/>
                  <a:pt x="6823" y="18466"/>
                  <a:pt x="6896" y="18517"/>
                </a:cubicBezTo>
                <a:cubicBezTo>
                  <a:pt x="6970" y="18567"/>
                  <a:pt x="7012" y="18592"/>
                  <a:pt x="7080" y="18441"/>
                </a:cubicBezTo>
                <a:cubicBezTo>
                  <a:pt x="7149" y="18290"/>
                  <a:pt x="7202" y="18189"/>
                  <a:pt x="7207" y="18088"/>
                </a:cubicBezTo>
                <a:cubicBezTo>
                  <a:pt x="7212" y="17987"/>
                  <a:pt x="7228" y="17887"/>
                  <a:pt x="7254" y="17849"/>
                </a:cubicBezTo>
                <a:cubicBezTo>
                  <a:pt x="7280" y="17811"/>
                  <a:pt x="7302" y="17838"/>
                  <a:pt x="7333" y="17674"/>
                </a:cubicBezTo>
                <a:cubicBezTo>
                  <a:pt x="7365" y="17511"/>
                  <a:pt x="7391" y="17635"/>
                  <a:pt x="7422" y="17496"/>
                </a:cubicBezTo>
                <a:cubicBezTo>
                  <a:pt x="7454" y="17357"/>
                  <a:pt x="7370" y="17181"/>
                  <a:pt x="7433" y="17080"/>
                </a:cubicBezTo>
                <a:cubicBezTo>
                  <a:pt x="7496" y="16979"/>
                  <a:pt x="7606" y="16853"/>
                  <a:pt x="7606" y="16853"/>
                </a:cubicBezTo>
                <a:cubicBezTo>
                  <a:pt x="7606" y="16853"/>
                  <a:pt x="7638" y="16815"/>
                  <a:pt x="7701" y="16778"/>
                </a:cubicBezTo>
                <a:cubicBezTo>
                  <a:pt x="7764" y="16740"/>
                  <a:pt x="7833" y="16765"/>
                  <a:pt x="7854" y="16689"/>
                </a:cubicBezTo>
                <a:cubicBezTo>
                  <a:pt x="7875" y="16614"/>
                  <a:pt x="7896" y="16450"/>
                  <a:pt x="7927" y="16362"/>
                </a:cubicBezTo>
                <a:cubicBezTo>
                  <a:pt x="7959" y="16274"/>
                  <a:pt x="7996" y="16135"/>
                  <a:pt x="7980" y="16072"/>
                </a:cubicBezTo>
                <a:cubicBezTo>
                  <a:pt x="7964" y="16009"/>
                  <a:pt x="8022" y="15732"/>
                  <a:pt x="8017" y="15656"/>
                </a:cubicBezTo>
                <a:cubicBezTo>
                  <a:pt x="8012" y="15581"/>
                  <a:pt x="7964" y="15404"/>
                  <a:pt x="8043" y="15253"/>
                </a:cubicBezTo>
                <a:cubicBezTo>
                  <a:pt x="8122" y="15101"/>
                  <a:pt x="8206" y="14875"/>
                  <a:pt x="8211" y="14812"/>
                </a:cubicBezTo>
                <a:cubicBezTo>
                  <a:pt x="8217" y="14749"/>
                  <a:pt x="8280" y="14484"/>
                  <a:pt x="8275" y="14358"/>
                </a:cubicBezTo>
                <a:cubicBezTo>
                  <a:pt x="8269" y="14232"/>
                  <a:pt x="8211" y="14081"/>
                  <a:pt x="8175" y="14043"/>
                </a:cubicBezTo>
                <a:cubicBezTo>
                  <a:pt x="8138" y="14005"/>
                  <a:pt x="8059" y="13993"/>
                  <a:pt x="8027" y="13891"/>
                </a:cubicBezTo>
                <a:cubicBezTo>
                  <a:pt x="7996" y="13791"/>
                  <a:pt x="7906" y="13690"/>
                  <a:pt x="7875" y="13715"/>
                </a:cubicBezTo>
                <a:cubicBezTo>
                  <a:pt x="7843" y="13740"/>
                  <a:pt x="7791" y="13766"/>
                  <a:pt x="7749" y="13702"/>
                </a:cubicBezTo>
                <a:cubicBezTo>
                  <a:pt x="7706" y="13640"/>
                  <a:pt x="7638" y="13564"/>
                  <a:pt x="7612" y="13514"/>
                </a:cubicBezTo>
                <a:cubicBezTo>
                  <a:pt x="7585" y="13463"/>
                  <a:pt x="7517" y="13426"/>
                  <a:pt x="7486" y="13426"/>
                </a:cubicBezTo>
                <a:cubicBezTo>
                  <a:pt x="7454" y="13426"/>
                  <a:pt x="7459" y="13375"/>
                  <a:pt x="7412" y="13526"/>
                </a:cubicBezTo>
                <a:cubicBezTo>
                  <a:pt x="7365" y="13677"/>
                  <a:pt x="7412" y="13728"/>
                  <a:pt x="7328" y="13702"/>
                </a:cubicBezTo>
                <a:cubicBezTo>
                  <a:pt x="7244" y="13677"/>
                  <a:pt x="7338" y="13665"/>
                  <a:pt x="7386" y="13514"/>
                </a:cubicBezTo>
                <a:cubicBezTo>
                  <a:pt x="7433" y="13362"/>
                  <a:pt x="7380" y="13274"/>
                  <a:pt x="7328" y="13312"/>
                </a:cubicBezTo>
                <a:cubicBezTo>
                  <a:pt x="7275" y="13350"/>
                  <a:pt x="7312" y="13426"/>
                  <a:pt x="7228" y="13463"/>
                </a:cubicBezTo>
                <a:cubicBezTo>
                  <a:pt x="7144" y="13501"/>
                  <a:pt x="7144" y="13375"/>
                  <a:pt x="7196" y="13350"/>
                </a:cubicBezTo>
                <a:cubicBezTo>
                  <a:pt x="7249" y="13325"/>
                  <a:pt x="7343" y="13211"/>
                  <a:pt x="7343" y="13161"/>
                </a:cubicBezTo>
                <a:cubicBezTo>
                  <a:pt x="7343" y="13110"/>
                  <a:pt x="7333" y="12972"/>
                  <a:pt x="7291" y="12972"/>
                </a:cubicBezTo>
                <a:cubicBezTo>
                  <a:pt x="7249" y="12972"/>
                  <a:pt x="7259" y="12846"/>
                  <a:pt x="7196" y="12682"/>
                </a:cubicBezTo>
                <a:cubicBezTo>
                  <a:pt x="7133" y="12518"/>
                  <a:pt x="7043" y="12332"/>
                  <a:pt x="6980" y="12358"/>
                </a:cubicBezTo>
                <a:cubicBezTo>
                  <a:pt x="6917" y="12383"/>
                  <a:pt x="6881" y="12505"/>
                  <a:pt x="6849" y="12367"/>
                </a:cubicBezTo>
                <a:cubicBezTo>
                  <a:pt x="6818" y="12228"/>
                  <a:pt x="6781" y="12203"/>
                  <a:pt x="6760" y="12128"/>
                </a:cubicBezTo>
                <a:cubicBezTo>
                  <a:pt x="6738" y="12052"/>
                  <a:pt x="6686" y="12128"/>
                  <a:pt x="6670" y="12090"/>
                </a:cubicBezTo>
                <a:cubicBezTo>
                  <a:pt x="6654" y="12052"/>
                  <a:pt x="6654" y="12052"/>
                  <a:pt x="6654" y="12052"/>
                </a:cubicBezTo>
                <a:cubicBezTo>
                  <a:pt x="6654" y="12052"/>
                  <a:pt x="6586" y="12090"/>
                  <a:pt x="6623" y="11976"/>
                </a:cubicBezTo>
                <a:cubicBezTo>
                  <a:pt x="6660" y="11863"/>
                  <a:pt x="6675" y="11648"/>
                  <a:pt x="6660" y="11661"/>
                </a:cubicBezTo>
                <a:cubicBezTo>
                  <a:pt x="6644" y="11674"/>
                  <a:pt x="6617" y="11850"/>
                  <a:pt x="6591" y="11838"/>
                </a:cubicBezTo>
                <a:cubicBezTo>
                  <a:pt x="6565" y="11825"/>
                  <a:pt x="6586" y="11800"/>
                  <a:pt x="6533" y="11724"/>
                </a:cubicBezTo>
                <a:cubicBezTo>
                  <a:pt x="6481" y="11648"/>
                  <a:pt x="6397" y="11712"/>
                  <a:pt x="6397" y="11775"/>
                </a:cubicBezTo>
                <a:cubicBezTo>
                  <a:pt x="6397" y="11838"/>
                  <a:pt x="6370" y="11888"/>
                  <a:pt x="6370" y="11888"/>
                </a:cubicBezTo>
                <a:cubicBezTo>
                  <a:pt x="6370" y="11888"/>
                  <a:pt x="6354" y="11850"/>
                  <a:pt x="6339" y="11775"/>
                </a:cubicBezTo>
                <a:cubicBezTo>
                  <a:pt x="6323" y="11699"/>
                  <a:pt x="6249" y="11687"/>
                  <a:pt x="6212" y="11762"/>
                </a:cubicBezTo>
                <a:cubicBezTo>
                  <a:pt x="6176" y="11838"/>
                  <a:pt x="6155" y="11573"/>
                  <a:pt x="6128" y="11573"/>
                </a:cubicBezTo>
                <a:cubicBezTo>
                  <a:pt x="6102" y="11573"/>
                  <a:pt x="6049" y="11636"/>
                  <a:pt x="6023" y="11749"/>
                </a:cubicBezTo>
                <a:cubicBezTo>
                  <a:pt x="5997" y="11863"/>
                  <a:pt x="6007" y="12027"/>
                  <a:pt x="5986" y="12014"/>
                </a:cubicBezTo>
                <a:cubicBezTo>
                  <a:pt x="5965" y="12001"/>
                  <a:pt x="5960" y="11787"/>
                  <a:pt x="5965" y="11712"/>
                </a:cubicBezTo>
                <a:cubicBezTo>
                  <a:pt x="5970" y="11636"/>
                  <a:pt x="6028" y="11510"/>
                  <a:pt x="5986" y="11485"/>
                </a:cubicBezTo>
                <a:cubicBezTo>
                  <a:pt x="5944" y="11460"/>
                  <a:pt x="5881" y="11611"/>
                  <a:pt x="5855" y="11623"/>
                </a:cubicBezTo>
                <a:cubicBezTo>
                  <a:pt x="5828" y="11636"/>
                  <a:pt x="5776" y="11724"/>
                  <a:pt x="5744" y="11825"/>
                </a:cubicBezTo>
                <a:cubicBezTo>
                  <a:pt x="5713" y="11926"/>
                  <a:pt x="5697" y="11989"/>
                  <a:pt x="5665" y="12027"/>
                </a:cubicBezTo>
                <a:cubicBezTo>
                  <a:pt x="5634" y="12065"/>
                  <a:pt x="5586" y="12027"/>
                  <a:pt x="5597" y="11989"/>
                </a:cubicBezTo>
                <a:cubicBezTo>
                  <a:pt x="5607" y="11951"/>
                  <a:pt x="5508" y="11812"/>
                  <a:pt x="5492" y="11863"/>
                </a:cubicBezTo>
                <a:cubicBezTo>
                  <a:pt x="5476" y="11913"/>
                  <a:pt x="5429" y="11951"/>
                  <a:pt x="5381" y="12001"/>
                </a:cubicBezTo>
                <a:cubicBezTo>
                  <a:pt x="5334" y="12052"/>
                  <a:pt x="5292" y="11939"/>
                  <a:pt x="5281" y="11888"/>
                </a:cubicBezTo>
                <a:cubicBezTo>
                  <a:pt x="5271" y="11838"/>
                  <a:pt x="5250" y="11825"/>
                  <a:pt x="5244" y="11661"/>
                </a:cubicBezTo>
                <a:cubicBezTo>
                  <a:pt x="5239" y="11497"/>
                  <a:pt x="5255" y="11321"/>
                  <a:pt x="5271" y="11220"/>
                </a:cubicBezTo>
                <a:cubicBezTo>
                  <a:pt x="5287" y="11119"/>
                  <a:pt x="5192" y="10918"/>
                  <a:pt x="5155" y="10930"/>
                </a:cubicBezTo>
                <a:cubicBezTo>
                  <a:pt x="5118" y="10943"/>
                  <a:pt x="5081" y="11031"/>
                  <a:pt x="5045" y="11018"/>
                </a:cubicBezTo>
                <a:cubicBezTo>
                  <a:pt x="5008" y="11006"/>
                  <a:pt x="5024" y="10981"/>
                  <a:pt x="4966" y="10981"/>
                </a:cubicBezTo>
                <a:cubicBezTo>
                  <a:pt x="4908" y="10981"/>
                  <a:pt x="4955" y="10955"/>
                  <a:pt x="4966" y="10842"/>
                </a:cubicBezTo>
                <a:cubicBezTo>
                  <a:pt x="4976" y="10729"/>
                  <a:pt x="4945" y="10578"/>
                  <a:pt x="5003" y="10476"/>
                </a:cubicBezTo>
                <a:cubicBezTo>
                  <a:pt x="5060" y="10376"/>
                  <a:pt x="5039" y="10136"/>
                  <a:pt x="5003" y="10124"/>
                </a:cubicBezTo>
                <a:cubicBezTo>
                  <a:pt x="4966" y="10111"/>
                  <a:pt x="4897" y="10162"/>
                  <a:pt x="4850" y="10149"/>
                </a:cubicBezTo>
                <a:cubicBezTo>
                  <a:pt x="4803" y="10136"/>
                  <a:pt x="4766" y="10237"/>
                  <a:pt x="4781" y="10351"/>
                </a:cubicBezTo>
                <a:cubicBezTo>
                  <a:pt x="4797" y="10464"/>
                  <a:pt x="4755" y="10540"/>
                  <a:pt x="4739" y="10527"/>
                </a:cubicBezTo>
                <a:cubicBezTo>
                  <a:pt x="4724" y="10514"/>
                  <a:pt x="4703" y="10451"/>
                  <a:pt x="4645" y="10552"/>
                </a:cubicBezTo>
                <a:cubicBezTo>
                  <a:pt x="4587" y="10653"/>
                  <a:pt x="4566" y="10615"/>
                  <a:pt x="4508" y="10502"/>
                </a:cubicBezTo>
                <a:cubicBezTo>
                  <a:pt x="4450" y="10388"/>
                  <a:pt x="4387" y="10275"/>
                  <a:pt x="4376" y="10098"/>
                </a:cubicBezTo>
                <a:cubicBezTo>
                  <a:pt x="4366" y="9922"/>
                  <a:pt x="4361" y="9745"/>
                  <a:pt x="4382" y="9644"/>
                </a:cubicBezTo>
                <a:cubicBezTo>
                  <a:pt x="4403" y="9544"/>
                  <a:pt x="4403" y="9367"/>
                  <a:pt x="4371" y="9342"/>
                </a:cubicBezTo>
                <a:cubicBezTo>
                  <a:pt x="4340" y="9317"/>
                  <a:pt x="4408" y="9191"/>
                  <a:pt x="4445" y="9166"/>
                </a:cubicBezTo>
                <a:cubicBezTo>
                  <a:pt x="4482" y="9140"/>
                  <a:pt x="4539" y="9027"/>
                  <a:pt x="4550" y="8977"/>
                </a:cubicBezTo>
                <a:cubicBezTo>
                  <a:pt x="4560" y="8926"/>
                  <a:pt x="4613" y="8939"/>
                  <a:pt x="4671" y="8939"/>
                </a:cubicBezTo>
                <a:cubicBezTo>
                  <a:pt x="4729" y="8939"/>
                  <a:pt x="4739" y="8939"/>
                  <a:pt x="4797" y="9015"/>
                </a:cubicBezTo>
                <a:cubicBezTo>
                  <a:pt x="4855" y="9090"/>
                  <a:pt x="4866" y="8977"/>
                  <a:pt x="4866" y="8939"/>
                </a:cubicBezTo>
                <a:cubicBezTo>
                  <a:pt x="4866" y="8901"/>
                  <a:pt x="4898" y="8874"/>
                  <a:pt x="4961" y="8887"/>
                </a:cubicBezTo>
                <a:cubicBezTo>
                  <a:pt x="5024" y="8899"/>
                  <a:pt x="5102" y="8788"/>
                  <a:pt x="5118" y="8826"/>
                </a:cubicBezTo>
                <a:cubicBezTo>
                  <a:pt x="5134" y="8863"/>
                  <a:pt x="5165" y="9015"/>
                  <a:pt x="5197" y="8964"/>
                </a:cubicBezTo>
                <a:cubicBezTo>
                  <a:pt x="5229" y="8914"/>
                  <a:pt x="5239" y="8826"/>
                  <a:pt x="5250" y="8977"/>
                </a:cubicBezTo>
                <a:cubicBezTo>
                  <a:pt x="5260" y="9128"/>
                  <a:pt x="5286" y="9355"/>
                  <a:pt x="5334" y="9393"/>
                </a:cubicBezTo>
                <a:cubicBezTo>
                  <a:pt x="5381" y="9431"/>
                  <a:pt x="5355" y="9582"/>
                  <a:pt x="5402" y="9595"/>
                </a:cubicBezTo>
                <a:cubicBezTo>
                  <a:pt x="5450" y="9607"/>
                  <a:pt x="5471" y="9355"/>
                  <a:pt x="5455" y="9267"/>
                </a:cubicBezTo>
                <a:cubicBezTo>
                  <a:pt x="5439" y="9178"/>
                  <a:pt x="5407" y="8914"/>
                  <a:pt x="5381" y="8851"/>
                </a:cubicBezTo>
                <a:cubicBezTo>
                  <a:pt x="5355" y="8788"/>
                  <a:pt x="5399" y="8631"/>
                  <a:pt x="5452" y="8581"/>
                </a:cubicBezTo>
                <a:cubicBezTo>
                  <a:pt x="5504" y="8530"/>
                  <a:pt x="5586" y="8271"/>
                  <a:pt x="5623" y="8196"/>
                </a:cubicBezTo>
                <a:cubicBezTo>
                  <a:pt x="5660" y="8120"/>
                  <a:pt x="5780" y="8098"/>
                  <a:pt x="5749" y="7998"/>
                </a:cubicBezTo>
                <a:cubicBezTo>
                  <a:pt x="5717" y="7897"/>
                  <a:pt x="5686" y="7792"/>
                  <a:pt x="5686" y="7717"/>
                </a:cubicBezTo>
                <a:cubicBezTo>
                  <a:pt x="5686" y="7641"/>
                  <a:pt x="5718" y="7666"/>
                  <a:pt x="5734" y="7717"/>
                </a:cubicBezTo>
                <a:cubicBezTo>
                  <a:pt x="5749" y="7767"/>
                  <a:pt x="5812" y="7641"/>
                  <a:pt x="5797" y="7578"/>
                </a:cubicBezTo>
                <a:cubicBezTo>
                  <a:pt x="5781" y="7515"/>
                  <a:pt x="5786" y="7427"/>
                  <a:pt x="5823" y="7440"/>
                </a:cubicBezTo>
                <a:cubicBezTo>
                  <a:pt x="5860" y="7452"/>
                  <a:pt x="5870" y="7376"/>
                  <a:pt x="5855" y="7326"/>
                </a:cubicBezTo>
                <a:cubicBezTo>
                  <a:pt x="5839" y="7276"/>
                  <a:pt x="5891" y="7213"/>
                  <a:pt x="5928" y="7238"/>
                </a:cubicBezTo>
                <a:cubicBezTo>
                  <a:pt x="5965" y="7263"/>
                  <a:pt x="6087" y="7283"/>
                  <a:pt x="6102" y="7233"/>
                </a:cubicBezTo>
                <a:cubicBezTo>
                  <a:pt x="6118" y="7182"/>
                  <a:pt x="6044" y="7074"/>
                  <a:pt x="6044" y="6973"/>
                </a:cubicBezTo>
                <a:cubicBezTo>
                  <a:pt x="6044" y="6872"/>
                  <a:pt x="6107" y="6784"/>
                  <a:pt x="6144" y="6771"/>
                </a:cubicBezTo>
                <a:cubicBezTo>
                  <a:pt x="6181" y="6759"/>
                  <a:pt x="6228" y="6771"/>
                  <a:pt x="6233" y="6734"/>
                </a:cubicBezTo>
                <a:cubicBezTo>
                  <a:pt x="6238" y="6696"/>
                  <a:pt x="6291" y="6595"/>
                  <a:pt x="6296" y="6683"/>
                </a:cubicBezTo>
                <a:cubicBezTo>
                  <a:pt x="6302" y="6771"/>
                  <a:pt x="6296" y="6922"/>
                  <a:pt x="6338" y="6922"/>
                </a:cubicBezTo>
                <a:cubicBezTo>
                  <a:pt x="6381" y="6922"/>
                  <a:pt x="6433" y="6809"/>
                  <a:pt x="6449" y="6797"/>
                </a:cubicBezTo>
                <a:cubicBezTo>
                  <a:pt x="6465" y="6784"/>
                  <a:pt x="6565" y="6734"/>
                  <a:pt x="6586" y="6721"/>
                </a:cubicBezTo>
                <a:cubicBezTo>
                  <a:pt x="6607" y="6708"/>
                  <a:pt x="6733" y="6683"/>
                  <a:pt x="6717" y="6595"/>
                </a:cubicBezTo>
                <a:cubicBezTo>
                  <a:pt x="6701" y="6507"/>
                  <a:pt x="6686" y="6419"/>
                  <a:pt x="6670" y="6381"/>
                </a:cubicBezTo>
                <a:cubicBezTo>
                  <a:pt x="6654" y="6343"/>
                  <a:pt x="6638" y="6393"/>
                  <a:pt x="6617" y="6456"/>
                </a:cubicBezTo>
                <a:cubicBezTo>
                  <a:pt x="6596" y="6519"/>
                  <a:pt x="6559" y="6519"/>
                  <a:pt x="6549" y="6469"/>
                </a:cubicBezTo>
                <a:cubicBezTo>
                  <a:pt x="6538" y="6419"/>
                  <a:pt x="6554" y="6267"/>
                  <a:pt x="6517" y="6318"/>
                </a:cubicBezTo>
                <a:cubicBezTo>
                  <a:pt x="6480" y="6368"/>
                  <a:pt x="6475" y="6419"/>
                  <a:pt x="6454" y="6393"/>
                </a:cubicBezTo>
                <a:cubicBezTo>
                  <a:pt x="6433" y="6368"/>
                  <a:pt x="6412" y="6280"/>
                  <a:pt x="6412" y="6280"/>
                </a:cubicBezTo>
                <a:cubicBezTo>
                  <a:pt x="6412" y="6280"/>
                  <a:pt x="6465" y="6217"/>
                  <a:pt x="6428" y="6104"/>
                </a:cubicBezTo>
                <a:cubicBezTo>
                  <a:pt x="6391" y="5990"/>
                  <a:pt x="6338" y="6015"/>
                  <a:pt x="6286" y="6078"/>
                </a:cubicBezTo>
                <a:cubicBezTo>
                  <a:pt x="6233" y="6141"/>
                  <a:pt x="6238" y="6129"/>
                  <a:pt x="6175" y="6166"/>
                </a:cubicBezTo>
                <a:cubicBezTo>
                  <a:pt x="6112" y="6204"/>
                  <a:pt x="6081" y="6242"/>
                  <a:pt x="6081" y="6242"/>
                </a:cubicBezTo>
                <a:cubicBezTo>
                  <a:pt x="6081" y="6242"/>
                  <a:pt x="6098" y="6046"/>
                  <a:pt x="6135" y="5970"/>
                </a:cubicBezTo>
                <a:cubicBezTo>
                  <a:pt x="6172" y="5895"/>
                  <a:pt x="6286" y="5927"/>
                  <a:pt x="6317" y="5851"/>
                </a:cubicBezTo>
                <a:cubicBezTo>
                  <a:pt x="6349" y="5776"/>
                  <a:pt x="6433" y="5889"/>
                  <a:pt x="6433" y="5889"/>
                </a:cubicBezTo>
                <a:cubicBezTo>
                  <a:pt x="6433" y="5889"/>
                  <a:pt x="6475" y="5788"/>
                  <a:pt x="6475" y="5851"/>
                </a:cubicBezTo>
                <a:cubicBezTo>
                  <a:pt x="6475" y="5914"/>
                  <a:pt x="6465" y="6078"/>
                  <a:pt x="6496" y="6078"/>
                </a:cubicBezTo>
                <a:cubicBezTo>
                  <a:pt x="6528" y="6078"/>
                  <a:pt x="6617" y="5977"/>
                  <a:pt x="6580" y="5952"/>
                </a:cubicBezTo>
                <a:cubicBezTo>
                  <a:pt x="6544" y="5927"/>
                  <a:pt x="6603" y="5880"/>
                  <a:pt x="6640" y="5817"/>
                </a:cubicBezTo>
                <a:cubicBezTo>
                  <a:pt x="6677" y="5754"/>
                  <a:pt x="6749" y="5826"/>
                  <a:pt x="6770" y="5801"/>
                </a:cubicBezTo>
                <a:cubicBezTo>
                  <a:pt x="6791" y="5776"/>
                  <a:pt x="6806" y="5662"/>
                  <a:pt x="6843" y="5662"/>
                </a:cubicBezTo>
                <a:cubicBezTo>
                  <a:pt x="6880" y="5662"/>
                  <a:pt x="6896" y="5776"/>
                  <a:pt x="6843" y="5851"/>
                </a:cubicBezTo>
                <a:cubicBezTo>
                  <a:pt x="6791" y="5927"/>
                  <a:pt x="6786" y="6116"/>
                  <a:pt x="6759" y="6166"/>
                </a:cubicBezTo>
                <a:cubicBezTo>
                  <a:pt x="6733" y="6217"/>
                  <a:pt x="6749" y="6280"/>
                  <a:pt x="6791" y="6267"/>
                </a:cubicBezTo>
                <a:cubicBezTo>
                  <a:pt x="6833" y="6255"/>
                  <a:pt x="6870" y="6280"/>
                  <a:pt x="6906" y="6255"/>
                </a:cubicBezTo>
                <a:cubicBezTo>
                  <a:pt x="6943" y="6229"/>
                  <a:pt x="6964" y="6280"/>
                  <a:pt x="6975" y="6317"/>
                </a:cubicBezTo>
                <a:cubicBezTo>
                  <a:pt x="6985" y="6355"/>
                  <a:pt x="7017" y="6280"/>
                  <a:pt x="7017" y="6280"/>
                </a:cubicBezTo>
                <a:cubicBezTo>
                  <a:pt x="7017" y="6280"/>
                  <a:pt x="7086" y="6242"/>
                  <a:pt x="7106" y="6305"/>
                </a:cubicBezTo>
                <a:cubicBezTo>
                  <a:pt x="7127" y="6368"/>
                  <a:pt x="7143" y="6267"/>
                  <a:pt x="7127" y="6204"/>
                </a:cubicBezTo>
                <a:cubicBezTo>
                  <a:pt x="7112" y="6141"/>
                  <a:pt x="7091" y="6078"/>
                  <a:pt x="7075" y="6003"/>
                </a:cubicBezTo>
                <a:cubicBezTo>
                  <a:pt x="7059" y="5927"/>
                  <a:pt x="7038" y="5902"/>
                  <a:pt x="6996" y="5927"/>
                </a:cubicBezTo>
                <a:cubicBezTo>
                  <a:pt x="6954" y="5952"/>
                  <a:pt x="6943" y="5902"/>
                  <a:pt x="6917" y="5864"/>
                </a:cubicBezTo>
                <a:cubicBezTo>
                  <a:pt x="6891" y="5826"/>
                  <a:pt x="6870" y="5914"/>
                  <a:pt x="6891" y="5826"/>
                </a:cubicBezTo>
                <a:cubicBezTo>
                  <a:pt x="6912" y="5738"/>
                  <a:pt x="6922" y="5713"/>
                  <a:pt x="6938" y="5637"/>
                </a:cubicBezTo>
                <a:cubicBezTo>
                  <a:pt x="6954" y="5561"/>
                  <a:pt x="7022" y="5423"/>
                  <a:pt x="6954" y="5385"/>
                </a:cubicBezTo>
                <a:cubicBezTo>
                  <a:pt x="6885" y="5347"/>
                  <a:pt x="6864" y="5322"/>
                  <a:pt x="6854" y="5246"/>
                </a:cubicBezTo>
                <a:cubicBezTo>
                  <a:pt x="6843" y="5171"/>
                  <a:pt x="6764" y="5032"/>
                  <a:pt x="6743" y="5032"/>
                </a:cubicBezTo>
                <a:cubicBezTo>
                  <a:pt x="6722" y="5032"/>
                  <a:pt x="6622" y="5077"/>
                  <a:pt x="6616" y="5014"/>
                </a:cubicBezTo>
                <a:cubicBezTo>
                  <a:pt x="6611" y="4951"/>
                  <a:pt x="6586" y="4767"/>
                  <a:pt x="6559" y="4704"/>
                </a:cubicBezTo>
                <a:cubicBezTo>
                  <a:pt x="6533" y="4641"/>
                  <a:pt x="6433" y="4364"/>
                  <a:pt x="6417" y="4339"/>
                </a:cubicBezTo>
                <a:cubicBezTo>
                  <a:pt x="6401" y="4314"/>
                  <a:pt x="6381" y="4326"/>
                  <a:pt x="6333" y="4477"/>
                </a:cubicBezTo>
                <a:cubicBezTo>
                  <a:pt x="6286" y="4629"/>
                  <a:pt x="6244" y="4654"/>
                  <a:pt x="6207" y="4616"/>
                </a:cubicBezTo>
                <a:cubicBezTo>
                  <a:pt x="6170" y="4578"/>
                  <a:pt x="6130" y="4617"/>
                  <a:pt x="6093" y="4517"/>
                </a:cubicBezTo>
                <a:cubicBezTo>
                  <a:pt x="6056" y="4416"/>
                  <a:pt x="6165" y="4377"/>
                  <a:pt x="6149" y="4314"/>
                </a:cubicBezTo>
                <a:cubicBezTo>
                  <a:pt x="6133" y="4251"/>
                  <a:pt x="6049" y="4225"/>
                  <a:pt x="5996" y="4213"/>
                </a:cubicBezTo>
                <a:cubicBezTo>
                  <a:pt x="5944" y="4200"/>
                  <a:pt x="5907" y="4062"/>
                  <a:pt x="5828" y="4049"/>
                </a:cubicBezTo>
                <a:cubicBezTo>
                  <a:pt x="5749" y="4036"/>
                  <a:pt x="5654" y="4074"/>
                  <a:pt x="5628" y="4074"/>
                </a:cubicBezTo>
                <a:cubicBezTo>
                  <a:pt x="5602" y="4074"/>
                  <a:pt x="5602" y="4162"/>
                  <a:pt x="5591" y="4301"/>
                </a:cubicBezTo>
                <a:cubicBezTo>
                  <a:pt x="5581" y="4440"/>
                  <a:pt x="5628" y="4477"/>
                  <a:pt x="5581" y="4503"/>
                </a:cubicBezTo>
                <a:cubicBezTo>
                  <a:pt x="5533" y="4528"/>
                  <a:pt x="5512" y="4540"/>
                  <a:pt x="5560" y="4591"/>
                </a:cubicBezTo>
                <a:cubicBezTo>
                  <a:pt x="5607" y="4641"/>
                  <a:pt x="5670" y="4843"/>
                  <a:pt x="5670" y="4843"/>
                </a:cubicBezTo>
                <a:cubicBezTo>
                  <a:pt x="5670" y="4843"/>
                  <a:pt x="5670" y="4956"/>
                  <a:pt x="5633" y="5019"/>
                </a:cubicBezTo>
                <a:cubicBezTo>
                  <a:pt x="5597" y="5082"/>
                  <a:pt x="5560" y="5145"/>
                  <a:pt x="5539" y="5070"/>
                </a:cubicBezTo>
                <a:cubicBezTo>
                  <a:pt x="5518" y="4994"/>
                  <a:pt x="5460" y="5007"/>
                  <a:pt x="5476" y="5082"/>
                </a:cubicBezTo>
                <a:cubicBezTo>
                  <a:pt x="5491" y="5158"/>
                  <a:pt x="5523" y="5196"/>
                  <a:pt x="5523" y="5272"/>
                </a:cubicBezTo>
                <a:cubicBezTo>
                  <a:pt x="5523" y="5347"/>
                  <a:pt x="5570" y="5536"/>
                  <a:pt x="5539" y="5599"/>
                </a:cubicBezTo>
                <a:cubicBezTo>
                  <a:pt x="5507" y="5662"/>
                  <a:pt x="5470" y="5612"/>
                  <a:pt x="5444" y="5625"/>
                </a:cubicBezTo>
                <a:cubicBezTo>
                  <a:pt x="5418" y="5637"/>
                  <a:pt x="5391" y="5524"/>
                  <a:pt x="5413" y="5499"/>
                </a:cubicBezTo>
                <a:cubicBezTo>
                  <a:pt x="5434" y="5473"/>
                  <a:pt x="5407" y="5284"/>
                  <a:pt x="5407" y="5284"/>
                </a:cubicBezTo>
                <a:cubicBezTo>
                  <a:pt x="5407" y="5284"/>
                  <a:pt x="5344" y="5499"/>
                  <a:pt x="5349" y="5385"/>
                </a:cubicBezTo>
                <a:cubicBezTo>
                  <a:pt x="5355" y="5272"/>
                  <a:pt x="5323" y="5259"/>
                  <a:pt x="5323" y="5171"/>
                </a:cubicBezTo>
                <a:cubicBezTo>
                  <a:pt x="5323" y="5083"/>
                  <a:pt x="5277" y="4960"/>
                  <a:pt x="5230" y="4985"/>
                </a:cubicBezTo>
                <a:cubicBezTo>
                  <a:pt x="5182" y="5011"/>
                  <a:pt x="5139" y="5032"/>
                  <a:pt x="5050" y="4994"/>
                </a:cubicBezTo>
                <a:cubicBezTo>
                  <a:pt x="4960" y="4956"/>
                  <a:pt x="4923" y="4931"/>
                  <a:pt x="4850" y="4843"/>
                </a:cubicBezTo>
                <a:cubicBezTo>
                  <a:pt x="4776" y="4755"/>
                  <a:pt x="4750" y="4818"/>
                  <a:pt x="4713" y="4830"/>
                </a:cubicBezTo>
                <a:cubicBezTo>
                  <a:pt x="4676" y="4843"/>
                  <a:pt x="4692" y="4654"/>
                  <a:pt x="4645" y="4629"/>
                </a:cubicBezTo>
                <a:cubicBezTo>
                  <a:pt x="4597" y="4604"/>
                  <a:pt x="4628" y="4575"/>
                  <a:pt x="4617" y="4412"/>
                </a:cubicBezTo>
                <a:cubicBezTo>
                  <a:pt x="4606" y="4248"/>
                  <a:pt x="4576" y="4289"/>
                  <a:pt x="4692" y="4112"/>
                </a:cubicBezTo>
                <a:cubicBezTo>
                  <a:pt x="4808" y="3936"/>
                  <a:pt x="4792" y="3860"/>
                  <a:pt x="4881" y="3835"/>
                </a:cubicBezTo>
                <a:cubicBezTo>
                  <a:pt x="4971" y="3810"/>
                  <a:pt x="5004" y="3949"/>
                  <a:pt x="5004" y="3886"/>
                </a:cubicBezTo>
                <a:cubicBezTo>
                  <a:pt x="5004" y="3823"/>
                  <a:pt x="5034" y="3482"/>
                  <a:pt x="5034" y="3608"/>
                </a:cubicBezTo>
                <a:cubicBezTo>
                  <a:pt x="5034" y="3734"/>
                  <a:pt x="5139" y="3747"/>
                  <a:pt x="5092" y="3835"/>
                </a:cubicBezTo>
                <a:cubicBezTo>
                  <a:pt x="5044" y="3923"/>
                  <a:pt x="5071" y="3936"/>
                  <a:pt x="5108" y="3936"/>
                </a:cubicBezTo>
                <a:cubicBezTo>
                  <a:pt x="5144" y="3936"/>
                  <a:pt x="5213" y="3847"/>
                  <a:pt x="5213" y="3847"/>
                </a:cubicBezTo>
                <a:cubicBezTo>
                  <a:pt x="5213" y="3847"/>
                  <a:pt x="5297" y="3759"/>
                  <a:pt x="5318" y="3835"/>
                </a:cubicBezTo>
                <a:cubicBezTo>
                  <a:pt x="5339" y="3910"/>
                  <a:pt x="5339" y="3986"/>
                  <a:pt x="5376" y="3986"/>
                </a:cubicBezTo>
                <a:cubicBezTo>
                  <a:pt x="5413" y="3986"/>
                  <a:pt x="5491" y="3885"/>
                  <a:pt x="5423" y="3797"/>
                </a:cubicBezTo>
                <a:cubicBezTo>
                  <a:pt x="5355" y="3709"/>
                  <a:pt x="5313" y="3721"/>
                  <a:pt x="5271" y="3621"/>
                </a:cubicBezTo>
                <a:cubicBezTo>
                  <a:pt x="5229" y="3520"/>
                  <a:pt x="5239" y="3558"/>
                  <a:pt x="5192" y="3583"/>
                </a:cubicBezTo>
                <a:cubicBezTo>
                  <a:pt x="5144" y="3608"/>
                  <a:pt x="5144" y="3545"/>
                  <a:pt x="5128" y="3545"/>
                </a:cubicBezTo>
                <a:cubicBezTo>
                  <a:pt x="5113" y="3545"/>
                  <a:pt x="5087" y="3570"/>
                  <a:pt x="5076" y="3520"/>
                </a:cubicBezTo>
                <a:cubicBezTo>
                  <a:pt x="5065" y="3469"/>
                  <a:pt x="5081" y="3457"/>
                  <a:pt x="5134" y="3457"/>
                </a:cubicBezTo>
                <a:cubicBezTo>
                  <a:pt x="5186" y="3457"/>
                  <a:pt x="5250" y="3495"/>
                  <a:pt x="5250" y="3495"/>
                </a:cubicBezTo>
                <a:cubicBezTo>
                  <a:pt x="5250" y="3495"/>
                  <a:pt x="5313" y="3444"/>
                  <a:pt x="5328" y="3431"/>
                </a:cubicBezTo>
                <a:cubicBezTo>
                  <a:pt x="5344" y="3419"/>
                  <a:pt x="5428" y="3394"/>
                  <a:pt x="5413" y="3280"/>
                </a:cubicBezTo>
                <a:cubicBezTo>
                  <a:pt x="5397" y="3167"/>
                  <a:pt x="5344" y="3167"/>
                  <a:pt x="5328" y="3129"/>
                </a:cubicBezTo>
                <a:cubicBezTo>
                  <a:pt x="5313" y="3091"/>
                  <a:pt x="5360" y="3041"/>
                  <a:pt x="5386" y="3016"/>
                </a:cubicBezTo>
                <a:cubicBezTo>
                  <a:pt x="5413" y="2990"/>
                  <a:pt x="5486" y="3016"/>
                  <a:pt x="5486" y="3016"/>
                </a:cubicBezTo>
                <a:cubicBezTo>
                  <a:pt x="5486" y="3016"/>
                  <a:pt x="5534" y="3028"/>
                  <a:pt x="5534" y="2978"/>
                </a:cubicBezTo>
                <a:cubicBezTo>
                  <a:pt x="5534" y="2928"/>
                  <a:pt x="5523" y="2864"/>
                  <a:pt x="5555" y="2902"/>
                </a:cubicBezTo>
                <a:cubicBezTo>
                  <a:pt x="5586" y="2940"/>
                  <a:pt x="5555" y="3053"/>
                  <a:pt x="5602" y="3028"/>
                </a:cubicBezTo>
                <a:cubicBezTo>
                  <a:pt x="5649" y="3003"/>
                  <a:pt x="5660" y="3028"/>
                  <a:pt x="5686" y="3066"/>
                </a:cubicBezTo>
                <a:cubicBezTo>
                  <a:pt x="5712" y="3104"/>
                  <a:pt x="5681" y="3255"/>
                  <a:pt x="5655" y="3280"/>
                </a:cubicBezTo>
                <a:cubicBezTo>
                  <a:pt x="5628" y="3305"/>
                  <a:pt x="5586" y="3356"/>
                  <a:pt x="5644" y="3369"/>
                </a:cubicBezTo>
                <a:cubicBezTo>
                  <a:pt x="5702" y="3381"/>
                  <a:pt x="5744" y="3381"/>
                  <a:pt x="5744" y="3381"/>
                </a:cubicBezTo>
                <a:cubicBezTo>
                  <a:pt x="5744" y="3381"/>
                  <a:pt x="5781" y="3293"/>
                  <a:pt x="5797" y="3217"/>
                </a:cubicBezTo>
                <a:cubicBezTo>
                  <a:pt x="5812" y="3142"/>
                  <a:pt x="5839" y="3192"/>
                  <a:pt x="5860" y="3217"/>
                </a:cubicBezTo>
                <a:cubicBezTo>
                  <a:pt x="5881" y="3242"/>
                  <a:pt x="5960" y="3280"/>
                  <a:pt x="5886" y="3331"/>
                </a:cubicBezTo>
                <a:cubicBezTo>
                  <a:pt x="5812" y="3381"/>
                  <a:pt x="5797" y="3444"/>
                  <a:pt x="5781" y="3507"/>
                </a:cubicBezTo>
                <a:cubicBezTo>
                  <a:pt x="5765" y="3570"/>
                  <a:pt x="5760" y="3608"/>
                  <a:pt x="5692" y="3570"/>
                </a:cubicBezTo>
                <a:cubicBezTo>
                  <a:pt x="5623" y="3532"/>
                  <a:pt x="5586" y="3545"/>
                  <a:pt x="5570" y="3608"/>
                </a:cubicBezTo>
                <a:cubicBezTo>
                  <a:pt x="5555" y="3671"/>
                  <a:pt x="5565" y="3873"/>
                  <a:pt x="5592" y="3847"/>
                </a:cubicBezTo>
                <a:cubicBezTo>
                  <a:pt x="5618" y="3822"/>
                  <a:pt x="5644" y="3822"/>
                  <a:pt x="5676" y="3797"/>
                </a:cubicBezTo>
                <a:cubicBezTo>
                  <a:pt x="5707" y="3772"/>
                  <a:pt x="5833" y="3822"/>
                  <a:pt x="5865" y="3810"/>
                </a:cubicBezTo>
                <a:cubicBezTo>
                  <a:pt x="5897" y="3797"/>
                  <a:pt x="5949" y="3936"/>
                  <a:pt x="5965" y="3910"/>
                </a:cubicBezTo>
                <a:cubicBezTo>
                  <a:pt x="5981" y="3885"/>
                  <a:pt x="6013" y="3961"/>
                  <a:pt x="6044" y="4011"/>
                </a:cubicBezTo>
                <a:cubicBezTo>
                  <a:pt x="6076" y="4062"/>
                  <a:pt x="6065" y="3898"/>
                  <a:pt x="6123" y="3998"/>
                </a:cubicBezTo>
                <a:cubicBezTo>
                  <a:pt x="6181" y="4100"/>
                  <a:pt x="6149" y="4100"/>
                  <a:pt x="6181" y="4100"/>
                </a:cubicBezTo>
                <a:cubicBezTo>
                  <a:pt x="6212" y="4100"/>
                  <a:pt x="6281" y="4112"/>
                  <a:pt x="6281" y="4112"/>
                </a:cubicBezTo>
                <a:cubicBezTo>
                  <a:pt x="6281" y="4112"/>
                  <a:pt x="6286" y="3986"/>
                  <a:pt x="6339" y="4011"/>
                </a:cubicBezTo>
                <a:cubicBezTo>
                  <a:pt x="6391" y="4036"/>
                  <a:pt x="6439" y="4175"/>
                  <a:pt x="6433" y="4074"/>
                </a:cubicBezTo>
                <a:cubicBezTo>
                  <a:pt x="6428" y="3974"/>
                  <a:pt x="6438" y="3898"/>
                  <a:pt x="6396" y="3822"/>
                </a:cubicBezTo>
                <a:cubicBezTo>
                  <a:pt x="6354" y="3747"/>
                  <a:pt x="6286" y="3696"/>
                  <a:pt x="6275" y="3658"/>
                </a:cubicBezTo>
                <a:cubicBezTo>
                  <a:pt x="6265" y="3621"/>
                  <a:pt x="6254" y="3570"/>
                  <a:pt x="6270" y="3545"/>
                </a:cubicBezTo>
                <a:cubicBezTo>
                  <a:pt x="6286" y="3520"/>
                  <a:pt x="6360" y="3557"/>
                  <a:pt x="6402" y="3621"/>
                </a:cubicBezTo>
                <a:cubicBezTo>
                  <a:pt x="6444" y="3684"/>
                  <a:pt x="6481" y="3747"/>
                  <a:pt x="6512" y="3696"/>
                </a:cubicBezTo>
                <a:cubicBezTo>
                  <a:pt x="6544" y="3646"/>
                  <a:pt x="6581" y="3621"/>
                  <a:pt x="6596" y="3583"/>
                </a:cubicBezTo>
                <a:cubicBezTo>
                  <a:pt x="6612" y="3545"/>
                  <a:pt x="6649" y="3431"/>
                  <a:pt x="6649" y="3431"/>
                </a:cubicBezTo>
                <a:cubicBezTo>
                  <a:pt x="6649" y="3431"/>
                  <a:pt x="6491" y="3381"/>
                  <a:pt x="6470" y="3318"/>
                </a:cubicBezTo>
                <a:cubicBezTo>
                  <a:pt x="6449" y="3255"/>
                  <a:pt x="6375" y="3167"/>
                  <a:pt x="6354" y="3167"/>
                </a:cubicBezTo>
                <a:cubicBezTo>
                  <a:pt x="6333" y="3167"/>
                  <a:pt x="6275" y="3255"/>
                  <a:pt x="6254" y="3129"/>
                </a:cubicBezTo>
                <a:cubicBezTo>
                  <a:pt x="6233" y="3003"/>
                  <a:pt x="6233" y="2852"/>
                  <a:pt x="6212" y="2839"/>
                </a:cubicBezTo>
                <a:cubicBezTo>
                  <a:pt x="6191" y="2826"/>
                  <a:pt x="5970" y="2751"/>
                  <a:pt x="5939" y="2713"/>
                </a:cubicBezTo>
                <a:cubicBezTo>
                  <a:pt x="5907" y="2675"/>
                  <a:pt x="5781" y="2587"/>
                  <a:pt x="5734" y="2524"/>
                </a:cubicBezTo>
                <a:cubicBezTo>
                  <a:pt x="5686" y="2461"/>
                  <a:pt x="5618" y="2373"/>
                  <a:pt x="5576" y="2373"/>
                </a:cubicBezTo>
                <a:cubicBezTo>
                  <a:pt x="5534" y="2373"/>
                  <a:pt x="5360" y="2423"/>
                  <a:pt x="5329" y="2411"/>
                </a:cubicBezTo>
                <a:cubicBezTo>
                  <a:pt x="5297" y="2398"/>
                  <a:pt x="5202" y="2436"/>
                  <a:pt x="5165" y="2448"/>
                </a:cubicBezTo>
                <a:cubicBezTo>
                  <a:pt x="5129" y="2461"/>
                  <a:pt x="5213" y="2625"/>
                  <a:pt x="5134" y="2663"/>
                </a:cubicBezTo>
                <a:cubicBezTo>
                  <a:pt x="5055" y="2701"/>
                  <a:pt x="5065" y="2726"/>
                  <a:pt x="5081" y="2537"/>
                </a:cubicBezTo>
                <a:cubicBezTo>
                  <a:pt x="5097" y="2348"/>
                  <a:pt x="5029" y="2297"/>
                  <a:pt x="4960" y="2373"/>
                </a:cubicBezTo>
                <a:cubicBezTo>
                  <a:pt x="4892" y="2448"/>
                  <a:pt x="4781" y="2499"/>
                  <a:pt x="4808" y="2587"/>
                </a:cubicBezTo>
                <a:cubicBezTo>
                  <a:pt x="4834" y="2675"/>
                  <a:pt x="4802" y="2739"/>
                  <a:pt x="4855" y="2826"/>
                </a:cubicBezTo>
                <a:cubicBezTo>
                  <a:pt x="4908" y="2915"/>
                  <a:pt x="4929" y="2940"/>
                  <a:pt x="4997" y="2927"/>
                </a:cubicBezTo>
                <a:cubicBezTo>
                  <a:pt x="5065" y="2915"/>
                  <a:pt x="5134" y="2953"/>
                  <a:pt x="5134" y="2953"/>
                </a:cubicBezTo>
                <a:cubicBezTo>
                  <a:pt x="5134" y="2953"/>
                  <a:pt x="5134" y="3104"/>
                  <a:pt x="5108" y="3129"/>
                </a:cubicBezTo>
                <a:cubicBezTo>
                  <a:pt x="5081" y="3154"/>
                  <a:pt x="5039" y="3154"/>
                  <a:pt x="5029" y="3230"/>
                </a:cubicBezTo>
                <a:cubicBezTo>
                  <a:pt x="5018" y="3305"/>
                  <a:pt x="4965" y="3344"/>
                  <a:pt x="4965" y="3305"/>
                </a:cubicBezTo>
                <a:cubicBezTo>
                  <a:pt x="4965" y="3268"/>
                  <a:pt x="4992" y="3142"/>
                  <a:pt x="4955" y="3079"/>
                </a:cubicBezTo>
                <a:cubicBezTo>
                  <a:pt x="4918" y="3016"/>
                  <a:pt x="4908" y="3003"/>
                  <a:pt x="4865" y="3066"/>
                </a:cubicBezTo>
                <a:cubicBezTo>
                  <a:pt x="4823" y="3129"/>
                  <a:pt x="4818" y="3154"/>
                  <a:pt x="4797" y="3053"/>
                </a:cubicBezTo>
                <a:cubicBezTo>
                  <a:pt x="4776" y="2953"/>
                  <a:pt x="4713" y="2864"/>
                  <a:pt x="4713" y="2864"/>
                </a:cubicBezTo>
                <a:cubicBezTo>
                  <a:pt x="4713" y="2864"/>
                  <a:pt x="4671" y="2739"/>
                  <a:pt x="4639" y="2675"/>
                </a:cubicBezTo>
                <a:cubicBezTo>
                  <a:pt x="4608" y="2612"/>
                  <a:pt x="4550" y="2625"/>
                  <a:pt x="4545" y="2688"/>
                </a:cubicBezTo>
                <a:cubicBezTo>
                  <a:pt x="4539" y="2751"/>
                  <a:pt x="4555" y="2814"/>
                  <a:pt x="4576" y="2928"/>
                </a:cubicBezTo>
                <a:cubicBezTo>
                  <a:pt x="4597" y="3041"/>
                  <a:pt x="4607" y="3185"/>
                  <a:pt x="4570" y="3197"/>
                </a:cubicBezTo>
                <a:cubicBezTo>
                  <a:pt x="4533" y="3210"/>
                  <a:pt x="4539" y="3293"/>
                  <a:pt x="4502" y="3318"/>
                </a:cubicBezTo>
                <a:cubicBezTo>
                  <a:pt x="4466" y="3344"/>
                  <a:pt x="4450" y="3280"/>
                  <a:pt x="4450" y="3179"/>
                </a:cubicBezTo>
                <a:cubicBezTo>
                  <a:pt x="4450" y="3079"/>
                  <a:pt x="4434" y="2990"/>
                  <a:pt x="4445" y="2953"/>
                </a:cubicBezTo>
                <a:cubicBezTo>
                  <a:pt x="4455" y="2915"/>
                  <a:pt x="4403" y="2978"/>
                  <a:pt x="4350" y="2953"/>
                </a:cubicBezTo>
                <a:cubicBezTo>
                  <a:pt x="4297" y="2927"/>
                  <a:pt x="4255" y="3003"/>
                  <a:pt x="4308" y="3041"/>
                </a:cubicBezTo>
                <a:cubicBezTo>
                  <a:pt x="4360" y="3079"/>
                  <a:pt x="4371" y="3230"/>
                  <a:pt x="4324" y="3268"/>
                </a:cubicBezTo>
                <a:cubicBezTo>
                  <a:pt x="4276" y="3305"/>
                  <a:pt x="4097" y="3268"/>
                  <a:pt x="4039" y="3268"/>
                </a:cubicBezTo>
                <a:cubicBezTo>
                  <a:pt x="3982" y="3268"/>
                  <a:pt x="3898" y="3305"/>
                  <a:pt x="3882" y="3230"/>
                </a:cubicBezTo>
                <a:cubicBezTo>
                  <a:pt x="3866" y="3154"/>
                  <a:pt x="3929" y="3104"/>
                  <a:pt x="3966" y="3104"/>
                </a:cubicBezTo>
                <a:cubicBezTo>
                  <a:pt x="4003" y="3104"/>
                  <a:pt x="4113" y="3116"/>
                  <a:pt x="4155" y="2978"/>
                </a:cubicBezTo>
                <a:cubicBezTo>
                  <a:pt x="4197" y="2839"/>
                  <a:pt x="4103" y="2814"/>
                  <a:pt x="4061" y="2814"/>
                </a:cubicBezTo>
                <a:cubicBezTo>
                  <a:pt x="4019" y="2814"/>
                  <a:pt x="3987" y="2776"/>
                  <a:pt x="3940" y="2663"/>
                </a:cubicBezTo>
                <a:cubicBezTo>
                  <a:pt x="3892" y="2549"/>
                  <a:pt x="3971" y="2474"/>
                  <a:pt x="3961" y="2423"/>
                </a:cubicBezTo>
                <a:cubicBezTo>
                  <a:pt x="3950" y="2373"/>
                  <a:pt x="3898" y="2411"/>
                  <a:pt x="3850" y="2411"/>
                </a:cubicBezTo>
                <a:cubicBezTo>
                  <a:pt x="3803" y="2411"/>
                  <a:pt x="3729" y="2323"/>
                  <a:pt x="3729" y="2423"/>
                </a:cubicBezTo>
                <a:cubicBezTo>
                  <a:pt x="3729" y="2524"/>
                  <a:pt x="3787" y="2814"/>
                  <a:pt x="3750" y="2751"/>
                </a:cubicBezTo>
                <a:cubicBezTo>
                  <a:pt x="3713" y="2688"/>
                  <a:pt x="3719" y="2600"/>
                  <a:pt x="3692" y="2524"/>
                </a:cubicBezTo>
                <a:cubicBezTo>
                  <a:pt x="3666" y="2448"/>
                  <a:pt x="3624" y="2461"/>
                  <a:pt x="3571" y="2474"/>
                </a:cubicBezTo>
                <a:cubicBezTo>
                  <a:pt x="3519" y="2486"/>
                  <a:pt x="3429" y="2524"/>
                  <a:pt x="3403" y="2512"/>
                </a:cubicBezTo>
                <a:cubicBezTo>
                  <a:pt x="3377" y="2499"/>
                  <a:pt x="3398" y="2499"/>
                  <a:pt x="3340" y="2436"/>
                </a:cubicBezTo>
                <a:cubicBezTo>
                  <a:pt x="3282" y="2373"/>
                  <a:pt x="3256" y="2385"/>
                  <a:pt x="3214" y="2323"/>
                </a:cubicBezTo>
                <a:cubicBezTo>
                  <a:pt x="3172" y="2259"/>
                  <a:pt x="3208" y="2234"/>
                  <a:pt x="3135" y="2221"/>
                </a:cubicBezTo>
                <a:cubicBezTo>
                  <a:pt x="3061" y="2209"/>
                  <a:pt x="3066" y="2310"/>
                  <a:pt x="2993" y="2285"/>
                </a:cubicBezTo>
                <a:cubicBezTo>
                  <a:pt x="2919" y="2259"/>
                  <a:pt x="2898" y="2297"/>
                  <a:pt x="2824" y="2285"/>
                </a:cubicBezTo>
                <a:cubicBezTo>
                  <a:pt x="2751" y="2272"/>
                  <a:pt x="2714" y="2259"/>
                  <a:pt x="2703" y="2348"/>
                </a:cubicBezTo>
                <a:cubicBezTo>
                  <a:pt x="2693" y="2436"/>
                  <a:pt x="2672" y="2587"/>
                  <a:pt x="2640" y="2587"/>
                </a:cubicBezTo>
                <a:cubicBezTo>
                  <a:pt x="2609" y="2587"/>
                  <a:pt x="2572" y="2675"/>
                  <a:pt x="2672" y="2688"/>
                </a:cubicBezTo>
                <a:cubicBezTo>
                  <a:pt x="2772" y="2701"/>
                  <a:pt x="2714" y="2814"/>
                  <a:pt x="2803" y="2801"/>
                </a:cubicBezTo>
                <a:cubicBezTo>
                  <a:pt x="2893" y="2789"/>
                  <a:pt x="2972" y="2789"/>
                  <a:pt x="2993" y="2688"/>
                </a:cubicBezTo>
                <a:cubicBezTo>
                  <a:pt x="3014" y="2587"/>
                  <a:pt x="3030" y="2587"/>
                  <a:pt x="3040" y="2625"/>
                </a:cubicBezTo>
                <a:cubicBezTo>
                  <a:pt x="3051" y="2663"/>
                  <a:pt x="3130" y="2890"/>
                  <a:pt x="3130" y="2890"/>
                </a:cubicBezTo>
                <a:cubicBezTo>
                  <a:pt x="3130" y="2890"/>
                  <a:pt x="3182" y="2990"/>
                  <a:pt x="3203" y="3016"/>
                </a:cubicBezTo>
                <a:cubicBezTo>
                  <a:pt x="3224" y="3041"/>
                  <a:pt x="3182" y="3154"/>
                  <a:pt x="3140" y="3091"/>
                </a:cubicBezTo>
                <a:cubicBezTo>
                  <a:pt x="3098" y="3028"/>
                  <a:pt x="3019" y="3041"/>
                  <a:pt x="2987" y="2978"/>
                </a:cubicBezTo>
                <a:cubicBezTo>
                  <a:pt x="2956" y="2915"/>
                  <a:pt x="2871" y="2888"/>
                  <a:pt x="2834" y="2901"/>
                </a:cubicBezTo>
                <a:cubicBezTo>
                  <a:pt x="2797" y="2913"/>
                  <a:pt x="2677" y="2890"/>
                  <a:pt x="2656" y="2890"/>
                </a:cubicBezTo>
                <a:cubicBezTo>
                  <a:pt x="2635" y="2890"/>
                  <a:pt x="2567" y="3016"/>
                  <a:pt x="2567" y="3016"/>
                </a:cubicBezTo>
                <a:cubicBezTo>
                  <a:pt x="2567" y="3016"/>
                  <a:pt x="2540" y="2915"/>
                  <a:pt x="2525" y="2864"/>
                </a:cubicBezTo>
                <a:cubicBezTo>
                  <a:pt x="2509" y="2814"/>
                  <a:pt x="2482" y="2915"/>
                  <a:pt x="2461" y="2928"/>
                </a:cubicBezTo>
                <a:cubicBezTo>
                  <a:pt x="2440" y="2940"/>
                  <a:pt x="2377" y="2827"/>
                  <a:pt x="2314" y="2877"/>
                </a:cubicBezTo>
                <a:cubicBezTo>
                  <a:pt x="2251" y="2928"/>
                  <a:pt x="2272" y="2978"/>
                  <a:pt x="2183" y="2965"/>
                </a:cubicBezTo>
                <a:cubicBezTo>
                  <a:pt x="2093" y="2953"/>
                  <a:pt x="2072" y="2915"/>
                  <a:pt x="2041" y="2927"/>
                </a:cubicBezTo>
                <a:cubicBezTo>
                  <a:pt x="2009" y="2940"/>
                  <a:pt x="2009" y="2940"/>
                  <a:pt x="2009" y="2940"/>
                </a:cubicBezTo>
                <a:cubicBezTo>
                  <a:pt x="2009" y="2940"/>
                  <a:pt x="2014" y="2990"/>
                  <a:pt x="1977" y="3041"/>
                </a:cubicBezTo>
                <a:cubicBezTo>
                  <a:pt x="1941" y="3091"/>
                  <a:pt x="1914" y="3154"/>
                  <a:pt x="1888" y="3079"/>
                </a:cubicBezTo>
                <a:cubicBezTo>
                  <a:pt x="1862" y="3003"/>
                  <a:pt x="1846" y="3003"/>
                  <a:pt x="1830" y="2990"/>
                </a:cubicBezTo>
                <a:cubicBezTo>
                  <a:pt x="1814" y="2978"/>
                  <a:pt x="1783" y="2915"/>
                  <a:pt x="1714" y="2953"/>
                </a:cubicBezTo>
                <a:cubicBezTo>
                  <a:pt x="1646" y="2990"/>
                  <a:pt x="1572" y="2767"/>
                  <a:pt x="1551" y="2767"/>
                </a:cubicBezTo>
                <a:cubicBezTo>
                  <a:pt x="1530" y="2767"/>
                  <a:pt x="1309" y="2877"/>
                  <a:pt x="1267" y="2852"/>
                </a:cubicBezTo>
                <a:cubicBezTo>
                  <a:pt x="1225" y="2826"/>
                  <a:pt x="1103" y="2716"/>
                  <a:pt x="1061" y="2729"/>
                </a:cubicBezTo>
                <a:cubicBezTo>
                  <a:pt x="1019" y="2741"/>
                  <a:pt x="934" y="2767"/>
                  <a:pt x="934" y="2767"/>
                </a:cubicBezTo>
                <a:cubicBezTo>
                  <a:pt x="934" y="2767"/>
                  <a:pt x="846" y="2726"/>
                  <a:pt x="831" y="2726"/>
                </a:cubicBezTo>
                <a:cubicBezTo>
                  <a:pt x="815" y="2726"/>
                  <a:pt x="757" y="2789"/>
                  <a:pt x="731" y="2726"/>
                </a:cubicBezTo>
                <a:cubicBezTo>
                  <a:pt x="704" y="2663"/>
                  <a:pt x="657" y="2625"/>
                  <a:pt x="657" y="2625"/>
                </a:cubicBezTo>
                <a:cubicBezTo>
                  <a:pt x="657" y="2625"/>
                  <a:pt x="636" y="2764"/>
                  <a:pt x="599" y="2789"/>
                </a:cubicBezTo>
                <a:cubicBezTo>
                  <a:pt x="562" y="2814"/>
                  <a:pt x="483" y="2864"/>
                  <a:pt x="468" y="2839"/>
                </a:cubicBezTo>
                <a:cubicBezTo>
                  <a:pt x="452" y="2814"/>
                  <a:pt x="315" y="2940"/>
                  <a:pt x="315" y="2940"/>
                </a:cubicBezTo>
                <a:cubicBezTo>
                  <a:pt x="315" y="2940"/>
                  <a:pt x="238" y="2980"/>
                  <a:pt x="217" y="2968"/>
                </a:cubicBezTo>
                <a:cubicBezTo>
                  <a:pt x="196" y="2955"/>
                  <a:pt x="105" y="3053"/>
                  <a:pt x="115" y="3104"/>
                </a:cubicBezTo>
                <a:cubicBezTo>
                  <a:pt x="126" y="3155"/>
                  <a:pt x="115" y="3255"/>
                  <a:pt x="199" y="3255"/>
                </a:cubicBezTo>
                <a:cubicBezTo>
                  <a:pt x="283" y="3255"/>
                  <a:pt x="289" y="3331"/>
                  <a:pt x="320" y="3344"/>
                </a:cubicBezTo>
                <a:cubicBezTo>
                  <a:pt x="352" y="3356"/>
                  <a:pt x="362" y="3344"/>
                  <a:pt x="399" y="3419"/>
                </a:cubicBezTo>
                <a:cubicBezTo>
                  <a:pt x="436" y="3495"/>
                  <a:pt x="436" y="3570"/>
                  <a:pt x="389" y="3558"/>
                </a:cubicBezTo>
                <a:cubicBezTo>
                  <a:pt x="341" y="3545"/>
                  <a:pt x="289" y="3520"/>
                  <a:pt x="257" y="3457"/>
                </a:cubicBezTo>
                <a:cubicBezTo>
                  <a:pt x="226" y="3394"/>
                  <a:pt x="226" y="3394"/>
                  <a:pt x="226" y="3394"/>
                </a:cubicBezTo>
                <a:lnTo>
                  <a:pt x="168" y="3457"/>
                </a:lnTo>
                <a:close/>
                <a:moveTo>
                  <a:pt x="5013" y="6847"/>
                </a:moveTo>
                <a:cubicBezTo>
                  <a:pt x="5019" y="6771"/>
                  <a:pt x="4998" y="6583"/>
                  <a:pt x="5019" y="6482"/>
                </a:cubicBezTo>
                <a:cubicBezTo>
                  <a:pt x="5040" y="6381"/>
                  <a:pt x="5103" y="6343"/>
                  <a:pt x="5145" y="6330"/>
                </a:cubicBezTo>
                <a:cubicBezTo>
                  <a:pt x="5187" y="6318"/>
                  <a:pt x="5277" y="6393"/>
                  <a:pt x="5292" y="6381"/>
                </a:cubicBezTo>
                <a:cubicBezTo>
                  <a:pt x="5308" y="6368"/>
                  <a:pt x="5382" y="6368"/>
                  <a:pt x="5418" y="6381"/>
                </a:cubicBezTo>
                <a:cubicBezTo>
                  <a:pt x="5455" y="6393"/>
                  <a:pt x="5508" y="6620"/>
                  <a:pt x="5482" y="6633"/>
                </a:cubicBezTo>
                <a:cubicBezTo>
                  <a:pt x="5455" y="6646"/>
                  <a:pt x="5413" y="6583"/>
                  <a:pt x="5413" y="6494"/>
                </a:cubicBezTo>
                <a:cubicBezTo>
                  <a:pt x="5413" y="6406"/>
                  <a:pt x="5376" y="6658"/>
                  <a:pt x="5397" y="6734"/>
                </a:cubicBezTo>
                <a:cubicBezTo>
                  <a:pt x="5418" y="6809"/>
                  <a:pt x="5355" y="6898"/>
                  <a:pt x="5334" y="6898"/>
                </a:cubicBezTo>
                <a:cubicBezTo>
                  <a:pt x="5313" y="6898"/>
                  <a:pt x="5297" y="6784"/>
                  <a:pt x="5303" y="6671"/>
                </a:cubicBezTo>
                <a:cubicBezTo>
                  <a:pt x="5308" y="6557"/>
                  <a:pt x="5271" y="6457"/>
                  <a:pt x="5213" y="6469"/>
                </a:cubicBezTo>
                <a:cubicBezTo>
                  <a:pt x="5155" y="6482"/>
                  <a:pt x="5129" y="6595"/>
                  <a:pt x="5108" y="6633"/>
                </a:cubicBezTo>
                <a:cubicBezTo>
                  <a:pt x="5087" y="6671"/>
                  <a:pt x="5087" y="6885"/>
                  <a:pt x="5092" y="6935"/>
                </a:cubicBezTo>
                <a:cubicBezTo>
                  <a:pt x="5098" y="6986"/>
                  <a:pt x="5098" y="7164"/>
                  <a:pt x="5045" y="7150"/>
                </a:cubicBezTo>
                <a:cubicBezTo>
                  <a:pt x="4998" y="7137"/>
                  <a:pt x="5008" y="6923"/>
                  <a:pt x="5013" y="6847"/>
                </a:cubicBezTo>
                <a:close/>
                <a:moveTo>
                  <a:pt x="5350" y="7074"/>
                </a:moveTo>
                <a:cubicBezTo>
                  <a:pt x="5355" y="7036"/>
                  <a:pt x="5450" y="6948"/>
                  <a:pt x="5450" y="6948"/>
                </a:cubicBezTo>
                <a:cubicBezTo>
                  <a:pt x="5450" y="6948"/>
                  <a:pt x="5561" y="6646"/>
                  <a:pt x="5576" y="6671"/>
                </a:cubicBezTo>
                <a:cubicBezTo>
                  <a:pt x="5592" y="6696"/>
                  <a:pt x="5703" y="6633"/>
                  <a:pt x="5724" y="6696"/>
                </a:cubicBezTo>
                <a:cubicBezTo>
                  <a:pt x="5745" y="6759"/>
                  <a:pt x="5703" y="6771"/>
                  <a:pt x="5650" y="6822"/>
                </a:cubicBezTo>
                <a:cubicBezTo>
                  <a:pt x="5597" y="6873"/>
                  <a:pt x="5581" y="6860"/>
                  <a:pt x="5561" y="6923"/>
                </a:cubicBezTo>
                <a:cubicBezTo>
                  <a:pt x="5540" y="6986"/>
                  <a:pt x="5471" y="7011"/>
                  <a:pt x="5440" y="7086"/>
                </a:cubicBezTo>
                <a:cubicBezTo>
                  <a:pt x="5408" y="7162"/>
                  <a:pt x="5352" y="7207"/>
                  <a:pt x="5340" y="7149"/>
                </a:cubicBezTo>
                <a:cubicBezTo>
                  <a:pt x="5324" y="7074"/>
                  <a:pt x="5345" y="7112"/>
                  <a:pt x="5350" y="7074"/>
                </a:cubicBezTo>
                <a:close/>
                <a:moveTo>
                  <a:pt x="4882" y="6041"/>
                </a:moveTo>
                <a:cubicBezTo>
                  <a:pt x="4950" y="5978"/>
                  <a:pt x="5024" y="5801"/>
                  <a:pt x="5056" y="5877"/>
                </a:cubicBezTo>
                <a:cubicBezTo>
                  <a:pt x="5087" y="5952"/>
                  <a:pt x="5145" y="6041"/>
                  <a:pt x="5182" y="6053"/>
                </a:cubicBezTo>
                <a:cubicBezTo>
                  <a:pt x="5219" y="6066"/>
                  <a:pt x="5171" y="6217"/>
                  <a:pt x="5155" y="6230"/>
                </a:cubicBezTo>
                <a:cubicBezTo>
                  <a:pt x="5140" y="6242"/>
                  <a:pt x="5082" y="6204"/>
                  <a:pt x="5034" y="6204"/>
                </a:cubicBezTo>
                <a:cubicBezTo>
                  <a:pt x="4987" y="6204"/>
                  <a:pt x="4998" y="6129"/>
                  <a:pt x="4977" y="6141"/>
                </a:cubicBezTo>
                <a:cubicBezTo>
                  <a:pt x="4956" y="6154"/>
                  <a:pt x="4908" y="6179"/>
                  <a:pt x="4877" y="6217"/>
                </a:cubicBezTo>
                <a:cubicBezTo>
                  <a:pt x="4845" y="6255"/>
                  <a:pt x="4793" y="6247"/>
                  <a:pt x="4793" y="6179"/>
                </a:cubicBezTo>
                <a:cubicBezTo>
                  <a:pt x="4793" y="6079"/>
                  <a:pt x="4813" y="6104"/>
                  <a:pt x="4882" y="6041"/>
                </a:cubicBezTo>
                <a:close/>
                <a:moveTo>
                  <a:pt x="2699" y="5852"/>
                </a:moveTo>
                <a:cubicBezTo>
                  <a:pt x="2715" y="5852"/>
                  <a:pt x="2793" y="6003"/>
                  <a:pt x="2815" y="6053"/>
                </a:cubicBezTo>
                <a:cubicBezTo>
                  <a:pt x="2836" y="6104"/>
                  <a:pt x="2836" y="6242"/>
                  <a:pt x="2809" y="6255"/>
                </a:cubicBezTo>
                <a:cubicBezTo>
                  <a:pt x="2783" y="6268"/>
                  <a:pt x="2767" y="6116"/>
                  <a:pt x="2762" y="6053"/>
                </a:cubicBezTo>
                <a:cubicBezTo>
                  <a:pt x="2757" y="5990"/>
                  <a:pt x="2704" y="5990"/>
                  <a:pt x="2678" y="5952"/>
                </a:cubicBezTo>
                <a:cubicBezTo>
                  <a:pt x="2651" y="5915"/>
                  <a:pt x="2593" y="5729"/>
                  <a:pt x="2636" y="5763"/>
                </a:cubicBezTo>
                <a:cubicBezTo>
                  <a:pt x="2651" y="5776"/>
                  <a:pt x="2683" y="5852"/>
                  <a:pt x="2699" y="5852"/>
                </a:cubicBezTo>
                <a:close/>
                <a:moveTo>
                  <a:pt x="5234" y="4033"/>
                </a:moveTo>
                <a:cubicBezTo>
                  <a:pt x="5220" y="4070"/>
                  <a:pt x="5297" y="4125"/>
                  <a:pt x="5312" y="4074"/>
                </a:cubicBezTo>
                <a:cubicBezTo>
                  <a:pt x="5326" y="4024"/>
                  <a:pt x="5269" y="3940"/>
                  <a:pt x="5234" y="4033"/>
                </a:cubicBezTo>
                <a:close/>
                <a:moveTo>
                  <a:pt x="5438" y="4108"/>
                </a:moveTo>
                <a:cubicBezTo>
                  <a:pt x="5382" y="4146"/>
                  <a:pt x="5434" y="4243"/>
                  <a:pt x="5469" y="4209"/>
                </a:cubicBezTo>
                <a:cubicBezTo>
                  <a:pt x="5504" y="4176"/>
                  <a:pt x="5487" y="4074"/>
                  <a:pt x="5438" y="4108"/>
                </a:cubicBezTo>
                <a:close/>
                <a:moveTo>
                  <a:pt x="3961" y="1991"/>
                </a:moveTo>
                <a:cubicBezTo>
                  <a:pt x="3935" y="2046"/>
                  <a:pt x="3961" y="2218"/>
                  <a:pt x="3951" y="2234"/>
                </a:cubicBezTo>
                <a:cubicBezTo>
                  <a:pt x="3940" y="2251"/>
                  <a:pt x="3954" y="2327"/>
                  <a:pt x="3982" y="2310"/>
                </a:cubicBezTo>
                <a:cubicBezTo>
                  <a:pt x="4010" y="2293"/>
                  <a:pt x="4024" y="2134"/>
                  <a:pt x="4045" y="2134"/>
                </a:cubicBezTo>
                <a:cubicBezTo>
                  <a:pt x="4067" y="2134"/>
                  <a:pt x="4175" y="2075"/>
                  <a:pt x="4193" y="2167"/>
                </a:cubicBezTo>
                <a:cubicBezTo>
                  <a:pt x="4210" y="2259"/>
                  <a:pt x="4210" y="2218"/>
                  <a:pt x="4259" y="2226"/>
                </a:cubicBezTo>
                <a:cubicBezTo>
                  <a:pt x="4308" y="2234"/>
                  <a:pt x="4347" y="2109"/>
                  <a:pt x="4351" y="2066"/>
                </a:cubicBezTo>
                <a:cubicBezTo>
                  <a:pt x="4354" y="2024"/>
                  <a:pt x="4326" y="1940"/>
                  <a:pt x="4259" y="1957"/>
                </a:cubicBezTo>
                <a:cubicBezTo>
                  <a:pt x="4193" y="1974"/>
                  <a:pt x="3989" y="1932"/>
                  <a:pt x="3961" y="1991"/>
                </a:cubicBezTo>
                <a:close/>
                <a:moveTo>
                  <a:pt x="4091" y="2436"/>
                </a:moveTo>
                <a:cubicBezTo>
                  <a:pt x="4067" y="2473"/>
                  <a:pt x="4081" y="2596"/>
                  <a:pt x="4119" y="2604"/>
                </a:cubicBezTo>
                <a:cubicBezTo>
                  <a:pt x="4158" y="2613"/>
                  <a:pt x="4224" y="2545"/>
                  <a:pt x="4231" y="2596"/>
                </a:cubicBezTo>
                <a:cubicBezTo>
                  <a:pt x="4238" y="2646"/>
                  <a:pt x="4263" y="2873"/>
                  <a:pt x="4326" y="2798"/>
                </a:cubicBezTo>
                <a:cubicBezTo>
                  <a:pt x="4389" y="2722"/>
                  <a:pt x="4386" y="2655"/>
                  <a:pt x="4403" y="2646"/>
                </a:cubicBezTo>
                <a:cubicBezTo>
                  <a:pt x="4421" y="2638"/>
                  <a:pt x="4400" y="2453"/>
                  <a:pt x="4372" y="2411"/>
                </a:cubicBezTo>
                <a:cubicBezTo>
                  <a:pt x="4344" y="2369"/>
                  <a:pt x="4252" y="2394"/>
                  <a:pt x="4228" y="2420"/>
                </a:cubicBezTo>
                <a:cubicBezTo>
                  <a:pt x="4203" y="2445"/>
                  <a:pt x="4130" y="2377"/>
                  <a:pt x="4091" y="2436"/>
                </a:cubicBezTo>
                <a:close/>
                <a:moveTo>
                  <a:pt x="4487" y="2512"/>
                </a:moveTo>
                <a:cubicBezTo>
                  <a:pt x="4491" y="2535"/>
                  <a:pt x="4519" y="2579"/>
                  <a:pt x="4565" y="2562"/>
                </a:cubicBezTo>
                <a:cubicBezTo>
                  <a:pt x="4610" y="2545"/>
                  <a:pt x="4677" y="2529"/>
                  <a:pt x="4708" y="2520"/>
                </a:cubicBezTo>
                <a:cubicBezTo>
                  <a:pt x="4740" y="2512"/>
                  <a:pt x="4747" y="2386"/>
                  <a:pt x="4712" y="2377"/>
                </a:cubicBezTo>
                <a:cubicBezTo>
                  <a:pt x="4677" y="2369"/>
                  <a:pt x="4649" y="2294"/>
                  <a:pt x="4617" y="2319"/>
                </a:cubicBezTo>
                <a:cubicBezTo>
                  <a:pt x="4586" y="2344"/>
                  <a:pt x="4477" y="2453"/>
                  <a:pt x="4487" y="2512"/>
                </a:cubicBezTo>
                <a:close/>
                <a:moveTo>
                  <a:pt x="4477" y="2159"/>
                </a:moveTo>
                <a:cubicBezTo>
                  <a:pt x="4462" y="2247"/>
                  <a:pt x="4617" y="2293"/>
                  <a:pt x="4600" y="2193"/>
                </a:cubicBezTo>
                <a:cubicBezTo>
                  <a:pt x="4582" y="2092"/>
                  <a:pt x="4494" y="2058"/>
                  <a:pt x="4477" y="2159"/>
                </a:cubicBezTo>
                <a:close/>
                <a:moveTo>
                  <a:pt x="4505" y="1730"/>
                </a:moveTo>
                <a:cubicBezTo>
                  <a:pt x="4460" y="1705"/>
                  <a:pt x="4386" y="1672"/>
                  <a:pt x="4386" y="1646"/>
                </a:cubicBezTo>
                <a:cubicBezTo>
                  <a:pt x="4386" y="1621"/>
                  <a:pt x="4365" y="1764"/>
                  <a:pt x="4403" y="1806"/>
                </a:cubicBezTo>
                <a:cubicBezTo>
                  <a:pt x="4442" y="1848"/>
                  <a:pt x="4505" y="1924"/>
                  <a:pt x="4551" y="1966"/>
                </a:cubicBezTo>
                <a:cubicBezTo>
                  <a:pt x="4596" y="2008"/>
                  <a:pt x="4684" y="2016"/>
                  <a:pt x="4712" y="2100"/>
                </a:cubicBezTo>
                <a:cubicBezTo>
                  <a:pt x="4740" y="2184"/>
                  <a:pt x="4835" y="2251"/>
                  <a:pt x="4835" y="2251"/>
                </a:cubicBezTo>
                <a:lnTo>
                  <a:pt x="4947" y="2277"/>
                </a:lnTo>
                <a:cubicBezTo>
                  <a:pt x="4947" y="2277"/>
                  <a:pt x="5024" y="2234"/>
                  <a:pt x="5105" y="2251"/>
                </a:cubicBezTo>
                <a:cubicBezTo>
                  <a:pt x="5185" y="2268"/>
                  <a:pt x="5304" y="2294"/>
                  <a:pt x="5371" y="2285"/>
                </a:cubicBezTo>
                <a:cubicBezTo>
                  <a:pt x="5438" y="2277"/>
                  <a:pt x="5448" y="2226"/>
                  <a:pt x="5455" y="2193"/>
                </a:cubicBezTo>
                <a:cubicBezTo>
                  <a:pt x="5462" y="2159"/>
                  <a:pt x="5333" y="2092"/>
                  <a:pt x="5301" y="2100"/>
                </a:cubicBezTo>
                <a:cubicBezTo>
                  <a:pt x="5269" y="2108"/>
                  <a:pt x="5090" y="2108"/>
                  <a:pt x="5038" y="2100"/>
                </a:cubicBezTo>
                <a:cubicBezTo>
                  <a:pt x="4985" y="2091"/>
                  <a:pt x="4919" y="2091"/>
                  <a:pt x="4877" y="2100"/>
                </a:cubicBezTo>
                <a:cubicBezTo>
                  <a:pt x="4835" y="2108"/>
                  <a:pt x="4803" y="2033"/>
                  <a:pt x="4771" y="1991"/>
                </a:cubicBezTo>
                <a:cubicBezTo>
                  <a:pt x="4740" y="1949"/>
                  <a:pt x="4670" y="1815"/>
                  <a:pt x="4628" y="1797"/>
                </a:cubicBezTo>
                <a:cubicBezTo>
                  <a:pt x="4586" y="1781"/>
                  <a:pt x="4593" y="1781"/>
                  <a:pt x="4505" y="1730"/>
                </a:cubicBezTo>
                <a:close/>
                <a:moveTo>
                  <a:pt x="8905" y="3478"/>
                </a:moveTo>
                <a:cubicBezTo>
                  <a:pt x="8891" y="3534"/>
                  <a:pt x="8863" y="3537"/>
                  <a:pt x="8891" y="3654"/>
                </a:cubicBezTo>
                <a:cubicBezTo>
                  <a:pt x="8919" y="3772"/>
                  <a:pt x="8940" y="3839"/>
                  <a:pt x="8965" y="3831"/>
                </a:cubicBezTo>
                <a:cubicBezTo>
                  <a:pt x="8989" y="3822"/>
                  <a:pt x="9074" y="3814"/>
                  <a:pt x="9084" y="3881"/>
                </a:cubicBezTo>
                <a:cubicBezTo>
                  <a:pt x="9095" y="3949"/>
                  <a:pt x="9123" y="4008"/>
                  <a:pt x="9182" y="3965"/>
                </a:cubicBezTo>
                <a:cubicBezTo>
                  <a:pt x="9242" y="3923"/>
                  <a:pt x="9291" y="3898"/>
                  <a:pt x="9305" y="3848"/>
                </a:cubicBezTo>
                <a:cubicBezTo>
                  <a:pt x="9319" y="3797"/>
                  <a:pt x="9414" y="3789"/>
                  <a:pt x="9414" y="3789"/>
                </a:cubicBezTo>
                <a:cubicBezTo>
                  <a:pt x="9414" y="3789"/>
                  <a:pt x="9491" y="3646"/>
                  <a:pt x="9463" y="3588"/>
                </a:cubicBezTo>
                <a:cubicBezTo>
                  <a:pt x="9435" y="3529"/>
                  <a:pt x="9368" y="3486"/>
                  <a:pt x="9336" y="3478"/>
                </a:cubicBezTo>
                <a:cubicBezTo>
                  <a:pt x="9305" y="3470"/>
                  <a:pt x="9273" y="3537"/>
                  <a:pt x="9203" y="3537"/>
                </a:cubicBezTo>
                <a:cubicBezTo>
                  <a:pt x="9133" y="3537"/>
                  <a:pt x="9088" y="3604"/>
                  <a:pt x="9059" y="3537"/>
                </a:cubicBezTo>
                <a:cubicBezTo>
                  <a:pt x="9032" y="3470"/>
                  <a:pt x="8916" y="3436"/>
                  <a:pt x="8905" y="3478"/>
                </a:cubicBezTo>
                <a:close/>
                <a:moveTo>
                  <a:pt x="5917" y="1814"/>
                </a:moveTo>
                <a:cubicBezTo>
                  <a:pt x="5956" y="1882"/>
                  <a:pt x="5978" y="1840"/>
                  <a:pt x="6026" y="1865"/>
                </a:cubicBezTo>
                <a:cubicBezTo>
                  <a:pt x="6074" y="1890"/>
                  <a:pt x="6113" y="2075"/>
                  <a:pt x="6138" y="2100"/>
                </a:cubicBezTo>
                <a:cubicBezTo>
                  <a:pt x="6164" y="2125"/>
                  <a:pt x="6199" y="2100"/>
                  <a:pt x="6215" y="2049"/>
                </a:cubicBezTo>
                <a:cubicBezTo>
                  <a:pt x="6231" y="1999"/>
                  <a:pt x="6254" y="1823"/>
                  <a:pt x="6254" y="1823"/>
                </a:cubicBezTo>
                <a:cubicBezTo>
                  <a:pt x="6254" y="1823"/>
                  <a:pt x="6254" y="1991"/>
                  <a:pt x="6292" y="2024"/>
                </a:cubicBezTo>
                <a:cubicBezTo>
                  <a:pt x="6331" y="2058"/>
                  <a:pt x="6427" y="1999"/>
                  <a:pt x="6453" y="2008"/>
                </a:cubicBezTo>
                <a:cubicBezTo>
                  <a:pt x="6478" y="2016"/>
                  <a:pt x="6629" y="2066"/>
                  <a:pt x="6671" y="2117"/>
                </a:cubicBezTo>
                <a:cubicBezTo>
                  <a:pt x="6712" y="2167"/>
                  <a:pt x="6815" y="2201"/>
                  <a:pt x="6844" y="2310"/>
                </a:cubicBezTo>
                <a:cubicBezTo>
                  <a:pt x="6873" y="2419"/>
                  <a:pt x="6876" y="2797"/>
                  <a:pt x="6892" y="2839"/>
                </a:cubicBezTo>
                <a:cubicBezTo>
                  <a:pt x="6908" y="2881"/>
                  <a:pt x="6962" y="2705"/>
                  <a:pt x="6975" y="2663"/>
                </a:cubicBezTo>
                <a:cubicBezTo>
                  <a:pt x="6988" y="2621"/>
                  <a:pt x="7055" y="2646"/>
                  <a:pt x="7078" y="2705"/>
                </a:cubicBezTo>
                <a:cubicBezTo>
                  <a:pt x="7100" y="2764"/>
                  <a:pt x="7151" y="2907"/>
                  <a:pt x="7148" y="2965"/>
                </a:cubicBezTo>
                <a:cubicBezTo>
                  <a:pt x="7145" y="3024"/>
                  <a:pt x="7136" y="3116"/>
                  <a:pt x="7116" y="3083"/>
                </a:cubicBezTo>
                <a:cubicBezTo>
                  <a:pt x="7097" y="3049"/>
                  <a:pt x="7065" y="3058"/>
                  <a:pt x="7078" y="2990"/>
                </a:cubicBezTo>
                <a:cubicBezTo>
                  <a:pt x="7091" y="2923"/>
                  <a:pt x="7097" y="2780"/>
                  <a:pt x="7071" y="2780"/>
                </a:cubicBezTo>
                <a:cubicBezTo>
                  <a:pt x="7046" y="2780"/>
                  <a:pt x="7023" y="2780"/>
                  <a:pt x="7023" y="2780"/>
                </a:cubicBezTo>
                <a:cubicBezTo>
                  <a:pt x="7023" y="2780"/>
                  <a:pt x="6975" y="2747"/>
                  <a:pt x="6943" y="2873"/>
                </a:cubicBezTo>
                <a:cubicBezTo>
                  <a:pt x="6911" y="2999"/>
                  <a:pt x="6937" y="3125"/>
                  <a:pt x="6959" y="3125"/>
                </a:cubicBezTo>
                <a:cubicBezTo>
                  <a:pt x="6982" y="3125"/>
                  <a:pt x="7033" y="3125"/>
                  <a:pt x="7033" y="3158"/>
                </a:cubicBezTo>
                <a:cubicBezTo>
                  <a:pt x="7033" y="3192"/>
                  <a:pt x="6978" y="3293"/>
                  <a:pt x="6982" y="3352"/>
                </a:cubicBezTo>
                <a:cubicBezTo>
                  <a:pt x="6985" y="3411"/>
                  <a:pt x="7026" y="3612"/>
                  <a:pt x="7039" y="3654"/>
                </a:cubicBezTo>
                <a:cubicBezTo>
                  <a:pt x="7052" y="3696"/>
                  <a:pt x="7119" y="3738"/>
                  <a:pt x="7139" y="3747"/>
                </a:cubicBezTo>
                <a:cubicBezTo>
                  <a:pt x="7158" y="3755"/>
                  <a:pt x="7094" y="3763"/>
                  <a:pt x="7110" y="3822"/>
                </a:cubicBezTo>
                <a:cubicBezTo>
                  <a:pt x="7126" y="3881"/>
                  <a:pt x="7151" y="4024"/>
                  <a:pt x="7187" y="4057"/>
                </a:cubicBezTo>
                <a:cubicBezTo>
                  <a:pt x="7222" y="4091"/>
                  <a:pt x="7321" y="4242"/>
                  <a:pt x="7334" y="4310"/>
                </a:cubicBezTo>
                <a:cubicBezTo>
                  <a:pt x="7347" y="4377"/>
                  <a:pt x="7424" y="4259"/>
                  <a:pt x="7440" y="4251"/>
                </a:cubicBezTo>
                <a:cubicBezTo>
                  <a:pt x="7456" y="4243"/>
                  <a:pt x="7453" y="4427"/>
                  <a:pt x="7498" y="4436"/>
                </a:cubicBezTo>
                <a:cubicBezTo>
                  <a:pt x="7543" y="4444"/>
                  <a:pt x="7559" y="4419"/>
                  <a:pt x="7597" y="4343"/>
                </a:cubicBezTo>
                <a:cubicBezTo>
                  <a:pt x="7636" y="4268"/>
                  <a:pt x="7626" y="4167"/>
                  <a:pt x="7629" y="4091"/>
                </a:cubicBezTo>
                <a:cubicBezTo>
                  <a:pt x="7633" y="4016"/>
                  <a:pt x="7629" y="3957"/>
                  <a:pt x="7671" y="3982"/>
                </a:cubicBezTo>
                <a:cubicBezTo>
                  <a:pt x="7713" y="4007"/>
                  <a:pt x="7735" y="3965"/>
                  <a:pt x="7732" y="3881"/>
                </a:cubicBezTo>
                <a:cubicBezTo>
                  <a:pt x="7729" y="3797"/>
                  <a:pt x="7694" y="3696"/>
                  <a:pt x="7761" y="3671"/>
                </a:cubicBezTo>
                <a:cubicBezTo>
                  <a:pt x="7828" y="3646"/>
                  <a:pt x="7863" y="3537"/>
                  <a:pt x="7905" y="3537"/>
                </a:cubicBezTo>
                <a:cubicBezTo>
                  <a:pt x="7947" y="3537"/>
                  <a:pt x="8062" y="3579"/>
                  <a:pt x="8075" y="3537"/>
                </a:cubicBezTo>
                <a:cubicBezTo>
                  <a:pt x="8088" y="3495"/>
                  <a:pt x="8143" y="3244"/>
                  <a:pt x="8178" y="3236"/>
                </a:cubicBezTo>
                <a:cubicBezTo>
                  <a:pt x="8213" y="3227"/>
                  <a:pt x="8306" y="3268"/>
                  <a:pt x="8389" y="3234"/>
                </a:cubicBezTo>
                <a:cubicBezTo>
                  <a:pt x="8473" y="3201"/>
                  <a:pt x="8563" y="3075"/>
                  <a:pt x="8591" y="3083"/>
                </a:cubicBezTo>
                <a:cubicBezTo>
                  <a:pt x="8620" y="3091"/>
                  <a:pt x="8691" y="3091"/>
                  <a:pt x="8668" y="3041"/>
                </a:cubicBezTo>
                <a:cubicBezTo>
                  <a:pt x="8646" y="2990"/>
                  <a:pt x="8614" y="2873"/>
                  <a:pt x="8566" y="2873"/>
                </a:cubicBezTo>
                <a:cubicBezTo>
                  <a:pt x="8517" y="2873"/>
                  <a:pt x="8510" y="2614"/>
                  <a:pt x="8522" y="2614"/>
                </a:cubicBezTo>
                <a:cubicBezTo>
                  <a:pt x="8535" y="2614"/>
                  <a:pt x="8652" y="2713"/>
                  <a:pt x="8649" y="2797"/>
                </a:cubicBezTo>
                <a:cubicBezTo>
                  <a:pt x="8646" y="2881"/>
                  <a:pt x="8668" y="2990"/>
                  <a:pt x="8732" y="2957"/>
                </a:cubicBezTo>
                <a:cubicBezTo>
                  <a:pt x="8797" y="2923"/>
                  <a:pt x="8787" y="2797"/>
                  <a:pt x="8774" y="2764"/>
                </a:cubicBezTo>
                <a:cubicBezTo>
                  <a:pt x="8761" y="2730"/>
                  <a:pt x="8752" y="2646"/>
                  <a:pt x="8739" y="2587"/>
                </a:cubicBezTo>
                <a:cubicBezTo>
                  <a:pt x="8726" y="2528"/>
                  <a:pt x="8695" y="2344"/>
                  <a:pt x="8763" y="2327"/>
                </a:cubicBezTo>
                <a:cubicBezTo>
                  <a:pt x="8830" y="2310"/>
                  <a:pt x="8957" y="2503"/>
                  <a:pt x="8954" y="2369"/>
                </a:cubicBezTo>
                <a:cubicBezTo>
                  <a:pt x="8950" y="2234"/>
                  <a:pt x="8954" y="2091"/>
                  <a:pt x="8973" y="2016"/>
                </a:cubicBezTo>
                <a:cubicBezTo>
                  <a:pt x="8992" y="1940"/>
                  <a:pt x="9034" y="1890"/>
                  <a:pt x="9011" y="1865"/>
                </a:cubicBezTo>
                <a:cubicBezTo>
                  <a:pt x="8989" y="1840"/>
                  <a:pt x="8960" y="1898"/>
                  <a:pt x="8938" y="1772"/>
                </a:cubicBezTo>
                <a:cubicBezTo>
                  <a:pt x="8915" y="1646"/>
                  <a:pt x="8957" y="1554"/>
                  <a:pt x="8982" y="1503"/>
                </a:cubicBezTo>
                <a:cubicBezTo>
                  <a:pt x="9008" y="1453"/>
                  <a:pt x="9143" y="1125"/>
                  <a:pt x="9217" y="1075"/>
                </a:cubicBezTo>
                <a:cubicBezTo>
                  <a:pt x="9290" y="1024"/>
                  <a:pt x="9342" y="831"/>
                  <a:pt x="9290" y="789"/>
                </a:cubicBezTo>
                <a:cubicBezTo>
                  <a:pt x="9239" y="747"/>
                  <a:pt x="9136" y="672"/>
                  <a:pt x="9069" y="806"/>
                </a:cubicBezTo>
                <a:cubicBezTo>
                  <a:pt x="9002" y="941"/>
                  <a:pt x="8963" y="1066"/>
                  <a:pt x="8886" y="1024"/>
                </a:cubicBezTo>
                <a:cubicBezTo>
                  <a:pt x="8809" y="982"/>
                  <a:pt x="8798" y="760"/>
                  <a:pt x="8754" y="645"/>
                </a:cubicBezTo>
                <a:cubicBezTo>
                  <a:pt x="8690" y="479"/>
                  <a:pt x="8729" y="151"/>
                  <a:pt x="8662" y="176"/>
                </a:cubicBezTo>
                <a:cubicBezTo>
                  <a:pt x="8594" y="201"/>
                  <a:pt x="8594" y="201"/>
                  <a:pt x="8594" y="201"/>
                </a:cubicBezTo>
                <a:cubicBezTo>
                  <a:pt x="8594" y="201"/>
                  <a:pt x="8516" y="167"/>
                  <a:pt x="8467" y="192"/>
                </a:cubicBezTo>
                <a:cubicBezTo>
                  <a:pt x="8403" y="225"/>
                  <a:pt x="8361" y="318"/>
                  <a:pt x="8324" y="298"/>
                </a:cubicBezTo>
                <a:cubicBezTo>
                  <a:pt x="8253" y="259"/>
                  <a:pt x="8188" y="349"/>
                  <a:pt x="8170" y="358"/>
                </a:cubicBezTo>
                <a:cubicBezTo>
                  <a:pt x="8013" y="440"/>
                  <a:pt x="7887" y="328"/>
                  <a:pt x="7863" y="320"/>
                </a:cubicBezTo>
                <a:cubicBezTo>
                  <a:pt x="7845" y="314"/>
                  <a:pt x="7973" y="355"/>
                  <a:pt x="8073" y="320"/>
                </a:cubicBezTo>
                <a:cubicBezTo>
                  <a:pt x="8149" y="293"/>
                  <a:pt x="8277" y="230"/>
                  <a:pt x="8340" y="205"/>
                </a:cubicBezTo>
                <a:cubicBezTo>
                  <a:pt x="8403" y="180"/>
                  <a:pt x="8353" y="120"/>
                  <a:pt x="8330" y="114"/>
                </a:cubicBezTo>
                <a:cubicBezTo>
                  <a:pt x="8249" y="93"/>
                  <a:pt x="8126" y="13"/>
                  <a:pt x="8029" y="1"/>
                </a:cubicBezTo>
                <a:cubicBezTo>
                  <a:pt x="7952" y="-8"/>
                  <a:pt x="7903" y="47"/>
                  <a:pt x="7827" y="52"/>
                </a:cubicBezTo>
                <a:cubicBezTo>
                  <a:pt x="7729" y="58"/>
                  <a:pt x="7613" y="44"/>
                  <a:pt x="7537" y="157"/>
                </a:cubicBezTo>
                <a:cubicBezTo>
                  <a:pt x="7469" y="256"/>
                  <a:pt x="7383" y="267"/>
                  <a:pt x="7376" y="285"/>
                </a:cubicBezTo>
                <a:cubicBezTo>
                  <a:pt x="7338" y="386"/>
                  <a:pt x="7302" y="638"/>
                  <a:pt x="7267" y="571"/>
                </a:cubicBezTo>
                <a:cubicBezTo>
                  <a:pt x="7232" y="504"/>
                  <a:pt x="7225" y="336"/>
                  <a:pt x="7180" y="403"/>
                </a:cubicBezTo>
                <a:cubicBezTo>
                  <a:pt x="7135" y="470"/>
                  <a:pt x="7177" y="638"/>
                  <a:pt x="7139" y="755"/>
                </a:cubicBezTo>
                <a:cubicBezTo>
                  <a:pt x="7100" y="873"/>
                  <a:pt x="6991" y="856"/>
                  <a:pt x="6959" y="814"/>
                </a:cubicBezTo>
                <a:cubicBezTo>
                  <a:pt x="6927" y="773"/>
                  <a:pt x="6895" y="739"/>
                  <a:pt x="6767" y="755"/>
                </a:cubicBezTo>
                <a:cubicBezTo>
                  <a:pt x="6638" y="773"/>
                  <a:pt x="6497" y="873"/>
                  <a:pt x="6526" y="974"/>
                </a:cubicBezTo>
                <a:cubicBezTo>
                  <a:pt x="6555" y="1075"/>
                  <a:pt x="6468" y="1133"/>
                  <a:pt x="6446" y="1083"/>
                </a:cubicBezTo>
                <a:cubicBezTo>
                  <a:pt x="6424" y="1033"/>
                  <a:pt x="6321" y="1142"/>
                  <a:pt x="6327" y="1243"/>
                </a:cubicBezTo>
                <a:cubicBezTo>
                  <a:pt x="6334" y="1343"/>
                  <a:pt x="6311" y="1461"/>
                  <a:pt x="6257" y="1436"/>
                </a:cubicBezTo>
                <a:cubicBezTo>
                  <a:pt x="6202" y="1411"/>
                  <a:pt x="6164" y="1495"/>
                  <a:pt x="6161" y="1579"/>
                </a:cubicBezTo>
                <a:cubicBezTo>
                  <a:pt x="6157" y="1663"/>
                  <a:pt x="6036" y="1722"/>
                  <a:pt x="6026" y="1722"/>
                </a:cubicBezTo>
                <a:cubicBezTo>
                  <a:pt x="6016" y="1722"/>
                  <a:pt x="5859" y="1714"/>
                  <a:pt x="5917" y="1814"/>
                </a:cubicBezTo>
                <a:close/>
                <a:moveTo>
                  <a:pt x="5197" y="9973"/>
                </a:moveTo>
                <a:cubicBezTo>
                  <a:pt x="5192" y="10099"/>
                  <a:pt x="5245" y="10061"/>
                  <a:pt x="5308" y="10061"/>
                </a:cubicBezTo>
                <a:cubicBezTo>
                  <a:pt x="5371" y="10061"/>
                  <a:pt x="5482" y="10036"/>
                  <a:pt x="5503" y="10098"/>
                </a:cubicBezTo>
                <a:cubicBezTo>
                  <a:pt x="5524" y="10162"/>
                  <a:pt x="5618" y="10262"/>
                  <a:pt x="5645" y="10313"/>
                </a:cubicBezTo>
                <a:cubicBezTo>
                  <a:pt x="5671" y="10363"/>
                  <a:pt x="5755" y="10376"/>
                  <a:pt x="5761" y="10325"/>
                </a:cubicBezTo>
                <a:cubicBezTo>
                  <a:pt x="5766" y="10275"/>
                  <a:pt x="5703" y="10136"/>
                  <a:pt x="5666" y="10149"/>
                </a:cubicBezTo>
                <a:cubicBezTo>
                  <a:pt x="5629" y="10162"/>
                  <a:pt x="5550" y="10061"/>
                  <a:pt x="5508" y="9973"/>
                </a:cubicBezTo>
                <a:cubicBezTo>
                  <a:pt x="5466" y="9884"/>
                  <a:pt x="5387" y="9884"/>
                  <a:pt x="5355" y="9884"/>
                </a:cubicBezTo>
                <a:cubicBezTo>
                  <a:pt x="5324" y="9885"/>
                  <a:pt x="5197" y="9973"/>
                  <a:pt x="5197" y="9973"/>
                </a:cubicBezTo>
                <a:close/>
                <a:moveTo>
                  <a:pt x="5581" y="9620"/>
                </a:moveTo>
                <a:cubicBezTo>
                  <a:pt x="5533" y="9632"/>
                  <a:pt x="5545" y="9771"/>
                  <a:pt x="5603" y="9746"/>
                </a:cubicBezTo>
                <a:cubicBezTo>
                  <a:pt x="5661" y="9721"/>
                  <a:pt x="5629" y="9607"/>
                  <a:pt x="5581" y="9620"/>
                </a:cubicBezTo>
                <a:close/>
                <a:moveTo>
                  <a:pt x="5608" y="10664"/>
                </a:moveTo>
                <a:cubicBezTo>
                  <a:pt x="5560" y="10684"/>
                  <a:pt x="5571" y="10909"/>
                  <a:pt x="5629" y="10868"/>
                </a:cubicBezTo>
                <a:cubicBezTo>
                  <a:pt x="5687" y="10827"/>
                  <a:pt x="5655" y="10643"/>
                  <a:pt x="5608" y="10664"/>
                </a:cubicBezTo>
                <a:close/>
                <a:moveTo>
                  <a:pt x="6302" y="10525"/>
                </a:moveTo>
                <a:cubicBezTo>
                  <a:pt x="6254" y="10546"/>
                  <a:pt x="6266" y="10771"/>
                  <a:pt x="6323" y="10729"/>
                </a:cubicBezTo>
                <a:cubicBezTo>
                  <a:pt x="6381" y="10689"/>
                  <a:pt x="6350" y="10504"/>
                  <a:pt x="6302" y="10525"/>
                </a:cubicBezTo>
                <a:close/>
                <a:moveTo>
                  <a:pt x="5824" y="10578"/>
                </a:moveTo>
                <a:cubicBezTo>
                  <a:pt x="5824" y="10578"/>
                  <a:pt x="5881" y="10603"/>
                  <a:pt x="5918" y="10603"/>
                </a:cubicBezTo>
                <a:cubicBezTo>
                  <a:pt x="5955" y="10603"/>
                  <a:pt x="5976" y="10653"/>
                  <a:pt x="6008" y="10691"/>
                </a:cubicBezTo>
                <a:cubicBezTo>
                  <a:pt x="6039" y="10729"/>
                  <a:pt x="6097" y="10641"/>
                  <a:pt x="6118" y="10641"/>
                </a:cubicBezTo>
                <a:cubicBezTo>
                  <a:pt x="6139" y="10641"/>
                  <a:pt x="6166" y="10792"/>
                  <a:pt x="6171" y="10628"/>
                </a:cubicBezTo>
                <a:cubicBezTo>
                  <a:pt x="6176" y="10464"/>
                  <a:pt x="6108" y="10388"/>
                  <a:pt x="6066" y="10363"/>
                </a:cubicBezTo>
                <a:cubicBezTo>
                  <a:pt x="6023" y="10338"/>
                  <a:pt x="5976" y="10363"/>
                  <a:pt x="5945" y="10376"/>
                </a:cubicBezTo>
                <a:cubicBezTo>
                  <a:pt x="5913" y="10388"/>
                  <a:pt x="5824" y="10578"/>
                  <a:pt x="5824" y="10578"/>
                </a:cubicBezTo>
                <a:close/>
                <a:moveTo>
                  <a:pt x="10053" y="8120"/>
                </a:moveTo>
                <a:cubicBezTo>
                  <a:pt x="9991" y="8203"/>
                  <a:pt x="9932" y="8334"/>
                  <a:pt x="9916" y="8334"/>
                </a:cubicBezTo>
                <a:cubicBezTo>
                  <a:pt x="9901" y="8334"/>
                  <a:pt x="9853" y="8423"/>
                  <a:pt x="9822" y="8612"/>
                </a:cubicBezTo>
                <a:cubicBezTo>
                  <a:pt x="9790" y="8801"/>
                  <a:pt x="9827" y="8964"/>
                  <a:pt x="9769" y="9028"/>
                </a:cubicBezTo>
                <a:cubicBezTo>
                  <a:pt x="9711" y="9090"/>
                  <a:pt x="9586" y="9191"/>
                  <a:pt x="9544" y="9292"/>
                </a:cubicBezTo>
                <a:cubicBezTo>
                  <a:pt x="9502" y="9393"/>
                  <a:pt x="9469" y="9783"/>
                  <a:pt x="9416" y="9947"/>
                </a:cubicBezTo>
                <a:cubicBezTo>
                  <a:pt x="9364" y="10111"/>
                  <a:pt x="9416" y="10262"/>
                  <a:pt x="9427" y="10363"/>
                </a:cubicBezTo>
                <a:cubicBezTo>
                  <a:pt x="9438" y="10464"/>
                  <a:pt x="9474" y="10653"/>
                  <a:pt x="9416" y="10830"/>
                </a:cubicBezTo>
                <a:cubicBezTo>
                  <a:pt x="9359" y="11006"/>
                  <a:pt x="9364" y="11094"/>
                  <a:pt x="9338" y="11107"/>
                </a:cubicBezTo>
                <a:cubicBezTo>
                  <a:pt x="9311" y="11120"/>
                  <a:pt x="9364" y="11170"/>
                  <a:pt x="9375" y="11296"/>
                </a:cubicBezTo>
                <a:cubicBezTo>
                  <a:pt x="9385" y="11422"/>
                  <a:pt x="9327" y="11548"/>
                  <a:pt x="9427" y="11661"/>
                </a:cubicBezTo>
                <a:cubicBezTo>
                  <a:pt x="9527" y="11775"/>
                  <a:pt x="9619" y="11780"/>
                  <a:pt x="9645" y="11931"/>
                </a:cubicBezTo>
                <a:cubicBezTo>
                  <a:pt x="9671" y="12083"/>
                  <a:pt x="9759" y="12430"/>
                  <a:pt x="9759" y="12430"/>
                </a:cubicBezTo>
                <a:cubicBezTo>
                  <a:pt x="9759" y="12430"/>
                  <a:pt x="9853" y="12632"/>
                  <a:pt x="9901" y="12720"/>
                </a:cubicBezTo>
                <a:cubicBezTo>
                  <a:pt x="9948" y="12809"/>
                  <a:pt x="9964" y="12758"/>
                  <a:pt x="9974" y="12670"/>
                </a:cubicBezTo>
                <a:cubicBezTo>
                  <a:pt x="9985" y="12581"/>
                  <a:pt x="10048" y="12569"/>
                  <a:pt x="10122" y="12569"/>
                </a:cubicBezTo>
                <a:cubicBezTo>
                  <a:pt x="10195" y="12569"/>
                  <a:pt x="10248" y="12607"/>
                  <a:pt x="10321" y="12582"/>
                </a:cubicBezTo>
                <a:cubicBezTo>
                  <a:pt x="10395" y="12556"/>
                  <a:pt x="10449" y="12339"/>
                  <a:pt x="10475" y="12314"/>
                </a:cubicBezTo>
                <a:cubicBezTo>
                  <a:pt x="10501" y="12289"/>
                  <a:pt x="10611" y="12254"/>
                  <a:pt x="10679" y="12355"/>
                </a:cubicBezTo>
                <a:cubicBezTo>
                  <a:pt x="10748" y="12456"/>
                  <a:pt x="10737" y="12594"/>
                  <a:pt x="10774" y="12682"/>
                </a:cubicBezTo>
                <a:cubicBezTo>
                  <a:pt x="10811" y="12771"/>
                  <a:pt x="10874" y="12720"/>
                  <a:pt x="10921" y="12632"/>
                </a:cubicBezTo>
                <a:cubicBezTo>
                  <a:pt x="10969" y="12544"/>
                  <a:pt x="10947" y="12582"/>
                  <a:pt x="11005" y="12657"/>
                </a:cubicBezTo>
                <a:cubicBezTo>
                  <a:pt x="11063" y="12733"/>
                  <a:pt x="11090" y="12809"/>
                  <a:pt x="11037" y="12922"/>
                </a:cubicBezTo>
                <a:cubicBezTo>
                  <a:pt x="10984" y="13035"/>
                  <a:pt x="11016" y="13212"/>
                  <a:pt x="10984" y="13388"/>
                </a:cubicBezTo>
                <a:cubicBezTo>
                  <a:pt x="10953" y="13565"/>
                  <a:pt x="11014" y="13564"/>
                  <a:pt x="11072" y="13640"/>
                </a:cubicBezTo>
                <a:cubicBezTo>
                  <a:pt x="11130" y="13715"/>
                  <a:pt x="11179" y="14208"/>
                  <a:pt x="11210" y="14296"/>
                </a:cubicBezTo>
                <a:cubicBezTo>
                  <a:pt x="11242" y="14384"/>
                  <a:pt x="11200" y="14636"/>
                  <a:pt x="11237" y="14787"/>
                </a:cubicBezTo>
                <a:cubicBezTo>
                  <a:pt x="11274" y="14939"/>
                  <a:pt x="11291" y="15030"/>
                  <a:pt x="11248" y="15106"/>
                </a:cubicBezTo>
                <a:cubicBezTo>
                  <a:pt x="11206" y="15182"/>
                  <a:pt x="11153" y="15329"/>
                  <a:pt x="11147" y="15581"/>
                </a:cubicBezTo>
                <a:cubicBezTo>
                  <a:pt x="11142" y="15833"/>
                  <a:pt x="11169" y="16009"/>
                  <a:pt x="11189" y="16098"/>
                </a:cubicBezTo>
                <a:cubicBezTo>
                  <a:pt x="11210" y="16186"/>
                  <a:pt x="11263" y="16425"/>
                  <a:pt x="11290" y="16514"/>
                </a:cubicBezTo>
                <a:cubicBezTo>
                  <a:pt x="11316" y="16602"/>
                  <a:pt x="11406" y="16765"/>
                  <a:pt x="11412" y="16904"/>
                </a:cubicBezTo>
                <a:cubicBezTo>
                  <a:pt x="11417" y="17042"/>
                  <a:pt x="11342" y="17257"/>
                  <a:pt x="11368" y="17333"/>
                </a:cubicBezTo>
                <a:cubicBezTo>
                  <a:pt x="11395" y="17409"/>
                  <a:pt x="11410" y="17522"/>
                  <a:pt x="11458" y="17623"/>
                </a:cubicBezTo>
                <a:cubicBezTo>
                  <a:pt x="11505" y="17724"/>
                  <a:pt x="11521" y="17938"/>
                  <a:pt x="11521" y="17938"/>
                </a:cubicBezTo>
                <a:cubicBezTo>
                  <a:pt x="11521" y="17938"/>
                  <a:pt x="11537" y="18026"/>
                  <a:pt x="11542" y="18164"/>
                </a:cubicBezTo>
                <a:cubicBezTo>
                  <a:pt x="11547" y="18303"/>
                  <a:pt x="11552" y="18391"/>
                  <a:pt x="11605" y="18455"/>
                </a:cubicBezTo>
                <a:cubicBezTo>
                  <a:pt x="11658" y="18518"/>
                  <a:pt x="11694" y="18530"/>
                  <a:pt x="11721" y="18467"/>
                </a:cubicBezTo>
                <a:cubicBezTo>
                  <a:pt x="11747" y="18404"/>
                  <a:pt x="11859" y="18281"/>
                  <a:pt x="11927" y="18293"/>
                </a:cubicBezTo>
                <a:cubicBezTo>
                  <a:pt x="11996" y="18306"/>
                  <a:pt x="12094" y="18329"/>
                  <a:pt x="12163" y="18215"/>
                </a:cubicBezTo>
                <a:cubicBezTo>
                  <a:pt x="12231" y="18101"/>
                  <a:pt x="12331" y="17799"/>
                  <a:pt x="12368" y="17711"/>
                </a:cubicBezTo>
                <a:cubicBezTo>
                  <a:pt x="12405" y="17623"/>
                  <a:pt x="12489" y="17459"/>
                  <a:pt x="12478" y="17358"/>
                </a:cubicBezTo>
                <a:cubicBezTo>
                  <a:pt x="12468" y="17257"/>
                  <a:pt x="12407" y="17094"/>
                  <a:pt x="12449" y="17044"/>
                </a:cubicBezTo>
                <a:cubicBezTo>
                  <a:pt x="12491" y="16994"/>
                  <a:pt x="12631" y="16955"/>
                  <a:pt x="12636" y="16879"/>
                </a:cubicBezTo>
                <a:cubicBezTo>
                  <a:pt x="12641" y="16803"/>
                  <a:pt x="12599" y="16489"/>
                  <a:pt x="12589" y="16425"/>
                </a:cubicBezTo>
                <a:cubicBezTo>
                  <a:pt x="12578" y="16363"/>
                  <a:pt x="12615" y="16249"/>
                  <a:pt x="12657" y="16123"/>
                </a:cubicBezTo>
                <a:cubicBezTo>
                  <a:pt x="12699" y="15997"/>
                  <a:pt x="12799" y="15858"/>
                  <a:pt x="12820" y="15807"/>
                </a:cubicBezTo>
                <a:cubicBezTo>
                  <a:pt x="12841" y="15757"/>
                  <a:pt x="12931" y="15594"/>
                  <a:pt x="12941" y="15430"/>
                </a:cubicBezTo>
                <a:cubicBezTo>
                  <a:pt x="12952" y="15266"/>
                  <a:pt x="12920" y="15064"/>
                  <a:pt x="12941" y="14976"/>
                </a:cubicBezTo>
                <a:cubicBezTo>
                  <a:pt x="12962" y="14888"/>
                  <a:pt x="12947" y="14813"/>
                  <a:pt x="12899" y="14712"/>
                </a:cubicBezTo>
                <a:cubicBezTo>
                  <a:pt x="12852" y="14611"/>
                  <a:pt x="12849" y="14378"/>
                  <a:pt x="12833" y="14328"/>
                </a:cubicBezTo>
                <a:cubicBezTo>
                  <a:pt x="12817" y="14278"/>
                  <a:pt x="12841" y="13943"/>
                  <a:pt x="12873" y="13917"/>
                </a:cubicBezTo>
                <a:cubicBezTo>
                  <a:pt x="12904" y="13892"/>
                  <a:pt x="12973" y="13640"/>
                  <a:pt x="13015" y="13527"/>
                </a:cubicBezTo>
                <a:cubicBezTo>
                  <a:pt x="13057" y="13414"/>
                  <a:pt x="13178" y="13061"/>
                  <a:pt x="13236" y="13036"/>
                </a:cubicBezTo>
                <a:cubicBezTo>
                  <a:pt x="13294" y="13010"/>
                  <a:pt x="13383" y="12809"/>
                  <a:pt x="13388" y="12695"/>
                </a:cubicBezTo>
                <a:cubicBezTo>
                  <a:pt x="13394" y="12582"/>
                  <a:pt x="13546" y="12153"/>
                  <a:pt x="13552" y="12065"/>
                </a:cubicBezTo>
                <a:cubicBezTo>
                  <a:pt x="13557" y="11977"/>
                  <a:pt x="13620" y="11649"/>
                  <a:pt x="13594" y="11573"/>
                </a:cubicBezTo>
                <a:cubicBezTo>
                  <a:pt x="13567" y="11498"/>
                  <a:pt x="13362" y="11687"/>
                  <a:pt x="13336" y="11712"/>
                </a:cubicBezTo>
                <a:cubicBezTo>
                  <a:pt x="13310" y="11737"/>
                  <a:pt x="13236" y="11838"/>
                  <a:pt x="13152" y="11826"/>
                </a:cubicBezTo>
                <a:cubicBezTo>
                  <a:pt x="13068" y="11813"/>
                  <a:pt x="13104" y="11649"/>
                  <a:pt x="13099" y="11573"/>
                </a:cubicBezTo>
                <a:cubicBezTo>
                  <a:pt x="13094" y="11498"/>
                  <a:pt x="13005" y="11208"/>
                  <a:pt x="12983" y="11196"/>
                </a:cubicBezTo>
                <a:cubicBezTo>
                  <a:pt x="12962" y="11183"/>
                  <a:pt x="12899" y="11032"/>
                  <a:pt x="12873" y="10880"/>
                </a:cubicBezTo>
                <a:cubicBezTo>
                  <a:pt x="12847" y="10729"/>
                  <a:pt x="12736" y="10630"/>
                  <a:pt x="12694" y="10516"/>
                </a:cubicBezTo>
                <a:cubicBezTo>
                  <a:pt x="12652" y="10403"/>
                  <a:pt x="12699" y="10049"/>
                  <a:pt x="12657" y="9872"/>
                </a:cubicBezTo>
                <a:cubicBezTo>
                  <a:pt x="12615" y="9696"/>
                  <a:pt x="12578" y="9469"/>
                  <a:pt x="12542" y="9305"/>
                </a:cubicBezTo>
                <a:cubicBezTo>
                  <a:pt x="12505" y="9141"/>
                  <a:pt x="12457" y="9002"/>
                  <a:pt x="12447" y="8927"/>
                </a:cubicBezTo>
                <a:cubicBezTo>
                  <a:pt x="12436" y="8851"/>
                  <a:pt x="12405" y="8612"/>
                  <a:pt x="12342" y="8650"/>
                </a:cubicBezTo>
                <a:cubicBezTo>
                  <a:pt x="12279" y="8688"/>
                  <a:pt x="12199" y="8688"/>
                  <a:pt x="12147" y="8839"/>
                </a:cubicBezTo>
                <a:cubicBezTo>
                  <a:pt x="12094" y="8990"/>
                  <a:pt x="12073" y="9002"/>
                  <a:pt x="12063" y="8952"/>
                </a:cubicBezTo>
                <a:cubicBezTo>
                  <a:pt x="12052" y="8902"/>
                  <a:pt x="12216" y="8688"/>
                  <a:pt x="12194" y="8625"/>
                </a:cubicBezTo>
                <a:cubicBezTo>
                  <a:pt x="12173" y="8562"/>
                  <a:pt x="12047" y="8587"/>
                  <a:pt x="11979" y="8587"/>
                </a:cubicBezTo>
                <a:cubicBezTo>
                  <a:pt x="11910" y="8587"/>
                  <a:pt x="11852" y="8486"/>
                  <a:pt x="11800" y="8461"/>
                </a:cubicBezTo>
                <a:cubicBezTo>
                  <a:pt x="11747" y="8435"/>
                  <a:pt x="11722" y="8694"/>
                  <a:pt x="11670" y="8820"/>
                </a:cubicBezTo>
                <a:cubicBezTo>
                  <a:pt x="11617" y="8946"/>
                  <a:pt x="11537" y="8751"/>
                  <a:pt x="11489" y="8751"/>
                </a:cubicBezTo>
                <a:cubicBezTo>
                  <a:pt x="11442" y="8751"/>
                  <a:pt x="11353" y="8587"/>
                  <a:pt x="11353" y="8587"/>
                </a:cubicBezTo>
                <a:cubicBezTo>
                  <a:pt x="11353" y="8587"/>
                  <a:pt x="11263" y="8499"/>
                  <a:pt x="11226" y="8499"/>
                </a:cubicBezTo>
                <a:cubicBezTo>
                  <a:pt x="11189" y="8499"/>
                  <a:pt x="11116" y="8335"/>
                  <a:pt x="11095" y="8335"/>
                </a:cubicBezTo>
                <a:cubicBezTo>
                  <a:pt x="11074" y="8335"/>
                  <a:pt x="11016" y="8221"/>
                  <a:pt x="11058" y="8171"/>
                </a:cubicBezTo>
                <a:cubicBezTo>
                  <a:pt x="11100" y="8121"/>
                  <a:pt x="11190" y="8231"/>
                  <a:pt x="11148" y="7954"/>
                </a:cubicBezTo>
                <a:cubicBezTo>
                  <a:pt x="11106" y="7676"/>
                  <a:pt x="10963" y="7730"/>
                  <a:pt x="10926" y="7768"/>
                </a:cubicBezTo>
                <a:cubicBezTo>
                  <a:pt x="10890" y="7806"/>
                  <a:pt x="10627" y="7793"/>
                  <a:pt x="10606" y="7793"/>
                </a:cubicBezTo>
                <a:cubicBezTo>
                  <a:pt x="10585" y="7793"/>
                  <a:pt x="10432" y="7919"/>
                  <a:pt x="10385" y="7970"/>
                </a:cubicBezTo>
                <a:cubicBezTo>
                  <a:pt x="10337" y="8020"/>
                  <a:pt x="10253" y="8083"/>
                  <a:pt x="10232" y="8108"/>
                </a:cubicBezTo>
                <a:cubicBezTo>
                  <a:pt x="10211" y="8133"/>
                  <a:pt x="10100" y="8057"/>
                  <a:pt x="10053" y="8120"/>
                </a:cubicBezTo>
                <a:close/>
                <a:moveTo>
                  <a:pt x="12426" y="13691"/>
                </a:moveTo>
                <a:cubicBezTo>
                  <a:pt x="12378" y="13665"/>
                  <a:pt x="12394" y="13376"/>
                  <a:pt x="12410" y="13313"/>
                </a:cubicBezTo>
                <a:cubicBezTo>
                  <a:pt x="12426" y="13249"/>
                  <a:pt x="12517" y="13233"/>
                  <a:pt x="12531" y="13287"/>
                </a:cubicBezTo>
                <a:cubicBezTo>
                  <a:pt x="12557" y="13388"/>
                  <a:pt x="12473" y="13716"/>
                  <a:pt x="12426" y="13691"/>
                </a:cubicBezTo>
                <a:close/>
                <a:moveTo>
                  <a:pt x="13488" y="15152"/>
                </a:moveTo>
                <a:cubicBezTo>
                  <a:pt x="13422" y="15107"/>
                  <a:pt x="13415" y="15316"/>
                  <a:pt x="13362" y="15455"/>
                </a:cubicBezTo>
                <a:cubicBezTo>
                  <a:pt x="13309" y="15593"/>
                  <a:pt x="13252" y="15707"/>
                  <a:pt x="13231" y="15694"/>
                </a:cubicBezTo>
                <a:cubicBezTo>
                  <a:pt x="13209" y="15682"/>
                  <a:pt x="13094" y="15783"/>
                  <a:pt x="13131" y="15971"/>
                </a:cubicBezTo>
                <a:cubicBezTo>
                  <a:pt x="13167" y="16160"/>
                  <a:pt x="13162" y="16350"/>
                  <a:pt x="13125" y="16438"/>
                </a:cubicBezTo>
                <a:cubicBezTo>
                  <a:pt x="13088" y="16526"/>
                  <a:pt x="13157" y="16778"/>
                  <a:pt x="13147" y="16917"/>
                </a:cubicBezTo>
                <a:cubicBezTo>
                  <a:pt x="13136" y="17055"/>
                  <a:pt x="13162" y="17143"/>
                  <a:pt x="13236" y="17143"/>
                </a:cubicBezTo>
                <a:cubicBezTo>
                  <a:pt x="13310" y="17143"/>
                  <a:pt x="13336" y="17081"/>
                  <a:pt x="13367" y="16917"/>
                </a:cubicBezTo>
                <a:cubicBezTo>
                  <a:pt x="13399" y="16753"/>
                  <a:pt x="13404" y="16589"/>
                  <a:pt x="13436" y="16451"/>
                </a:cubicBezTo>
                <a:cubicBezTo>
                  <a:pt x="13467" y="16312"/>
                  <a:pt x="13494" y="16022"/>
                  <a:pt x="13509" y="15946"/>
                </a:cubicBezTo>
                <a:cubicBezTo>
                  <a:pt x="13525" y="15871"/>
                  <a:pt x="13557" y="15631"/>
                  <a:pt x="13552" y="15493"/>
                </a:cubicBezTo>
                <a:cubicBezTo>
                  <a:pt x="13546" y="15354"/>
                  <a:pt x="13525" y="15177"/>
                  <a:pt x="13488" y="15152"/>
                </a:cubicBezTo>
                <a:close/>
                <a:moveTo>
                  <a:pt x="15398" y="11914"/>
                </a:moveTo>
                <a:cubicBezTo>
                  <a:pt x="15364" y="11950"/>
                  <a:pt x="15329" y="12556"/>
                  <a:pt x="15392" y="12607"/>
                </a:cubicBezTo>
                <a:cubicBezTo>
                  <a:pt x="15455" y="12657"/>
                  <a:pt x="15498" y="12229"/>
                  <a:pt x="15477" y="12166"/>
                </a:cubicBezTo>
                <a:cubicBezTo>
                  <a:pt x="15456" y="12103"/>
                  <a:pt x="15445" y="11863"/>
                  <a:pt x="15398" y="11914"/>
                </a:cubicBezTo>
                <a:close/>
                <a:moveTo>
                  <a:pt x="10969" y="7213"/>
                </a:moveTo>
                <a:cubicBezTo>
                  <a:pt x="10919" y="7213"/>
                  <a:pt x="10895" y="7402"/>
                  <a:pt x="10926" y="7465"/>
                </a:cubicBezTo>
                <a:cubicBezTo>
                  <a:pt x="10958" y="7528"/>
                  <a:pt x="10990" y="7515"/>
                  <a:pt x="11016" y="7427"/>
                </a:cubicBezTo>
                <a:cubicBezTo>
                  <a:pt x="11042" y="7339"/>
                  <a:pt x="10995" y="7213"/>
                  <a:pt x="10969" y="7213"/>
                </a:cubicBezTo>
                <a:close/>
                <a:moveTo>
                  <a:pt x="10569" y="7414"/>
                </a:moveTo>
                <a:cubicBezTo>
                  <a:pt x="10556" y="7462"/>
                  <a:pt x="10611" y="7478"/>
                  <a:pt x="10621" y="7427"/>
                </a:cubicBezTo>
                <a:cubicBezTo>
                  <a:pt x="10632" y="7376"/>
                  <a:pt x="10605" y="7276"/>
                  <a:pt x="10569" y="7414"/>
                </a:cubicBezTo>
                <a:close/>
                <a:moveTo>
                  <a:pt x="11195" y="7629"/>
                </a:moveTo>
                <a:cubicBezTo>
                  <a:pt x="11175" y="7656"/>
                  <a:pt x="11226" y="7742"/>
                  <a:pt x="11253" y="7767"/>
                </a:cubicBezTo>
                <a:cubicBezTo>
                  <a:pt x="11279" y="7792"/>
                  <a:pt x="11300" y="7868"/>
                  <a:pt x="11321" y="7881"/>
                </a:cubicBezTo>
                <a:cubicBezTo>
                  <a:pt x="11342" y="7893"/>
                  <a:pt x="11410" y="7881"/>
                  <a:pt x="11389" y="7755"/>
                </a:cubicBezTo>
                <a:cubicBezTo>
                  <a:pt x="11368" y="7629"/>
                  <a:pt x="11321" y="7629"/>
                  <a:pt x="11305" y="7629"/>
                </a:cubicBezTo>
                <a:cubicBezTo>
                  <a:pt x="11289" y="7629"/>
                  <a:pt x="11221" y="7591"/>
                  <a:pt x="11195" y="7629"/>
                </a:cubicBezTo>
                <a:close/>
                <a:moveTo>
                  <a:pt x="9937" y="5083"/>
                </a:moveTo>
                <a:cubicBezTo>
                  <a:pt x="9890" y="5102"/>
                  <a:pt x="9885" y="5222"/>
                  <a:pt x="9853" y="5222"/>
                </a:cubicBezTo>
                <a:cubicBezTo>
                  <a:pt x="9822" y="5222"/>
                  <a:pt x="9785" y="5247"/>
                  <a:pt x="9795" y="5335"/>
                </a:cubicBezTo>
                <a:cubicBezTo>
                  <a:pt x="9806" y="5423"/>
                  <a:pt x="9827" y="5486"/>
                  <a:pt x="9795" y="5524"/>
                </a:cubicBezTo>
                <a:cubicBezTo>
                  <a:pt x="9764" y="5562"/>
                  <a:pt x="9801" y="5713"/>
                  <a:pt x="9843" y="5725"/>
                </a:cubicBezTo>
                <a:cubicBezTo>
                  <a:pt x="9885" y="5738"/>
                  <a:pt x="9932" y="5663"/>
                  <a:pt x="9969" y="5625"/>
                </a:cubicBezTo>
                <a:cubicBezTo>
                  <a:pt x="10006" y="5587"/>
                  <a:pt x="10058" y="5511"/>
                  <a:pt x="10058" y="5398"/>
                </a:cubicBezTo>
                <a:cubicBezTo>
                  <a:pt x="10058" y="5284"/>
                  <a:pt x="10048" y="5183"/>
                  <a:pt x="10027" y="5133"/>
                </a:cubicBezTo>
                <a:cubicBezTo>
                  <a:pt x="10006" y="5083"/>
                  <a:pt x="9969" y="5070"/>
                  <a:pt x="9937" y="5083"/>
                </a:cubicBezTo>
                <a:close/>
                <a:moveTo>
                  <a:pt x="9995" y="4705"/>
                </a:moveTo>
                <a:cubicBezTo>
                  <a:pt x="9953" y="4739"/>
                  <a:pt x="9969" y="4868"/>
                  <a:pt x="9990" y="4932"/>
                </a:cubicBezTo>
                <a:cubicBezTo>
                  <a:pt x="10011" y="4994"/>
                  <a:pt x="10048" y="5133"/>
                  <a:pt x="10100" y="5184"/>
                </a:cubicBezTo>
                <a:cubicBezTo>
                  <a:pt x="10153" y="5234"/>
                  <a:pt x="10264" y="5285"/>
                  <a:pt x="10222" y="5335"/>
                </a:cubicBezTo>
                <a:cubicBezTo>
                  <a:pt x="10179" y="5386"/>
                  <a:pt x="10058" y="5634"/>
                  <a:pt x="10047" y="5709"/>
                </a:cubicBezTo>
                <a:cubicBezTo>
                  <a:pt x="10037" y="5785"/>
                  <a:pt x="10185" y="5751"/>
                  <a:pt x="10185" y="5751"/>
                </a:cubicBezTo>
                <a:cubicBezTo>
                  <a:pt x="10185" y="5751"/>
                  <a:pt x="10153" y="5839"/>
                  <a:pt x="10179" y="5864"/>
                </a:cubicBezTo>
                <a:cubicBezTo>
                  <a:pt x="10206" y="5889"/>
                  <a:pt x="10222" y="5776"/>
                  <a:pt x="10264" y="5776"/>
                </a:cubicBezTo>
                <a:cubicBezTo>
                  <a:pt x="10306" y="5776"/>
                  <a:pt x="10390" y="5839"/>
                  <a:pt x="10432" y="5839"/>
                </a:cubicBezTo>
                <a:cubicBezTo>
                  <a:pt x="10474" y="5839"/>
                  <a:pt x="10542" y="5700"/>
                  <a:pt x="10537" y="5612"/>
                </a:cubicBezTo>
                <a:cubicBezTo>
                  <a:pt x="10532" y="5524"/>
                  <a:pt x="10479" y="5385"/>
                  <a:pt x="10432" y="5335"/>
                </a:cubicBezTo>
                <a:cubicBezTo>
                  <a:pt x="10385" y="5284"/>
                  <a:pt x="10332" y="5058"/>
                  <a:pt x="10300" y="5007"/>
                </a:cubicBezTo>
                <a:cubicBezTo>
                  <a:pt x="10269" y="4957"/>
                  <a:pt x="10417" y="4790"/>
                  <a:pt x="10380" y="4702"/>
                </a:cubicBezTo>
                <a:cubicBezTo>
                  <a:pt x="10344" y="4614"/>
                  <a:pt x="10232" y="4667"/>
                  <a:pt x="10190" y="4604"/>
                </a:cubicBezTo>
                <a:cubicBezTo>
                  <a:pt x="10148" y="4541"/>
                  <a:pt x="10111" y="4617"/>
                  <a:pt x="10085" y="4692"/>
                </a:cubicBezTo>
                <a:cubicBezTo>
                  <a:pt x="10058" y="4768"/>
                  <a:pt x="10027" y="4679"/>
                  <a:pt x="9995" y="4705"/>
                </a:cubicBezTo>
                <a:close/>
                <a:moveTo>
                  <a:pt x="10311" y="6809"/>
                </a:moveTo>
                <a:cubicBezTo>
                  <a:pt x="10293" y="6887"/>
                  <a:pt x="10185" y="6835"/>
                  <a:pt x="10121" y="6835"/>
                </a:cubicBezTo>
                <a:cubicBezTo>
                  <a:pt x="10058" y="6835"/>
                  <a:pt x="9932" y="6784"/>
                  <a:pt x="9880" y="6835"/>
                </a:cubicBezTo>
                <a:cubicBezTo>
                  <a:pt x="9827" y="6885"/>
                  <a:pt x="9837" y="7137"/>
                  <a:pt x="9853" y="7251"/>
                </a:cubicBezTo>
                <a:cubicBezTo>
                  <a:pt x="9869" y="7364"/>
                  <a:pt x="9848" y="7427"/>
                  <a:pt x="9827" y="7465"/>
                </a:cubicBezTo>
                <a:cubicBezTo>
                  <a:pt x="9806" y="7503"/>
                  <a:pt x="9801" y="7616"/>
                  <a:pt x="9827" y="7666"/>
                </a:cubicBezTo>
                <a:cubicBezTo>
                  <a:pt x="9853" y="7717"/>
                  <a:pt x="9874" y="7830"/>
                  <a:pt x="9895" y="7843"/>
                </a:cubicBezTo>
                <a:cubicBezTo>
                  <a:pt x="9916" y="7855"/>
                  <a:pt x="9985" y="7805"/>
                  <a:pt x="10011" y="7868"/>
                </a:cubicBezTo>
                <a:cubicBezTo>
                  <a:pt x="10037" y="7931"/>
                  <a:pt x="10064" y="8083"/>
                  <a:pt x="10079" y="8045"/>
                </a:cubicBezTo>
                <a:cubicBezTo>
                  <a:pt x="10095" y="8007"/>
                  <a:pt x="10116" y="7843"/>
                  <a:pt x="10142" y="7881"/>
                </a:cubicBezTo>
                <a:cubicBezTo>
                  <a:pt x="10169" y="7918"/>
                  <a:pt x="10232" y="7868"/>
                  <a:pt x="10279" y="7855"/>
                </a:cubicBezTo>
                <a:cubicBezTo>
                  <a:pt x="10327" y="7843"/>
                  <a:pt x="10353" y="7717"/>
                  <a:pt x="10400" y="7654"/>
                </a:cubicBezTo>
                <a:cubicBezTo>
                  <a:pt x="10448" y="7591"/>
                  <a:pt x="10421" y="7591"/>
                  <a:pt x="10406" y="7515"/>
                </a:cubicBezTo>
                <a:cubicBezTo>
                  <a:pt x="10390" y="7440"/>
                  <a:pt x="10453" y="7351"/>
                  <a:pt x="10490" y="7263"/>
                </a:cubicBezTo>
                <a:cubicBezTo>
                  <a:pt x="10527" y="7175"/>
                  <a:pt x="10595" y="7251"/>
                  <a:pt x="10611" y="7150"/>
                </a:cubicBezTo>
                <a:cubicBezTo>
                  <a:pt x="10627" y="7049"/>
                  <a:pt x="10632" y="6873"/>
                  <a:pt x="10674" y="6885"/>
                </a:cubicBezTo>
                <a:cubicBezTo>
                  <a:pt x="10716" y="6898"/>
                  <a:pt x="10774" y="6960"/>
                  <a:pt x="10811" y="6960"/>
                </a:cubicBezTo>
                <a:cubicBezTo>
                  <a:pt x="10847" y="6960"/>
                  <a:pt x="10926" y="6822"/>
                  <a:pt x="10947" y="6797"/>
                </a:cubicBezTo>
                <a:cubicBezTo>
                  <a:pt x="10969" y="6772"/>
                  <a:pt x="11047" y="6784"/>
                  <a:pt x="11058" y="6898"/>
                </a:cubicBezTo>
                <a:cubicBezTo>
                  <a:pt x="11069" y="7011"/>
                  <a:pt x="11158" y="7150"/>
                  <a:pt x="11179" y="7175"/>
                </a:cubicBezTo>
                <a:cubicBezTo>
                  <a:pt x="11200" y="7200"/>
                  <a:pt x="11337" y="7301"/>
                  <a:pt x="11358" y="7339"/>
                </a:cubicBezTo>
                <a:cubicBezTo>
                  <a:pt x="11379" y="7376"/>
                  <a:pt x="11410" y="7490"/>
                  <a:pt x="11421" y="7591"/>
                </a:cubicBezTo>
                <a:cubicBezTo>
                  <a:pt x="11431" y="7691"/>
                  <a:pt x="11494" y="7812"/>
                  <a:pt x="11500" y="7723"/>
                </a:cubicBezTo>
                <a:cubicBezTo>
                  <a:pt x="11505" y="7636"/>
                  <a:pt x="11447" y="7351"/>
                  <a:pt x="11484" y="7364"/>
                </a:cubicBezTo>
                <a:cubicBezTo>
                  <a:pt x="11521" y="7376"/>
                  <a:pt x="11563" y="7339"/>
                  <a:pt x="11563" y="7339"/>
                </a:cubicBezTo>
                <a:cubicBezTo>
                  <a:pt x="11563" y="7339"/>
                  <a:pt x="11463" y="7175"/>
                  <a:pt x="11426" y="7137"/>
                </a:cubicBezTo>
                <a:cubicBezTo>
                  <a:pt x="11389" y="7099"/>
                  <a:pt x="11321" y="7024"/>
                  <a:pt x="11289" y="6898"/>
                </a:cubicBezTo>
                <a:cubicBezTo>
                  <a:pt x="11258" y="6771"/>
                  <a:pt x="11179" y="6746"/>
                  <a:pt x="11184" y="6620"/>
                </a:cubicBezTo>
                <a:cubicBezTo>
                  <a:pt x="11189" y="6494"/>
                  <a:pt x="11263" y="6570"/>
                  <a:pt x="11305" y="6671"/>
                </a:cubicBezTo>
                <a:cubicBezTo>
                  <a:pt x="11347" y="6771"/>
                  <a:pt x="11452" y="6910"/>
                  <a:pt x="11489" y="6998"/>
                </a:cubicBezTo>
                <a:cubicBezTo>
                  <a:pt x="11526" y="7086"/>
                  <a:pt x="11584" y="7124"/>
                  <a:pt x="11600" y="7238"/>
                </a:cubicBezTo>
                <a:cubicBezTo>
                  <a:pt x="11615" y="7351"/>
                  <a:pt x="11663" y="7477"/>
                  <a:pt x="11679" y="7528"/>
                </a:cubicBezTo>
                <a:cubicBezTo>
                  <a:pt x="11694" y="7578"/>
                  <a:pt x="11704" y="7979"/>
                  <a:pt x="11720" y="8042"/>
                </a:cubicBezTo>
                <a:cubicBezTo>
                  <a:pt x="11735" y="8105"/>
                  <a:pt x="11831" y="7906"/>
                  <a:pt x="11857" y="7855"/>
                </a:cubicBezTo>
                <a:cubicBezTo>
                  <a:pt x="11884" y="7805"/>
                  <a:pt x="11931" y="7780"/>
                  <a:pt x="11936" y="7679"/>
                </a:cubicBezTo>
                <a:cubicBezTo>
                  <a:pt x="11942" y="7578"/>
                  <a:pt x="11873" y="7502"/>
                  <a:pt x="11852" y="7465"/>
                </a:cubicBezTo>
                <a:cubicBezTo>
                  <a:pt x="11831" y="7427"/>
                  <a:pt x="11905" y="7389"/>
                  <a:pt x="11931" y="7339"/>
                </a:cubicBezTo>
                <a:cubicBezTo>
                  <a:pt x="11957" y="7288"/>
                  <a:pt x="12005" y="7200"/>
                  <a:pt x="12026" y="7275"/>
                </a:cubicBezTo>
                <a:cubicBezTo>
                  <a:pt x="12047" y="7351"/>
                  <a:pt x="12036" y="7654"/>
                  <a:pt x="12047" y="7704"/>
                </a:cubicBezTo>
                <a:cubicBezTo>
                  <a:pt x="12057" y="7754"/>
                  <a:pt x="12163" y="7830"/>
                  <a:pt x="12184" y="7893"/>
                </a:cubicBezTo>
                <a:cubicBezTo>
                  <a:pt x="12205" y="7956"/>
                  <a:pt x="12294" y="7981"/>
                  <a:pt x="12310" y="7943"/>
                </a:cubicBezTo>
                <a:cubicBezTo>
                  <a:pt x="12326" y="7906"/>
                  <a:pt x="12410" y="7969"/>
                  <a:pt x="12431" y="7981"/>
                </a:cubicBezTo>
                <a:cubicBezTo>
                  <a:pt x="12452" y="7994"/>
                  <a:pt x="12515" y="7956"/>
                  <a:pt x="12557" y="7931"/>
                </a:cubicBezTo>
                <a:cubicBezTo>
                  <a:pt x="12599" y="7906"/>
                  <a:pt x="12641" y="7830"/>
                  <a:pt x="12636" y="7994"/>
                </a:cubicBezTo>
                <a:cubicBezTo>
                  <a:pt x="12631" y="8158"/>
                  <a:pt x="12615" y="8410"/>
                  <a:pt x="12562" y="8535"/>
                </a:cubicBezTo>
                <a:cubicBezTo>
                  <a:pt x="12510" y="8662"/>
                  <a:pt x="12531" y="8725"/>
                  <a:pt x="12478" y="8725"/>
                </a:cubicBezTo>
                <a:cubicBezTo>
                  <a:pt x="12426" y="8725"/>
                  <a:pt x="12383" y="8725"/>
                  <a:pt x="12373" y="8926"/>
                </a:cubicBezTo>
                <a:cubicBezTo>
                  <a:pt x="12363" y="9128"/>
                  <a:pt x="12441" y="9216"/>
                  <a:pt x="12484" y="9204"/>
                </a:cubicBezTo>
                <a:cubicBezTo>
                  <a:pt x="12526" y="9191"/>
                  <a:pt x="12631" y="9090"/>
                  <a:pt x="12641" y="9178"/>
                </a:cubicBezTo>
                <a:cubicBezTo>
                  <a:pt x="12652" y="9267"/>
                  <a:pt x="12710" y="9456"/>
                  <a:pt x="12720" y="9594"/>
                </a:cubicBezTo>
                <a:cubicBezTo>
                  <a:pt x="12731" y="9733"/>
                  <a:pt x="12788" y="9682"/>
                  <a:pt x="12794" y="9809"/>
                </a:cubicBezTo>
                <a:cubicBezTo>
                  <a:pt x="12799" y="9935"/>
                  <a:pt x="12852" y="10237"/>
                  <a:pt x="12873" y="10275"/>
                </a:cubicBezTo>
                <a:cubicBezTo>
                  <a:pt x="12894" y="10313"/>
                  <a:pt x="12989" y="10514"/>
                  <a:pt x="13004" y="10590"/>
                </a:cubicBezTo>
                <a:cubicBezTo>
                  <a:pt x="13020" y="10665"/>
                  <a:pt x="13041" y="10767"/>
                  <a:pt x="13057" y="10955"/>
                </a:cubicBezTo>
                <a:cubicBezTo>
                  <a:pt x="13073" y="11144"/>
                  <a:pt x="13088" y="11396"/>
                  <a:pt x="13131" y="11434"/>
                </a:cubicBezTo>
                <a:cubicBezTo>
                  <a:pt x="13173" y="11472"/>
                  <a:pt x="13315" y="11371"/>
                  <a:pt x="13341" y="11334"/>
                </a:cubicBezTo>
                <a:cubicBezTo>
                  <a:pt x="13367" y="11296"/>
                  <a:pt x="13541" y="11094"/>
                  <a:pt x="13604" y="11081"/>
                </a:cubicBezTo>
                <a:cubicBezTo>
                  <a:pt x="13667" y="11069"/>
                  <a:pt x="13678" y="10968"/>
                  <a:pt x="13756" y="10930"/>
                </a:cubicBezTo>
                <a:cubicBezTo>
                  <a:pt x="13835" y="10892"/>
                  <a:pt x="13893" y="10754"/>
                  <a:pt x="13946" y="10653"/>
                </a:cubicBezTo>
                <a:cubicBezTo>
                  <a:pt x="13998" y="10552"/>
                  <a:pt x="14062" y="10300"/>
                  <a:pt x="14083" y="10212"/>
                </a:cubicBezTo>
                <a:cubicBezTo>
                  <a:pt x="14104" y="10124"/>
                  <a:pt x="14156" y="10060"/>
                  <a:pt x="14130" y="9960"/>
                </a:cubicBezTo>
                <a:cubicBezTo>
                  <a:pt x="14104" y="9859"/>
                  <a:pt x="13993" y="9708"/>
                  <a:pt x="13951" y="9695"/>
                </a:cubicBezTo>
                <a:cubicBezTo>
                  <a:pt x="13909" y="9682"/>
                  <a:pt x="13914" y="9519"/>
                  <a:pt x="13888" y="9519"/>
                </a:cubicBezTo>
                <a:cubicBezTo>
                  <a:pt x="13862" y="9519"/>
                  <a:pt x="13867" y="9607"/>
                  <a:pt x="13814" y="9670"/>
                </a:cubicBezTo>
                <a:cubicBezTo>
                  <a:pt x="13762" y="9733"/>
                  <a:pt x="13709" y="9859"/>
                  <a:pt x="13672" y="9834"/>
                </a:cubicBezTo>
                <a:cubicBezTo>
                  <a:pt x="13636" y="9809"/>
                  <a:pt x="13683" y="9745"/>
                  <a:pt x="13625" y="9632"/>
                </a:cubicBezTo>
                <a:cubicBezTo>
                  <a:pt x="13567" y="9519"/>
                  <a:pt x="13546" y="9493"/>
                  <a:pt x="13546" y="9406"/>
                </a:cubicBezTo>
                <a:cubicBezTo>
                  <a:pt x="13546" y="9317"/>
                  <a:pt x="13430" y="9153"/>
                  <a:pt x="13420" y="9027"/>
                </a:cubicBezTo>
                <a:cubicBezTo>
                  <a:pt x="13409" y="8901"/>
                  <a:pt x="13499" y="8725"/>
                  <a:pt x="13525" y="8838"/>
                </a:cubicBezTo>
                <a:cubicBezTo>
                  <a:pt x="13551" y="8952"/>
                  <a:pt x="13572" y="9128"/>
                  <a:pt x="13641" y="9204"/>
                </a:cubicBezTo>
                <a:cubicBezTo>
                  <a:pt x="13709" y="9279"/>
                  <a:pt x="13772" y="9406"/>
                  <a:pt x="13804" y="9430"/>
                </a:cubicBezTo>
                <a:cubicBezTo>
                  <a:pt x="13835" y="9456"/>
                  <a:pt x="13914" y="9292"/>
                  <a:pt x="13941" y="9317"/>
                </a:cubicBezTo>
                <a:cubicBezTo>
                  <a:pt x="13967" y="9342"/>
                  <a:pt x="14020" y="9569"/>
                  <a:pt x="14067" y="9607"/>
                </a:cubicBezTo>
                <a:cubicBezTo>
                  <a:pt x="14114" y="9644"/>
                  <a:pt x="14272" y="9657"/>
                  <a:pt x="14298" y="9657"/>
                </a:cubicBezTo>
                <a:cubicBezTo>
                  <a:pt x="14325" y="9657"/>
                  <a:pt x="14435" y="9670"/>
                  <a:pt x="14456" y="9594"/>
                </a:cubicBezTo>
                <a:cubicBezTo>
                  <a:pt x="14477" y="9519"/>
                  <a:pt x="14493" y="9519"/>
                  <a:pt x="14519" y="9519"/>
                </a:cubicBezTo>
                <a:cubicBezTo>
                  <a:pt x="14546" y="9519"/>
                  <a:pt x="14593" y="9745"/>
                  <a:pt x="14630" y="9771"/>
                </a:cubicBezTo>
                <a:cubicBezTo>
                  <a:pt x="14667" y="9796"/>
                  <a:pt x="14735" y="9783"/>
                  <a:pt x="14730" y="9947"/>
                </a:cubicBezTo>
                <a:cubicBezTo>
                  <a:pt x="14725" y="10111"/>
                  <a:pt x="14761" y="10250"/>
                  <a:pt x="14798" y="10262"/>
                </a:cubicBezTo>
                <a:cubicBezTo>
                  <a:pt x="14835" y="10275"/>
                  <a:pt x="14919" y="10073"/>
                  <a:pt x="14919" y="10073"/>
                </a:cubicBezTo>
                <a:cubicBezTo>
                  <a:pt x="14919" y="10073"/>
                  <a:pt x="14919" y="10388"/>
                  <a:pt x="14914" y="10502"/>
                </a:cubicBezTo>
                <a:cubicBezTo>
                  <a:pt x="14909" y="10615"/>
                  <a:pt x="14972" y="11031"/>
                  <a:pt x="14972" y="11031"/>
                </a:cubicBezTo>
                <a:cubicBezTo>
                  <a:pt x="14972" y="11031"/>
                  <a:pt x="15051" y="11422"/>
                  <a:pt x="15072" y="11510"/>
                </a:cubicBezTo>
                <a:cubicBezTo>
                  <a:pt x="15093" y="11598"/>
                  <a:pt x="15182" y="11863"/>
                  <a:pt x="15182" y="11976"/>
                </a:cubicBezTo>
                <a:cubicBezTo>
                  <a:pt x="15182" y="12090"/>
                  <a:pt x="15193" y="12266"/>
                  <a:pt x="15224" y="12266"/>
                </a:cubicBezTo>
                <a:cubicBezTo>
                  <a:pt x="15256" y="12266"/>
                  <a:pt x="15287" y="12065"/>
                  <a:pt x="15324" y="11939"/>
                </a:cubicBezTo>
                <a:cubicBezTo>
                  <a:pt x="15361" y="11813"/>
                  <a:pt x="15401" y="11700"/>
                  <a:pt x="15417" y="11574"/>
                </a:cubicBezTo>
                <a:cubicBezTo>
                  <a:pt x="15433" y="11448"/>
                  <a:pt x="15403" y="11157"/>
                  <a:pt x="15403" y="11069"/>
                </a:cubicBezTo>
                <a:cubicBezTo>
                  <a:pt x="15403" y="10981"/>
                  <a:pt x="15435" y="10905"/>
                  <a:pt x="15508" y="10829"/>
                </a:cubicBezTo>
                <a:cubicBezTo>
                  <a:pt x="15582" y="10754"/>
                  <a:pt x="15634" y="10540"/>
                  <a:pt x="15697" y="10426"/>
                </a:cubicBezTo>
                <a:cubicBezTo>
                  <a:pt x="15761" y="10313"/>
                  <a:pt x="15755" y="10124"/>
                  <a:pt x="15882" y="10124"/>
                </a:cubicBezTo>
                <a:cubicBezTo>
                  <a:pt x="16008" y="10124"/>
                  <a:pt x="15998" y="10124"/>
                  <a:pt x="16029" y="10048"/>
                </a:cubicBezTo>
                <a:cubicBezTo>
                  <a:pt x="16061" y="9973"/>
                  <a:pt x="16092" y="9922"/>
                  <a:pt x="16108" y="10061"/>
                </a:cubicBezTo>
                <a:cubicBezTo>
                  <a:pt x="16124" y="10200"/>
                  <a:pt x="16213" y="10401"/>
                  <a:pt x="16229" y="10452"/>
                </a:cubicBezTo>
                <a:cubicBezTo>
                  <a:pt x="16245" y="10502"/>
                  <a:pt x="16276" y="10641"/>
                  <a:pt x="16271" y="10792"/>
                </a:cubicBezTo>
                <a:cubicBezTo>
                  <a:pt x="16266" y="10943"/>
                  <a:pt x="16239" y="11357"/>
                  <a:pt x="16266" y="11357"/>
                </a:cubicBezTo>
                <a:cubicBezTo>
                  <a:pt x="16292" y="11357"/>
                  <a:pt x="16382" y="10905"/>
                  <a:pt x="16382" y="10905"/>
                </a:cubicBezTo>
                <a:cubicBezTo>
                  <a:pt x="16382" y="10905"/>
                  <a:pt x="16497" y="10716"/>
                  <a:pt x="16492" y="10918"/>
                </a:cubicBezTo>
                <a:cubicBezTo>
                  <a:pt x="16487" y="11119"/>
                  <a:pt x="16502" y="11334"/>
                  <a:pt x="16502" y="11460"/>
                </a:cubicBezTo>
                <a:cubicBezTo>
                  <a:pt x="16502" y="11586"/>
                  <a:pt x="16597" y="11888"/>
                  <a:pt x="16597" y="11813"/>
                </a:cubicBezTo>
                <a:cubicBezTo>
                  <a:pt x="16597" y="11737"/>
                  <a:pt x="16639" y="11523"/>
                  <a:pt x="16639" y="11410"/>
                </a:cubicBezTo>
                <a:cubicBezTo>
                  <a:pt x="16639" y="11296"/>
                  <a:pt x="16666" y="11346"/>
                  <a:pt x="16734" y="11460"/>
                </a:cubicBezTo>
                <a:cubicBezTo>
                  <a:pt x="16802" y="11573"/>
                  <a:pt x="16850" y="11800"/>
                  <a:pt x="16850" y="11800"/>
                </a:cubicBezTo>
                <a:cubicBezTo>
                  <a:pt x="16850" y="11800"/>
                  <a:pt x="16916" y="12225"/>
                  <a:pt x="16926" y="12288"/>
                </a:cubicBezTo>
                <a:cubicBezTo>
                  <a:pt x="16937" y="12351"/>
                  <a:pt x="17013" y="11989"/>
                  <a:pt x="17029" y="11914"/>
                </a:cubicBezTo>
                <a:cubicBezTo>
                  <a:pt x="17044" y="11838"/>
                  <a:pt x="17055" y="11800"/>
                  <a:pt x="17097" y="11775"/>
                </a:cubicBezTo>
                <a:cubicBezTo>
                  <a:pt x="17139" y="11750"/>
                  <a:pt x="17192" y="11750"/>
                  <a:pt x="17208" y="11611"/>
                </a:cubicBezTo>
                <a:cubicBezTo>
                  <a:pt x="17223" y="11472"/>
                  <a:pt x="17271" y="11309"/>
                  <a:pt x="17208" y="11120"/>
                </a:cubicBezTo>
                <a:cubicBezTo>
                  <a:pt x="17144" y="10930"/>
                  <a:pt x="17113" y="10805"/>
                  <a:pt x="17065" y="10716"/>
                </a:cubicBezTo>
                <a:cubicBezTo>
                  <a:pt x="17018" y="10628"/>
                  <a:pt x="16981" y="10401"/>
                  <a:pt x="16981" y="10401"/>
                </a:cubicBezTo>
                <a:cubicBezTo>
                  <a:pt x="16981" y="10401"/>
                  <a:pt x="17081" y="10187"/>
                  <a:pt x="17113" y="10111"/>
                </a:cubicBezTo>
                <a:cubicBezTo>
                  <a:pt x="17144" y="10036"/>
                  <a:pt x="17192" y="10086"/>
                  <a:pt x="17197" y="10174"/>
                </a:cubicBezTo>
                <a:cubicBezTo>
                  <a:pt x="17202" y="10262"/>
                  <a:pt x="17150" y="10338"/>
                  <a:pt x="17139" y="10527"/>
                </a:cubicBezTo>
                <a:cubicBezTo>
                  <a:pt x="17129" y="10716"/>
                  <a:pt x="17202" y="10779"/>
                  <a:pt x="17223" y="10716"/>
                </a:cubicBezTo>
                <a:cubicBezTo>
                  <a:pt x="17244" y="10653"/>
                  <a:pt x="17297" y="10502"/>
                  <a:pt x="17297" y="10464"/>
                </a:cubicBezTo>
                <a:cubicBezTo>
                  <a:pt x="17297" y="10427"/>
                  <a:pt x="17260" y="10439"/>
                  <a:pt x="17255" y="10300"/>
                </a:cubicBezTo>
                <a:cubicBezTo>
                  <a:pt x="17250" y="10162"/>
                  <a:pt x="17323" y="10061"/>
                  <a:pt x="17349" y="10099"/>
                </a:cubicBezTo>
                <a:cubicBezTo>
                  <a:pt x="17376" y="10137"/>
                  <a:pt x="17544" y="10049"/>
                  <a:pt x="17623" y="9948"/>
                </a:cubicBezTo>
                <a:cubicBezTo>
                  <a:pt x="17702" y="9847"/>
                  <a:pt x="17749" y="9633"/>
                  <a:pt x="17797" y="9544"/>
                </a:cubicBezTo>
                <a:cubicBezTo>
                  <a:pt x="17844" y="9456"/>
                  <a:pt x="18007" y="9166"/>
                  <a:pt x="17997" y="9028"/>
                </a:cubicBezTo>
                <a:cubicBezTo>
                  <a:pt x="17986" y="8889"/>
                  <a:pt x="18002" y="8700"/>
                  <a:pt x="17960" y="8524"/>
                </a:cubicBezTo>
                <a:cubicBezTo>
                  <a:pt x="17918" y="8347"/>
                  <a:pt x="17865" y="8234"/>
                  <a:pt x="17844" y="8158"/>
                </a:cubicBezTo>
                <a:cubicBezTo>
                  <a:pt x="17823" y="8083"/>
                  <a:pt x="17933" y="8070"/>
                  <a:pt x="17986" y="7956"/>
                </a:cubicBezTo>
                <a:cubicBezTo>
                  <a:pt x="18039" y="7843"/>
                  <a:pt x="17986" y="7742"/>
                  <a:pt x="17960" y="7755"/>
                </a:cubicBezTo>
                <a:cubicBezTo>
                  <a:pt x="17933" y="7767"/>
                  <a:pt x="17865" y="7805"/>
                  <a:pt x="17839" y="7793"/>
                </a:cubicBezTo>
                <a:cubicBezTo>
                  <a:pt x="17813" y="7780"/>
                  <a:pt x="17797" y="7717"/>
                  <a:pt x="17755" y="7641"/>
                </a:cubicBezTo>
                <a:cubicBezTo>
                  <a:pt x="17712" y="7566"/>
                  <a:pt x="17765" y="7452"/>
                  <a:pt x="17792" y="7465"/>
                </a:cubicBezTo>
                <a:cubicBezTo>
                  <a:pt x="17818" y="7478"/>
                  <a:pt x="17886" y="7339"/>
                  <a:pt x="17918" y="7276"/>
                </a:cubicBezTo>
                <a:cubicBezTo>
                  <a:pt x="17949" y="7213"/>
                  <a:pt x="17997" y="7163"/>
                  <a:pt x="17981" y="7226"/>
                </a:cubicBezTo>
                <a:cubicBezTo>
                  <a:pt x="17965" y="7289"/>
                  <a:pt x="17928" y="7516"/>
                  <a:pt x="17970" y="7528"/>
                </a:cubicBezTo>
                <a:cubicBezTo>
                  <a:pt x="18012" y="7541"/>
                  <a:pt x="18112" y="7339"/>
                  <a:pt x="18128" y="7352"/>
                </a:cubicBezTo>
                <a:cubicBezTo>
                  <a:pt x="18144" y="7364"/>
                  <a:pt x="18170" y="7528"/>
                  <a:pt x="18154" y="7603"/>
                </a:cubicBezTo>
                <a:cubicBezTo>
                  <a:pt x="18139" y="7679"/>
                  <a:pt x="18139" y="7805"/>
                  <a:pt x="18160" y="7793"/>
                </a:cubicBezTo>
                <a:cubicBezTo>
                  <a:pt x="18181" y="7780"/>
                  <a:pt x="18223" y="7667"/>
                  <a:pt x="18233" y="7705"/>
                </a:cubicBezTo>
                <a:cubicBezTo>
                  <a:pt x="18244" y="7742"/>
                  <a:pt x="18297" y="7818"/>
                  <a:pt x="18270" y="7957"/>
                </a:cubicBezTo>
                <a:cubicBezTo>
                  <a:pt x="18244" y="8095"/>
                  <a:pt x="18191" y="8146"/>
                  <a:pt x="18254" y="8234"/>
                </a:cubicBezTo>
                <a:cubicBezTo>
                  <a:pt x="18318" y="8322"/>
                  <a:pt x="18338" y="8246"/>
                  <a:pt x="18386" y="8183"/>
                </a:cubicBezTo>
                <a:cubicBezTo>
                  <a:pt x="18433" y="8121"/>
                  <a:pt x="18465" y="7843"/>
                  <a:pt x="18438" y="7755"/>
                </a:cubicBezTo>
                <a:cubicBezTo>
                  <a:pt x="18412" y="7667"/>
                  <a:pt x="18349" y="7490"/>
                  <a:pt x="18349" y="7427"/>
                </a:cubicBezTo>
                <a:cubicBezTo>
                  <a:pt x="18349" y="7364"/>
                  <a:pt x="18454" y="7364"/>
                  <a:pt x="18454" y="7263"/>
                </a:cubicBezTo>
                <a:cubicBezTo>
                  <a:pt x="18454" y="7163"/>
                  <a:pt x="18491" y="7087"/>
                  <a:pt x="18528" y="7049"/>
                </a:cubicBezTo>
                <a:cubicBezTo>
                  <a:pt x="18565" y="7011"/>
                  <a:pt x="18612" y="6847"/>
                  <a:pt x="18628" y="6898"/>
                </a:cubicBezTo>
                <a:cubicBezTo>
                  <a:pt x="18644" y="6948"/>
                  <a:pt x="18738" y="7011"/>
                  <a:pt x="18764" y="6936"/>
                </a:cubicBezTo>
                <a:cubicBezTo>
                  <a:pt x="18791" y="6860"/>
                  <a:pt x="18928" y="6583"/>
                  <a:pt x="19012" y="6431"/>
                </a:cubicBezTo>
                <a:cubicBezTo>
                  <a:pt x="19096" y="6280"/>
                  <a:pt x="19128" y="6104"/>
                  <a:pt x="19149" y="5928"/>
                </a:cubicBezTo>
                <a:cubicBezTo>
                  <a:pt x="19170" y="5751"/>
                  <a:pt x="19201" y="5637"/>
                  <a:pt x="19191" y="5499"/>
                </a:cubicBezTo>
                <a:cubicBezTo>
                  <a:pt x="19180" y="5360"/>
                  <a:pt x="19143" y="5260"/>
                  <a:pt x="19096" y="5272"/>
                </a:cubicBezTo>
                <a:cubicBezTo>
                  <a:pt x="19048" y="5285"/>
                  <a:pt x="19022" y="5348"/>
                  <a:pt x="18975" y="5348"/>
                </a:cubicBezTo>
                <a:cubicBezTo>
                  <a:pt x="18928" y="5348"/>
                  <a:pt x="18965" y="5171"/>
                  <a:pt x="18943" y="5171"/>
                </a:cubicBezTo>
                <a:cubicBezTo>
                  <a:pt x="18922" y="5171"/>
                  <a:pt x="18875" y="5335"/>
                  <a:pt x="18849" y="5247"/>
                </a:cubicBezTo>
                <a:cubicBezTo>
                  <a:pt x="18822" y="5159"/>
                  <a:pt x="18922" y="5045"/>
                  <a:pt x="19001" y="4982"/>
                </a:cubicBezTo>
                <a:cubicBezTo>
                  <a:pt x="19080" y="4919"/>
                  <a:pt x="19212" y="4554"/>
                  <a:pt x="19264" y="4541"/>
                </a:cubicBezTo>
                <a:cubicBezTo>
                  <a:pt x="19317" y="4528"/>
                  <a:pt x="19448" y="4566"/>
                  <a:pt x="19564" y="4554"/>
                </a:cubicBezTo>
                <a:cubicBezTo>
                  <a:pt x="19680" y="4541"/>
                  <a:pt x="19717" y="4428"/>
                  <a:pt x="19754" y="4491"/>
                </a:cubicBezTo>
                <a:cubicBezTo>
                  <a:pt x="19790" y="4554"/>
                  <a:pt x="19869" y="4629"/>
                  <a:pt x="19917" y="4617"/>
                </a:cubicBezTo>
                <a:cubicBezTo>
                  <a:pt x="19964" y="4604"/>
                  <a:pt x="19943" y="4617"/>
                  <a:pt x="20017" y="4491"/>
                </a:cubicBezTo>
                <a:cubicBezTo>
                  <a:pt x="20090" y="4365"/>
                  <a:pt x="20159" y="4302"/>
                  <a:pt x="20195" y="4201"/>
                </a:cubicBezTo>
                <a:cubicBezTo>
                  <a:pt x="20232" y="4100"/>
                  <a:pt x="20332" y="4025"/>
                  <a:pt x="20337" y="4125"/>
                </a:cubicBezTo>
                <a:cubicBezTo>
                  <a:pt x="20343" y="4226"/>
                  <a:pt x="20327" y="4327"/>
                  <a:pt x="20369" y="4327"/>
                </a:cubicBezTo>
                <a:cubicBezTo>
                  <a:pt x="20411" y="4327"/>
                  <a:pt x="20474" y="4226"/>
                  <a:pt x="20527" y="4176"/>
                </a:cubicBezTo>
                <a:cubicBezTo>
                  <a:pt x="20579" y="4125"/>
                  <a:pt x="20622" y="4062"/>
                  <a:pt x="20622" y="4062"/>
                </a:cubicBezTo>
                <a:cubicBezTo>
                  <a:pt x="20622" y="4062"/>
                  <a:pt x="20406" y="4415"/>
                  <a:pt x="20353" y="4491"/>
                </a:cubicBezTo>
                <a:cubicBezTo>
                  <a:pt x="20301" y="4566"/>
                  <a:pt x="20174" y="4617"/>
                  <a:pt x="20122" y="4768"/>
                </a:cubicBezTo>
                <a:cubicBezTo>
                  <a:pt x="20069" y="4919"/>
                  <a:pt x="20038" y="4970"/>
                  <a:pt x="20043" y="5134"/>
                </a:cubicBezTo>
                <a:cubicBezTo>
                  <a:pt x="20048" y="5297"/>
                  <a:pt x="20137" y="5512"/>
                  <a:pt x="20095" y="5663"/>
                </a:cubicBezTo>
                <a:cubicBezTo>
                  <a:pt x="20053" y="5814"/>
                  <a:pt x="20038" y="6029"/>
                  <a:pt x="20038" y="6029"/>
                </a:cubicBezTo>
                <a:cubicBezTo>
                  <a:pt x="20038" y="6029"/>
                  <a:pt x="20101" y="5814"/>
                  <a:pt x="20190" y="5675"/>
                </a:cubicBezTo>
                <a:cubicBezTo>
                  <a:pt x="20280" y="5537"/>
                  <a:pt x="20332" y="5348"/>
                  <a:pt x="20364" y="5272"/>
                </a:cubicBezTo>
                <a:cubicBezTo>
                  <a:pt x="20395" y="5197"/>
                  <a:pt x="20490" y="5184"/>
                  <a:pt x="20490" y="5096"/>
                </a:cubicBezTo>
                <a:cubicBezTo>
                  <a:pt x="20490" y="5008"/>
                  <a:pt x="20516" y="4894"/>
                  <a:pt x="20532" y="4793"/>
                </a:cubicBezTo>
                <a:cubicBezTo>
                  <a:pt x="20548" y="4693"/>
                  <a:pt x="20501" y="4718"/>
                  <a:pt x="20532" y="4592"/>
                </a:cubicBezTo>
                <a:cubicBezTo>
                  <a:pt x="20564" y="4466"/>
                  <a:pt x="20558" y="4365"/>
                  <a:pt x="20716" y="4365"/>
                </a:cubicBezTo>
                <a:cubicBezTo>
                  <a:pt x="20874" y="4365"/>
                  <a:pt x="20821" y="4390"/>
                  <a:pt x="20948" y="4377"/>
                </a:cubicBezTo>
                <a:cubicBezTo>
                  <a:pt x="21074" y="4365"/>
                  <a:pt x="21121" y="4214"/>
                  <a:pt x="21242" y="4138"/>
                </a:cubicBezTo>
                <a:cubicBezTo>
                  <a:pt x="21363" y="4062"/>
                  <a:pt x="21458" y="4012"/>
                  <a:pt x="21495" y="4050"/>
                </a:cubicBezTo>
                <a:cubicBezTo>
                  <a:pt x="21532" y="4088"/>
                  <a:pt x="21590" y="4062"/>
                  <a:pt x="21553" y="3974"/>
                </a:cubicBezTo>
                <a:cubicBezTo>
                  <a:pt x="21516" y="3886"/>
                  <a:pt x="21432" y="3760"/>
                  <a:pt x="21474" y="3735"/>
                </a:cubicBezTo>
                <a:cubicBezTo>
                  <a:pt x="21516" y="3709"/>
                  <a:pt x="21558" y="3697"/>
                  <a:pt x="21574" y="3596"/>
                </a:cubicBezTo>
                <a:cubicBezTo>
                  <a:pt x="21590" y="3495"/>
                  <a:pt x="21516" y="3319"/>
                  <a:pt x="21558" y="3218"/>
                </a:cubicBezTo>
                <a:cubicBezTo>
                  <a:pt x="21600" y="3117"/>
                  <a:pt x="21526" y="2991"/>
                  <a:pt x="21474" y="2966"/>
                </a:cubicBezTo>
                <a:cubicBezTo>
                  <a:pt x="21421" y="2941"/>
                  <a:pt x="21216" y="2991"/>
                  <a:pt x="21174" y="2941"/>
                </a:cubicBezTo>
                <a:cubicBezTo>
                  <a:pt x="21132" y="2891"/>
                  <a:pt x="21063" y="2827"/>
                  <a:pt x="21042" y="2865"/>
                </a:cubicBezTo>
                <a:cubicBezTo>
                  <a:pt x="21021" y="2903"/>
                  <a:pt x="20974" y="3105"/>
                  <a:pt x="20974" y="3105"/>
                </a:cubicBezTo>
                <a:cubicBezTo>
                  <a:pt x="20974" y="3105"/>
                  <a:pt x="20937" y="3130"/>
                  <a:pt x="20905" y="3017"/>
                </a:cubicBezTo>
                <a:cubicBezTo>
                  <a:pt x="20874" y="2903"/>
                  <a:pt x="20700" y="2916"/>
                  <a:pt x="20648" y="2916"/>
                </a:cubicBezTo>
                <a:cubicBezTo>
                  <a:pt x="20595" y="2916"/>
                  <a:pt x="20537" y="2941"/>
                  <a:pt x="20479" y="2954"/>
                </a:cubicBezTo>
                <a:cubicBezTo>
                  <a:pt x="20422" y="2966"/>
                  <a:pt x="20390" y="3004"/>
                  <a:pt x="20348" y="2916"/>
                </a:cubicBezTo>
                <a:cubicBezTo>
                  <a:pt x="20306" y="2827"/>
                  <a:pt x="20248" y="2790"/>
                  <a:pt x="20227" y="2752"/>
                </a:cubicBezTo>
                <a:cubicBezTo>
                  <a:pt x="20206" y="2714"/>
                  <a:pt x="20090" y="2714"/>
                  <a:pt x="20001" y="2739"/>
                </a:cubicBezTo>
                <a:cubicBezTo>
                  <a:pt x="19911" y="2765"/>
                  <a:pt x="19822" y="2765"/>
                  <a:pt x="19822" y="2765"/>
                </a:cubicBezTo>
                <a:cubicBezTo>
                  <a:pt x="19822" y="2765"/>
                  <a:pt x="19780" y="2727"/>
                  <a:pt x="19717" y="2639"/>
                </a:cubicBezTo>
                <a:cubicBezTo>
                  <a:pt x="19654" y="2550"/>
                  <a:pt x="19590" y="2487"/>
                  <a:pt x="19569" y="2487"/>
                </a:cubicBezTo>
                <a:cubicBezTo>
                  <a:pt x="19548" y="2487"/>
                  <a:pt x="19385" y="2550"/>
                  <a:pt x="19348" y="2487"/>
                </a:cubicBezTo>
                <a:cubicBezTo>
                  <a:pt x="19312" y="2424"/>
                  <a:pt x="19275" y="2386"/>
                  <a:pt x="19249" y="2386"/>
                </a:cubicBezTo>
                <a:cubicBezTo>
                  <a:pt x="19222" y="2386"/>
                  <a:pt x="19201" y="2286"/>
                  <a:pt x="19233" y="2286"/>
                </a:cubicBezTo>
                <a:cubicBezTo>
                  <a:pt x="19264" y="2286"/>
                  <a:pt x="19412" y="2185"/>
                  <a:pt x="19412" y="2185"/>
                </a:cubicBezTo>
                <a:cubicBezTo>
                  <a:pt x="19412" y="2185"/>
                  <a:pt x="19369" y="2046"/>
                  <a:pt x="19317" y="2046"/>
                </a:cubicBezTo>
                <a:cubicBezTo>
                  <a:pt x="19264" y="2046"/>
                  <a:pt x="19170" y="1983"/>
                  <a:pt x="19143" y="1983"/>
                </a:cubicBezTo>
                <a:cubicBezTo>
                  <a:pt x="19117" y="1983"/>
                  <a:pt x="19138" y="2046"/>
                  <a:pt x="19085" y="2021"/>
                </a:cubicBezTo>
                <a:cubicBezTo>
                  <a:pt x="19033" y="1996"/>
                  <a:pt x="18962" y="2073"/>
                  <a:pt x="18949" y="1996"/>
                </a:cubicBezTo>
                <a:cubicBezTo>
                  <a:pt x="18926" y="1859"/>
                  <a:pt x="18843" y="2122"/>
                  <a:pt x="18922" y="2172"/>
                </a:cubicBezTo>
                <a:cubicBezTo>
                  <a:pt x="19001" y="2222"/>
                  <a:pt x="19075" y="2172"/>
                  <a:pt x="19096" y="2248"/>
                </a:cubicBezTo>
                <a:cubicBezTo>
                  <a:pt x="19117" y="2323"/>
                  <a:pt x="19096" y="2361"/>
                  <a:pt x="19096" y="2412"/>
                </a:cubicBezTo>
                <a:cubicBezTo>
                  <a:pt x="19096" y="2462"/>
                  <a:pt x="19054" y="2601"/>
                  <a:pt x="19028" y="2626"/>
                </a:cubicBezTo>
                <a:cubicBezTo>
                  <a:pt x="19001" y="2651"/>
                  <a:pt x="18970" y="2588"/>
                  <a:pt x="18917" y="2651"/>
                </a:cubicBezTo>
                <a:cubicBezTo>
                  <a:pt x="18865" y="2714"/>
                  <a:pt x="18733" y="2664"/>
                  <a:pt x="18717" y="2702"/>
                </a:cubicBezTo>
                <a:cubicBezTo>
                  <a:pt x="18701" y="2739"/>
                  <a:pt x="18670" y="2601"/>
                  <a:pt x="18644" y="2626"/>
                </a:cubicBezTo>
                <a:cubicBezTo>
                  <a:pt x="18617" y="2651"/>
                  <a:pt x="18549" y="2815"/>
                  <a:pt x="18512" y="2802"/>
                </a:cubicBezTo>
                <a:cubicBezTo>
                  <a:pt x="18475" y="2790"/>
                  <a:pt x="18428" y="2702"/>
                  <a:pt x="18428" y="2601"/>
                </a:cubicBezTo>
                <a:cubicBezTo>
                  <a:pt x="18428" y="2500"/>
                  <a:pt x="18412" y="2374"/>
                  <a:pt x="18396" y="2349"/>
                </a:cubicBezTo>
                <a:cubicBezTo>
                  <a:pt x="18380" y="2323"/>
                  <a:pt x="18265" y="2311"/>
                  <a:pt x="18223" y="2323"/>
                </a:cubicBezTo>
                <a:cubicBezTo>
                  <a:pt x="18180" y="2336"/>
                  <a:pt x="18049" y="2361"/>
                  <a:pt x="18028" y="2412"/>
                </a:cubicBezTo>
                <a:cubicBezTo>
                  <a:pt x="18007" y="2462"/>
                  <a:pt x="17949" y="2500"/>
                  <a:pt x="17912" y="2500"/>
                </a:cubicBezTo>
                <a:cubicBezTo>
                  <a:pt x="17875" y="2500"/>
                  <a:pt x="17844" y="2412"/>
                  <a:pt x="17765" y="2386"/>
                </a:cubicBezTo>
                <a:cubicBezTo>
                  <a:pt x="17686" y="2361"/>
                  <a:pt x="17512" y="2349"/>
                  <a:pt x="17491" y="2361"/>
                </a:cubicBezTo>
                <a:cubicBezTo>
                  <a:pt x="17470" y="2374"/>
                  <a:pt x="17402" y="2336"/>
                  <a:pt x="17428" y="2286"/>
                </a:cubicBezTo>
                <a:cubicBezTo>
                  <a:pt x="17455" y="2235"/>
                  <a:pt x="17533" y="2071"/>
                  <a:pt x="17486" y="1996"/>
                </a:cubicBezTo>
                <a:cubicBezTo>
                  <a:pt x="17439" y="1920"/>
                  <a:pt x="17333" y="1920"/>
                  <a:pt x="17286" y="1908"/>
                </a:cubicBezTo>
                <a:cubicBezTo>
                  <a:pt x="17239" y="1895"/>
                  <a:pt x="17192" y="1870"/>
                  <a:pt x="17118" y="1895"/>
                </a:cubicBezTo>
                <a:cubicBezTo>
                  <a:pt x="17044" y="1920"/>
                  <a:pt x="17028" y="2008"/>
                  <a:pt x="16997" y="1933"/>
                </a:cubicBezTo>
                <a:cubicBezTo>
                  <a:pt x="16965" y="1857"/>
                  <a:pt x="17076" y="1971"/>
                  <a:pt x="16965" y="1857"/>
                </a:cubicBezTo>
                <a:cubicBezTo>
                  <a:pt x="16855" y="1744"/>
                  <a:pt x="16791" y="1856"/>
                  <a:pt x="16770" y="1794"/>
                </a:cubicBezTo>
                <a:cubicBezTo>
                  <a:pt x="16712" y="1617"/>
                  <a:pt x="16844" y="1706"/>
                  <a:pt x="16692" y="1895"/>
                </a:cubicBezTo>
                <a:cubicBezTo>
                  <a:pt x="16613" y="1992"/>
                  <a:pt x="16560" y="2009"/>
                  <a:pt x="16539" y="2021"/>
                </a:cubicBezTo>
                <a:cubicBezTo>
                  <a:pt x="16518" y="2034"/>
                  <a:pt x="16372" y="1974"/>
                  <a:pt x="16371" y="1933"/>
                </a:cubicBezTo>
                <a:cubicBezTo>
                  <a:pt x="16366" y="1617"/>
                  <a:pt x="16297" y="1946"/>
                  <a:pt x="16245" y="1996"/>
                </a:cubicBezTo>
                <a:cubicBezTo>
                  <a:pt x="16192" y="2046"/>
                  <a:pt x="16155" y="2122"/>
                  <a:pt x="16103" y="2097"/>
                </a:cubicBezTo>
                <a:cubicBezTo>
                  <a:pt x="16050" y="2071"/>
                  <a:pt x="15966" y="2071"/>
                  <a:pt x="15913" y="2122"/>
                </a:cubicBezTo>
                <a:cubicBezTo>
                  <a:pt x="15861" y="2172"/>
                  <a:pt x="15824" y="2172"/>
                  <a:pt x="15771" y="2260"/>
                </a:cubicBezTo>
                <a:cubicBezTo>
                  <a:pt x="15718" y="2349"/>
                  <a:pt x="15619" y="2399"/>
                  <a:pt x="15619" y="2399"/>
                </a:cubicBezTo>
                <a:cubicBezTo>
                  <a:pt x="15619" y="2399"/>
                  <a:pt x="15529" y="2386"/>
                  <a:pt x="15482" y="2386"/>
                </a:cubicBezTo>
                <a:cubicBezTo>
                  <a:pt x="15434" y="2386"/>
                  <a:pt x="15371" y="2386"/>
                  <a:pt x="15413" y="2475"/>
                </a:cubicBezTo>
                <a:cubicBezTo>
                  <a:pt x="15456" y="2563"/>
                  <a:pt x="15582" y="2651"/>
                  <a:pt x="15598" y="2702"/>
                </a:cubicBezTo>
                <a:cubicBezTo>
                  <a:pt x="15613" y="2752"/>
                  <a:pt x="15634" y="2903"/>
                  <a:pt x="15608" y="2941"/>
                </a:cubicBezTo>
                <a:cubicBezTo>
                  <a:pt x="15582" y="2979"/>
                  <a:pt x="15540" y="2966"/>
                  <a:pt x="15535" y="2853"/>
                </a:cubicBezTo>
                <a:cubicBezTo>
                  <a:pt x="15529" y="2740"/>
                  <a:pt x="15524" y="2727"/>
                  <a:pt x="15461" y="2676"/>
                </a:cubicBezTo>
                <a:cubicBezTo>
                  <a:pt x="15398" y="2626"/>
                  <a:pt x="15403" y="2664"/>
                  <a:pt x="15350" y="2550"/>
                </a:cubicBezTo>
                <a:cubicBezTo>
                  <a:pt x="15298" y="2437"/>
                  <a:pt x="15240" y="2449"/>
                  <a:pt x="15214" y="2525"/>
                </a:cubicBezTo>
                <a:cubicBezTo>
                  <a:pt x="15187" y="2601"/>
                  <a:pt x="15203" y="2752"/>
                  <a:pt x="15171" y="2765"/>
                </a:cubicBezTo>
                <a:cubicBezTo>
                  <a:pt x="15140" y="2777"/>
                  <a:pt x="15103" y="2828"/>
                  <a:pt x="15098" y="2714"/>
                </a:cubicBezTo>
                <a:cubicBezTo>
                  <a:pt x="15092" y="2601"/>
                  <a:pt x="15092" y="2386"/>
                  <a:pt x="15056" y="2513"/>
                </a:cubicBezTo>
                <a:cubicBezTo>
                  <a:pt x="15019" y="2639"/>
                  <a:pt x="15003" y="2639"/>
                  <a:pt x="15003" y="2702"/>
                </a:cubicBezTo>
                <a:cubicBezTo>
                  <a:pt x="15003" y="2765"/>
                  <a:pt x="15035" y="2827"/>
                  <a:pt x="15024" y="2941"/>
                </a:cubicBezTo>
                <a:cubicBezTo>
                  <a:pt x="15014" y="3054"/>
                  <a:pt x="15014" y="3130"/>
                  <a:pt x="15029" y="3130"/>
                </a:cubicBezTo>
                <a:cubicBezTo>
                  <a:pt x="15045" y="3130"/>
                  <a:pt x="15082" y="3017"/>
                  <a:pt x="15129" y="2991"/>
                </a:cubicBezTo>
                <a:cubicBezTo>
                  <a:pt x="15177" y="2966"/>
                  <a:pt x="15261" y="2903"/>
                  <a:pt x="15266" y="3017"/>
                </a:cubicBezTo>
                <a:cubicBezTo>
                  <a:pt x="15271" y="3130"/>
                  <a:pt x="15324" y="3168"/>
                  <a:pt x="15271" y="3218"/>
                </a:cubicBezTo>
                <a:cubicBezTo>
                  <a:pt x="15219" y="3269"/>
                  <a:pt x="15161" y="3243"/>
                  <a:pt x="15150" y="3168"/>
                </a:cubicBezTo>
                <a:cubicBezTo>
                  <a:pt x="15140" y="3092"/>
                  <a:pt x="15103" y="3092"/>
                  <a:pt x="15066" y="3155"/>
                </a:cubicBezTo>
                <a:cubicBezTo>
                  <a:pt x="15029" y="3218"/>
                  <a:pt x="14950" y="3445"/>
                  <a:pt x="14950" y="3445"/>
                </a:cubicBezTo>
                <a:cubicBezTo>
                  <a:pt x="14950" y="3445"/>
                  <a:pt x="14824" y="3584"/>
                  <a:pt x="14808" y="3559"/>
                </a:cubicBezTo>
                <a:cubicBezTo>
                  <a:pt x="14793" y="3534"/>
                  <a:pt x="14850" y="3395"/>
                  <a:pt x="14893" y="3332"/>
                </a:cubicBezTo>
                <a:cubicBezTo>
                  <a:pt x="14935" y="3269"/>
                  <a:pt x="14966" y="3130"/>
                  <a:pt x="14950" y="3092"/>
                </a:cubicBezTo>
                <a:cubicBezTo>
                  <a:pt x="14935" y="3054"/>
                  <a:pt x="14914" y="2815"/>
                  <a:pt x="14924" y="2752"/>
                </a:cubicBezTo>
                <a:cubicBezTo>
                  <a:pt x="14935" y="2689"/>
                  <a:pt x="14982" y="2601"/>
                  <a:pt x="14930" y="2538"/>
                </a:cubicBezTo>
                <a:cubicBezTo>
                  <a:pt x="14877" y="2475"/>
                  <a:pt x="14840" y="2399"/>
                  <a:pt x="14798" y="2361"/>
                </a:cubicBezTo>
                <a:cubicBezTo>
                  <a:pt x="14756" y="2324"/>
                  <a:pt x="14709" y="2513"/>
                  <a:pt x="14672" y="2563"/>
                </a:cubicBezTo>
                <a:cubicBezTo>
                  <a:pt x="14635" y="2614"/>
                  <a:pt x="14640" y="2676"/>
                  <a:pt x="14593" y="2689"/>
                </a:cubicBezTo>
                <a:cubicBezTo>
                  <a:pt x="14545" y="2702"/>
                  <a:pt x="14514" y="2853"/>
                  <a:pt x="14593" y="2941"/>
                </a:cubicBezTo>
                <a:cubicBezTo>
                  <a:pt x="14672" y="3029"/>
                  <a:pt x="14698" y="3092"/>
                  <a:pt x="14677" y="3143"/>
                </a:cubicBezTo>
                <a:cubicBezTo>
                  <a:pt x="14656" y="3193"/>
                  <a:pt x="14566" y="3118"/>
                  <a:pt x="14566" y="3118"/>
                </a:cubicBezTo>
                <a:cubicBezTo>
                  <a:pt x="14566" y="3118"/>
                  <a:pt x="14498" y="3042"/>
                  <a:pt x="14456" y="3042"/>
                </a:cubicBezTo>
                <a:cubicBezTo>
                  <a:pt x="14414" y="3042"/>
                  <a:pt x="14361" y="2979"/>
                  <a:pt x="14319" y="2966"/>
                </a:cubicBezTo>
                <a:cubicBezTo>
                  <a:pt x="14277" y="2954"/>
                  <a:pt x="14193" y="2954"/>
                  <a:pt x="14172" y="3004"/>
                </a:cubicBezTo>
                <a:cubicBezTo>
                  <a:pt x="14151" y="3054"/>
                  <a:pt x="14098" y="3206"/>
                  <a:pt x="14056" y="3155"/>
                </a:cubicBezTo>
                <a:cubicBezTo>
                  <a:pt x="14014" y="3105"/>
                  <a:pt x="14014" y="3054"/>
                  <a:pt x="13956" y="3105"/>
                </a:cubicBezTo>
                <a:cubicBezTo>
                  <a:pt x="13898" y="3155"/>
                  <a:pt x="13841" y="3067"/>
                  <a:pt x="13809" y="3143"/>
                </a:cubicBezTo>
                <a:cubicBezTo>
                  <a:pt x="13777" y="3218"/>
                  <a:pt x="13804" y="3218"/>
                  <a:pt x="13704" y="3143"/>
                </a:cubicBezTo>
                <a:cubicBezTo>
                  <a:pt x="13604" y="3067"/>
                  <a:pt x="13625" y="3193"/>
                  <a:pt x="13530" y="3231"/>
                </a:cubicBezTo>
                <a:cubicBezTo>
                  <a:pt x="13435" y="3269"/>
                  <a:pt x="13377" y="3193"/>
                  <a:pt x="13351" y="3269"/>
                </a:cubicBezTo>
                <a:cubicBezTo>
                  <a:pt x="13325" y="3345"/>
                  <a:pt x="13288" y="3483"/>
                  <a:pt x="13272" y="3395"/>
                </a:cubicBezTo>
                <a:cubicBezTo>
                  <a:pt x="13257" y="3307"/>
                  <a:pt x="13325" y="3155"/>
                  <a:pt x="13299" y="3105"/>
                </a:cubicBezTo>
                <a:cubicBezTo>
                  <a:pt x="13272" y="3054"/>
                  <a:pt x="13162" y="3080"/>
                  <a:pt x="13146" y="3117"/>
                </a:cubicBezTo>
                <a:cubicBezTo>
                  <a:pt x="13130" y="3155"/>
                  <a:pt x="13141" y="3294"/>
                  <a:pt x="13151" y="3345"/>
                </a:cubicBezTo>
                <a:cubicBezTo>
                  <a:pt x="13162" y="3395"/>
                  <a:pt x="13178" y="3596"/>
                  <a:pt x="13146" y="3559"/>
                </a:cubicBezTo>
                <a:cubicBezTo>
                  <a:pt x="13114" y="3521"/>
                  <a:pt x="13120" y="3395"/>
                  <a:pt x="13088" y="3407"/>
                </a:cubicBezTo>
                <a:cubicBezTo>
                  <a:pt x="13057" y="3420"/>
                  <a:pt x="13020" y="3458"/>
                  <a:pt x="13004" y="3483"/>
                </a:cubicBezTo>
                <a:cubicBezTo>
                  <a:pt x="12988" y="3508"/>
                  <a:pt x="12925" y="3508"/>
                  <a:pt x="12909" y="3559"/>
                </a:cubicBezTo>
                <a:cubicBezTo>
                  <a:pt x="12894" y="3609"/>
                  <a:pt x="12915" y="3748"/>
                  <a:pt x="12888" y="3760"/>
                </a:cubicBezTo>
                <a:cubicBezTo>
                  <a:pt x="12862" y="3773"/>
                  <a:pt x="12841" y="3823"/>
                  <a:pt x="12783" y="3735"/>
                </a:cubicBezTo>
                <a:cubicBezTo>
                  <a:pt x="12725" y="3647"/>
                  <a:pt x="12725" y="3697"/>
                  <a:pt x="12709" y="3722"/>
                </a:cubicBezTo>
                <a:cubicBezTo>
                  <a:pt x="12694" y="3748"/>
                  <a:pt x="12620" y="3848"/>
                  <a:pt x="12615" y="3735"/>
                </a:cubicBezTo>
                <a:cubicBezTo>
                  <a:pt x="12610" y="3622"/>
                  <a:pt x="12625" y="3584"/>
                  <a:pt x="12578" y="3508"/>
                </a:cubicBezTo>
                <a:cubicBezTo>
                  <a:pt x="12531" y="3432"/>
                  <a:pt x="12567" y="3432"/>
                  <a:pt x="12631" y="3483"/>
                </a:cubicBezTo>
                <a:cubicBezTo>
                  <a:pt x="12694" y="3533"/>
                  <a:pt x="12773" y="3559"/>
                  <a:pt x="12888" y="3470"/>
                </a:cubicBezTo>
                <a:cubicBezTo>
                  <a:pt x="13004" y="3382"/>
                  <a:pt x="13051" y="3345"/>
                  <a:pt x="13004" y="3294"/>
                </a:cubicBezTo>
                <a:cubicBezTo>
                  <a:pt x="12957" y="3244"/>
                  <a:pt x="12919" y="3083"/>
                  <a:pt x="12845" y="3058"/>
                </a:cubicBezTo>
                <a:cubicBezTo>
                  <a:pt x="12772" y="3033"/>
                  <a:pt x="12662" y="3143"/>
                  <a:pt x="12546" y="3042"/>
                </a:cubicBezTo>
                <a:cubicBezTo>
                  <a:pt x="12431" y="2941"/>
                  <a:pt x="12404" y="2903"/>
                  <a:pt x="12357" y="2878"/>
                </a:cubicBezTo>
                <a:cubicBezTo>
                  <a:pt x="12310" y="2853"/>
                  <a:pt x="12021" y="2549"/>
                  <a:pt x="11889" y="2599"/>
                </a:cubicBezTo>
                <a:cubicBezTo>
                  <a:pt x="11758" y="2650"/>
                  <a:pt x="11394" y="3067"/>
                  <a:pt x="11373" y="3105"/>
                </a:cubicBezTo>
                <a:cubicBezTo>
                  <a:pt x="11352" y="3143"/>
                  <a:pt x="11321" y="3294"/>
                  <a:pt x="11252" y="3420"/>
                </a:cubicBezTo>
                <a:cubicBezTo>
                  <a:pt x="11184" y="3546"/>
                  <a:pt x="11065" y="3671"/>
                  <a:pt x="10965" y="3721"/>
                </a:cubicBezTo>
                <a:cubicBezTo>
                  <a:pt x="10865" y="3771"/>
                  <a:pt x="10742" y="4139"/>
                  <a:pt x="10742" y="4189"/>
                </a:cubicBezTo>
                <a:cubicBezTo>
                  <a:pt x="10742" y="4239"/>
                  <a:pt x="10784" y="4428"/>
                  <a:pt x="10774" y="4466"/>
                </a:cubicBezTo>
                <a:cubicBezTo>
                  <a:pt x="10763" y="4504"/>
                  <a:pt x="10795" y="4693"/>
                  <a:pt x="10853" y="4743"/>
                </a:cubicBezTo>
                <a:cubicBezTo>
                  <a:pt x="10910" y="4794"/>
                  <a:pt x="11010" y="4781"/>
                  <a:pt x="11016" y="4706"/>
                </a:cubicBezTo>
                <a:cubicBezTo>
                  <a:pt x="11021" y="4630"/>
                  <a:pt x="11100" y="4466"/>
                  <a:pt x="11105" y="4580"/>
                </a:cubicBezTo>
                <a:cubicBezTo>
                  <a:pt x="11110" y="4693"/>
                  <a:pt x="11163" y="4869"/>
                  <a:pt x="11152" y="4945"/>
                </a:cubicBezTo>
                <a:cubicBezTo>
                  <a:pt x="11142" y="5020"/>
                  <a:pt x="11152" y="5096"/>
                  <a:pt x="11189" y="5084"/>
                </a:cubicBezTo>
                <a:cubicBezTo>
                  <a:pt x="11226" y="5071"/>
                  <a:pt x="11421" y="4970"/>
                  <a:pt x="11421" y="4970"/>
                </a:cubicBezTo>
                <a:cubicBezTo>
                  <a:pt x="11421" y="4970"/>
                  <a:pt x="11484" y="4907"/>
                  <a:pt x="11473" y="4806"/>
                </a:cubicBezTo>
                <a:cubicBezTo>
                  <a:pt x="11463" y="4706"/>
                  <a:pt x="11542" y="4567"/>
                  <a:pt x="11558" y="4529"/>
                </a:cubicBezTo>
                <a:cubicBezTo>
                  <a:pt x="11573" y="4491"/>
                  <a:pt x="11631" y="4340"/>
                  <a:pt x="11563" y="4290"/>
                </a:cubicBezTo>
                <a:cubicBezTo>
                  <a:pt x="11494" y="4239"/>
                  <a:pt x="11442" y="4226"/>
                  <a:pt x="11515" y="4075"/>
                </a:cubicBezTo>
                <a:cubicBezTo>
                  <a:pt x="11589" y="3924"/>
                  <a:pt x="11636" y="4075"/>
                  <a:pt x="11731" y="3849"/>
                </a:cubicBezTo>
                <a:cubicBezTo>
                  <a:pt x="11826" y="3622"/>
                  <a:pt x="11710" y="3559"/>
                  <a:pt x="11810" y="3546"/>
                </a:cubicBezTo>
                <a:cubicBezTo>
                  <a:pt x="11910" y="3534"/>
                  <a:pt x="12015" y="3521"/>
                  <a:pt x="11994" y="3596"/>
                </a:cubicBezTo>
                <a:cubicBezTo>
                  <a:pt x="11973" y="3672"/>
                  <a:pt x="11852" y="3836"/>
                  <a:pt x="11784" y="3911"/>
                </a:cubicBezTo>
                <a:cubicBezTo>
                  <a:pt x="11715" y="3987"/>
                  <a:pt x="11726" y="4126"/>
                  <a:pt x="11752" y="4201"/>
                </a:cubicBezTo>
                <a:cubicBezTo>
                  <a:pt x="11778" y="4277"/>
                  <a:pt x="11789" y="4453"/>
                  <a:pt x="11836" y="4428"/>
                </a:cubicBezTo>
                <a:cubicBezTo>
                  <a:pt x="11884" y="4403"/>
                  <a:pt x="11941" y="4315"/>
                  <a:pt x="11994" y="4327"/>
                </a:cubicBezTo>
                <a:cubicBezTo>
                  <a:pt x="12046" y="4340"/>
                  <a:pt x="12152" y="4315"/>
                  <a:pt x="12168" y="4315"/>
                </a:cubicBezTo>
                <a:cubicBezTo>
                  <a:pt x="12184" y="4315"/>
                  <a:pt x="12257" y="4491"/>
                  <a:pt x="12215" y="4517"/>
                </a:cubicBezTo>
                <a:cubicBezTo>
                  <a:pt x="12173" y="4542"/>
                  <a:pt x="12120" y="4529"/>
                  <a:pt x="12031" y="4542"/>
                </a:cubicBezTo>
                <a:cubicBezTo>
                  <a:pt x="11941" y="4554"/>
                  <a:pt x="11841" y="4554"/>
                  <a:pt x="11841" y="4592"/>
                </a:cubicBezTo>
                <a:cubicBezTo>
                  <a:pt x="11841" y="4630"/>
                  <a:pt x="11962" y="4718"/>
                  <a:pt x="11920" y="4781"/>
                </a:cubicBezTo>
                <a:cubicBezTo>
                  <a:pt x="11878" y="4844"/>
                  <a:pt x="11836" y="4769"/>
                  <a:pt x="11784" y="4756"/>
                </a:cubicBezTo>
                <a:cubicBezTo>
                  <a:pt x="11731" y="4743"/>
                  <a:pt x="11699" y="4920"/>
                  <a:pt x="11684" y="5021"/>
                </a:cubicBezTo>
                <a:cubicBezTo>
                  <a:pt x="11668" y="5121"/>
                  <a:pt x="11710" y="5298"/>
                  <a:pt x="11631" y="5235"/>
                </a:cubicBezTo>
                <a:cubicBezTo>
                  <a:pt x="11552" y="5172"/>
                  <a:pt x="11494" y="5172"/>
                  <a:pt x="11473" y="5197"/>
                </a:cubicBezTo>
                <a:cubicBezTo>
                  <a:pt x="11452" y="5222"/>
                  <a:pt x="11414" y="5175"/>
                  <a:pt x="11361" y="5213"/>
                </a:cubicBezTo>
                <a:cubicBezTo>
                  <a:pt x="11308" y="5251"/>
                  <a:pt x="11305" y="5248"/>
                  <a:pt x="11236" y="5248"/>
                </a:cubicBezTo>
                <a:cubicBezTo>
                  <a:pt x="11168" y="5248"/>
                  <a:pt x="11168" y="5248"/>
                  <a:pt x="11168" y="5248"/>
                </a:cubicBezTo>
                <a:lnTo>
                  <a:pt x="11126" y="5260"/>
                </a:lnTo>
                <a:cubicBezTo>
                  <a:pt x="11126" y="5260"/>
                  <a:pt x="11084" y="5197"/>
                  <a:pt x="11079" y="5096"/>
                </a:cubicBezTo>
                <a:cubicBezTo>
                  <a:pt x="11073" y="4995"/>
                  <a:pt x="11100" y="4882"/>
                  <a:pt x="11073" y="4857"/>
                </a:cubicBezTo>
                <a:cubicBezTo>
                  <a:pt x="11047" y="4832"/>
                  <a:pt x="10952" y="4869"/>
                  <a:pt x="10937" y="4945"/>
                </a:cubicBezTo>
                <a:cubicBezTo>
                  <a:pt x="10921" y="5021"/>
                  <a:pt x="10905" y="5159"/>
                  <a:pt x="10926" y="5222"/>
                </a:cubicBezTo>
                <a:cubicBezTo>
                  <a:pt x="10947" y="5285"/>
                  <a:pt x="11010" y="5411"/>
                  <a:pt x="10952" y="5374"/>
                </a:cubicBezTo>
                <a:cubicBezTo>
                  <a:pt x="10894" y="5336"/>
                  <a:pt x="10821" y="5323"/>
                  <a:pt x="10779" y="5399"/>
                </a:cubicBezTo>
                <a:cubicBezTo>
                  <a:pt x="10737" y="5475"/>
                  <a:pt x="10663" y="5638"/>
                  <a:pt x="10663" y="5638"/>
                </a:cubicBezTo>
                <a:cubicBezTo>
                  <a:pt x="10663" y="5638"/>
                  <a:pt x="10531" y="5664"/>
                  <a:pt x="10531" y="5739"/>
                </a:cubicBezTo>
                <a:cubicBezTo>
                  <a:pt x="10531" y="5815"/>
                  <a:pt x="10531" y="5915"/>
                  <a:pt x="10484" y="5928"/>
                </a:cubicBezTo>
                <a:cubicBezTo>
                  <a:pt x="10437" y="5941"/>
                  <a:pt x="10374" y="5978"/>
                  <a:pt x="10310" y="6004"/>
                </a:cubicBezTo>
                <a:cubicBezTo>
                  <a:pt x="10247" y="6029"/>
                  <a:pt x="10253" y="6092"/>
                  <a:pt x="10179" y="6105"/>
                </a:cubicBezTo>
                <a:cubicBezTo>
                  <a:pt x="10105" y="6117"/>
                  <a:pt x="10095" y="6193"/>
                  <a:pt x="10163" y="6218"/>
                </a:cubicBezTo>
                <a:cubicBezTo>
                  <a:pt x="10232" y="6243"/>
                  <a:pt x="10337" y="6344"/>
                  <a:pt x="10342" y="6457"/>
                </a:cubicBezTo>
                <a:cubicBezTo>
                  <a:pt x="10348" y="6570"/>
                  <a:pt x="10337" y="6696"/>
                  <a:pt x="10311" y="6809"/>
                </a:cubicBezTo>
                <a:close/>
                <a:moveTo>
                  <a:pt x="12473" y="4364"/>
                </a:moveTo>
                <a:cubicBezTo>
                  <a:pt x="12447" y="4453"/>
                  <a:pt x="12308" y="4357"/>
                  <a:pt x="12326" y="4238"/>
                </a:cubicBezTo>
                <a:cubicBezTo>
                  <a:pt x="12352" y="4062"/>
                  <a:pt x="12499" y="4276"/>
                  <a:pt x="12473" y="4364"/>
                </a:cubicBezTo>
                <a:close/>
                <a:moveTo>
                  <a:pt x="12147" y="7036"/>
                </a:moveTo>
                <a:cubicBezTo>
                  <a:pt x="12115" y="7011"/>
                  <a:pt x="12157" y="6860"/>
                  <a:pt x="12189" y="6809"/>
                </a:cubicBezTo>
                <a:cubicBezTo>
                  <a:pt x="12221" y="6759"/>
                  <a:pt x="12257" y="6633"/>
                  <a:pt x="12289" y="6507"/>
                </a:cubicBezTo>
                <a:cubicBezTo>
                  <a:pt x="12320" y="6381"/>
                  <a:pt x="12363" y="6368"/>
                  <a:pt x="12389" y="6381"/>
                </a:cubicBezTo>
                <a:cubicBezTo>
                  <a:pt x="12415" y="6394"/>
                  <a:pt x="12473" y="6620"/>
                  <a:pt x="12489" y="6696"/>
                </a:cubicBezTo>
                <a:cubicBezTo>
                  <a:pt x="12505" y="6772"/>
                  <a:pt x="12557" y="6671"/>
                  <a:pt x="12578" y="6646"/>
                </a:cubicBezTo>
                <a:cubicBezTo>
                  <a:pt x="12599" y="6620"/>
                  <a:pt x="12631" y="6545"/>
                  <a:pt x="12636" y="6482"/>
                </a:cubicBezTo>
                <a:cubicBezTo>
                  <a:pt x="12641" y="6419"/>
                  <a:pt x="12689" y="6381"/>
                  <a:pt x="12741" y="6381"/>
                </a:cubicBezTo>
                <a:cubicBezTo>
                  <a:pt x="12794" y="6381"/>
                  <a:pt x="12747" y="6482"/>
                  <a:pt x="12710" y="6507"/>
                </a:cubicBezTo>
                <a:cubicBezTo>
                  <a:pt x="12673" y="6532"/>
                  <a:pt x="12694" y="6583"/>
                  <a:pt x="12757" y="6633"/>
                </a:cubicBezTo>
                <a:cubicBezTo>
                  <a:pt x="12820" y="6683"/>
                  <a:pt x="12878" y="6822"/>
                  <a:pt x="12947" y="6910"/>
                </a:cubicBezTo>
                <a:cubicBezTo>
                  <a:pt x="13015" y="6998"/>
                  <a:pt x="13025" y="7175"/>
                  <a:pt x="12983" y="7200"/>
                </a:cubicBezTo>
                <a:cubicBezTo>
                  <a:pt x="12941" y="7225"/>
                  <a:pt x="12815" y="7251"/>
                  <a:pt x="12768" y="7238"/>
                </a:cubicBezTo>
                <a:cubicBezTo>
                  <a:pt x="12720" y="7225"/>
                  <a:pt x="12662" y="7112"/>
                  <a:pt x="12594" y="7087"/>
                </a:cubicBezTo>
                <a:cubicBezTo>
                  <a:pt x="12526" y="7061"/>
                  <a:pt x="12442" y="7074"/>
                  <a:pt x="12415" y="7162"/>
                </a:cubicBezTo>
                <a:cubicBezTo>
                  <a:pt x="12389" y="7251"/>
                  <a:pt x="12294" y="7213"/>
                  <a:pt x="12252" y="7213"/>
                </a:cubicBezTo>
                <a:cubicBezTo>
                  <a:pt x="12210" y="7213"/>
                  <a:pt x="12157" y="7339"/>
                  <a:pt x="12147" y="7289"/>
                </a:cubicBezTo>
                <a:cubicBezTo>
                  <a:pt x="12147" y="7289"/>
                  <a:pt x="12179" y="7061"/>
                  <a:pt x="12147" y="7036"/>
                </a:cubicBezTo>
                <a:close/>
                <a:moveTo>
                  <a:pt x="13509" y="6406"/>
                </a:moveTo>
                <a:cubicBezTo>
                  <a:pt x="13552" y="6343"/>
                  <a:pt x="13594" y="6268"/>
                  <a:pt x="13609" y="6242"/>
                </a:cubicBezTo>
                <a:cubicBezTo>
                  <a:pt x="13625" y="6217"/>
                  <a:pt x="13730" y="6280"/>
                  <a:pt x="13746" y="6355"/>
                </a:cubicBezTo>
                <a:cubicBezTo>
                  <a:pt x="13762" y="6431"/>
                  <a:pt x="13825" y="6545"/>
                  <a:pt x="13804" y="6583"/>
                </a:cubicBezTo>
                <a:cubicBezTo>
                  <a:pt x="13783" y="6620"/>
                  <a:pt x="13688" y="6658"/>
                  <a:pt x="13657" y="6583"/>
                </a:cubicBezTo>
                <a:cubicBezTo>
                  <a:pt x="13625" y="6507"/>
                  <a:pt x="13552" y="6595"/>
                  <a:pt x="13546" y="6734"/>
                </a:cubicBezTo>
                <a:cubicBezTo>
                  <a:pt x="13541" y="6873"/>
                  <a:pt x="13567" y="6772"/>
                  <a:pt x="13599" y="6822"/>
                </a:cubicBezTo>
                <a:cubicBezTo>
                  <a:pt x="13630" y="6873"/>
                  <a:pt x="13641" y="6948"/>
                  <a:pt x="13662" y="7024"/>
                </a:cubicBezTo>
                <a:cubicBezTo>
                  <a:pt x="13683" y="7099"/>
                  <a:pt x="13720" y="7074"/>
                  <a:pt x="13746" y="7137"/>
                </a:cubicBezTo>
                <a:cubicBezTo>
                  <a:pt x="13772" y="7200"/>
                  <a:pt x="13672" y="7276"/>
                  <a:pt x="13714" y="7351"/>
                </a:cubicBezTo>
                <a:cubicBezTo>
                  <a:pt x="13756" y="7427"/>
                  <a:pt x="13778" y="7729"/>
                  <a:pt x="13783" y="7805"/>
                </a:cubicBezTo>
                <a:cubicBezTo>
                  <a:pt x="13788" y="7881"/>
                  <a:pt x="13667" y="7918"/>
                  <a:pt x="13630" y="7906"/>
                </a:cubicBezTo>
                <a:cubicBezTo>
                  <a:pt x="13593" y="7893"/>
                  <a:pt x="13483" y="7805"/>
                  <a:pt x="13446" y="7780"/>
                </a:cubicBezTo>
                <a:cubicBezTo>
                  <a:pt x="13409" y="7755"/>
                  <a:pt x="13388" y="7440"/>
                  <a:pt x="13436" y="7452"/>
                </a:cubicBezTo>
                <a:cubicBezTo>
                  <a:pt x="13483" y="7465"/>
                  <a:pt x="13494" y="7427"/>
                  <a:pt x="13546" y="7314"/>
                </a:cubicBezTo>
                <a:cubicBezTo>
                  <a:pt x="13599" y="7200"/>
                  <a:pt x="13467" y="7150"/>
                  <a:pt x="13430" y="7125"/>
                </a:cubicBezTo>
                <a:cubicBezTo>
                  <a:pt x="13393" y="7099"/>
                  <a:pt x="13320" y="6822"/>
                  <a:pt x="13294" y="6734"/>
                </a:cubicBezTo>
                <a:cubicBezTo>
                  <a:pt x="13267" y="6646"/>
                  <a:pt x="13288" y="6508"/>
                  <a:pt x="13352" y="6406"/>
                </a:cubicBezTo>
                <a:cubicBezTo>
                  <a:pt x="13383" y="6355"/>
                  <a:pt x="13467" y="6469"/>
                  <a:pt x="13509" y="6406"/>
                </a:cubicBezTo>
                <a:close/>
                <a:moveTo>
                  <a:pt x="13936" y="2625"/>
                </a:moveTo>
                <a:cubicBezTo>
                  <a:pt x="13909" y="2613"/>
                  <a:pt x="13893" y="2512"/>
                  <a:pt x="13962" y="2424"/>
                </a:cubicBezTo>
                <a:cubicBezTo>
                  <a:pt x="14030" y="2335"/>
                  <a:pt x="14104" y="2222"/>
                  <a:pt x="14183" y="2197"/>
                </a:cubicBezTo>
                <a:cubicBezTo>
                  <a:pt x="14262" y="2172"/>
                  <a:pt x="14441" y="2159"/>
                  <a:pt x="14504" y="2197"/>
                </a:cubicBezTo>
                <a:cubicBezTo>
                  <a:pt x="14567" y="2235"/>
                  <a:pt x="14662" y="2033"/>
                  <a:pt x="14688" y="1945"/>
                </a:cubicBezTo>
                <a:cubicBezTo>
                  <a:pt x="14714" y="1857"/>
                  <a:pt x="14604" y="1794"/>
                  <a:pt x="14572" y="1894"/>
                </a:cubicBezTo>
                <a:cubicBezTo>
                  <a:pt x="14540" y="1995"/>
                  <a:pt x="14388" y="1970"/>
                  <a:pt x="14356" y="1945"/>
                </a:cubicBezTo>
                <a:cubicBezTo>
                  <a:pt x="14325" y="1920"/>
                  <a:pt x="14072" y="2046"/>
                  <a:pt x="14020" y="2046"/>
                </a:cubicBezTo>
                <a:cubicBezTo>
                  <a:pt x="13967" y="2046"/>
                  <a:pt x="13946" y="2197"/>
                  <a:pt x="13873" y="2272"/>
                </a:cubicBezTo>
                <a:cubicBezTo>
                  <a:pt x="13799" y="2348"/>
                  <a:pt x="13699" y="2461"/>
                  <a:pt x="13662" y="2499"/>
                </a:cubicBezTo>
                <a:cubicBezTo>
                  <a:pt x="13625" y="2537"/>
                  <a:pt x="13589" y="2689"/>
                  <a:pt x="13620" y="2714"/>
                </a:cubicBezTo>
                <a:cubicBezTo>
                  <a:pt x="13652" y="2739"/>
                  <a:pt x="13720" y="2751"/>
                  <a:pt x="13778" y="2827"/>
                </a:cubicBezTo>
                <a:cubicBezTo>
                  <a:pt x="13836" y="2903"/>
                  <a:pt x="13918" y="2933"/>
                  <a:pt x="13956" y="2840"/>
                </a:cubicBezTo>
                <a:cubicBezTo>
                  <a:pt x="13988" y="2764"/>
                  <a:pt x="13962" y="2638"/>
                  <a:pt x="13936" y="2625"/>
                </a:cubicBezTo>
                <a:close/>
                <a:moveTo>
                  <a:pt x="19280" y="5348"/>
                </a:moveTo>
                <a:cubicBezTo>
                  <a:pt x="19250" y="5368"/>
                  <a:pt x="19159" y="5322"/>
                  <a:pt x="19191" y="5499"/>
                </a:cubicBezTo>
                <a:cubicBezTo>
                  <a:pt x="19222" y="5675"/>
                  <a:pt x="19228" y="5801"/>
                  <a:pt x="19222" y="5940"/>
                </a:cubicBezTo>
                <a:cubicBezTo>
                  <a:pt x="19217" y="6079"/>
                  <a:pt x="19222" y="6368"/>
                  <a:pt x="19233" y="6406"/>
                </a:cubicBezTo>
                <a:cubicBezTo>
                  <a:pt x="19244" y="6444"/>
                  <a:pt x="19285" y="6532"/>
                  <a:pt x="19312" y="6507"/>
                </a:cubicBezTo>
                <a:cubicBezTo>
                  <a:pt x="19338" y="6482"/>
                  <a:pt x="19301" y="6230"/>
                  <a:pt x="19301" y="6179"/>
                </a:cubicBezTo>
                <a:cubicBezTo>
                  <a:pt x="19301" y="6129"/>
                  <a:pt x="19338" y="6053"/>
                  <a:pt x="19359" y="6041"/>
                </a:cubicBezTo>
                <a:cubicBezTo>
                  <a:pt x="19380" y="6028"/>
                  <a:pt x="19359" y="5814"/>
                  <a:pt x="19333" y="5725"/>
                </a:cubicBezTo>
                <a:cubicBezTo>
                  <a:pt x="19307" y="5637"/>
                  <a:pt x="19270" y="5587"/>
                  <a:pt x="19291" y="5574"/>
                </a:cubicBezTo>
                <a:cubicBezTo>
                  <a:pt x="19312" y="5562"/>
                  <a:pt x="19338" y="5461"/>
                  <a:pt x="19322" y="5435"/>
                </a:cubicBezTo>
                <a:cubicBezTo>
                  <a:pt x="19307" y="5410"/>
                  <a:pt x="19317" y="5322"/>
                  <a:pt x="19280" y="5348"/>
                </a:cubicBezTo>
                <a:close/>
                <a:moveTo>
                  <a:pt x="19228" y="6633"/>
                </a:moveTo>
                <a:cubicBezTo>
                  <a:pt x="19189" y="6656"/>
                  <a:pt x="19175" y="6784"/>
                  <a:pt x="19175" y="6822"/>
                </a:cubicBezTo>
                <a:cubicBezTo>
                  <a:pt x="19175" y="6860"/>
                  <a:pt x="19028" y="6935"/>
                  <a:pt x="19075" y="7036"/>
                </a:cubicBezTo>
                <a:cubicBezTo>
                  <a:pt x="19122" y="7137"/>
                  <a:pt x="19170" y="7061"/>
                  <a:pt x="19244" y="7049"/>
                </a:cubicBezTo>
                <a:cubicBezTo>
                  <a:pt x="19317" y="7036"/>
                  <a:pt x="19386" y="6986"/>
                  <a:pt x="19386" y="6986"/>
                </a:cubicBezTo>
                <a:cubicBezTo>
                  <a:pt x="19386" y="6986"/>
                  <a:pt x="19496" y="6998"/>
                  <a:pt x="19480" y="6873"/>
                </a:cubicBezTo>
                <a:cubicBezTo>
                  <a:pt x="19465" y="6746"/>
                  <a:pt x="19349" y="6734"/>
                  <a:pt x="19328" y="6746"/>
                </a:cubicBezTo>
                <a:cubicBezTo>
                  <a:pt x="19307" y="6759"/>
                  <a:pt x="19270" y="6608"/>
                  <a:pt x="19228" y="6633"/>
                </a:cubicBezTo>
                <a:close/>
                <a:moveTo>
                  <a:pt x="19107" y="7125"/>
                </a:moveTo>
                <a:cubicBezTo>
                  <a:pt x="19068" y="7180"/>
                  <a:pt x="19091" y="7402"/>
                  <a:pt x="19059" y="7553"/>
                </a:cubicBezTo>
                <a:cubicBezTo>
                  <a:pt x="19028" y="7704"/>
                  <a:pt x="19002" y="7843"/>
                  <a:pt x="18981" y="7843"/>
                </a:cubicBezTo>
                <a:cubicBezTo>
                  <a:pt x="18959" y="7843"/>
                  <a:pt x="18849" y="7944"/>
                  <a:pt x="18817" y="8019"/>
                </a:cubicBezTo>
                <a:cubicBezTo>
                  <a:pt x="18786" y="8095"/>
                  <a:pt x="18633" y="7956"/>
                  <a:pt x="18612" y="8019"/>
                </a:cubicBezTo>
                <a:cubicBezTo>
                  <a:pt x="18591" y="8083"/>
                  <a:pt x="18549" y="8158"/>
                  <a:pt x="18523" y="8208"/>
                </a:cubicBezTo>
                <a:cubicBezTo>
                  <a:pt x="18496" y="8259"/>
                  <a:pt x="18423" y="8221"/>
                  <a:pt x="18439" y="8372"/>
                </a:cubicBezTo>
                <a:cubicBezTo>
                  <a:pt x="18454" y="8523"/>
                  <a:pt x="18491" y="8662"/>
                  <a:pt x="18523" y="8662"/>
                </a:cubicBezTo>
                <a:cubicBezTo>
                  <a:pt x="18554" y="8662"/>
                  <a:pt x="18597" y="8612"/>
                  <a:pt x="18597" y="8473"/>
                </a:cubicBezTo>
                <a:cubicBezTo>
                  <a:pt x="18597" y="8334"/>
                  <a:pt x="18670" y="8473"/>
                  <a:pt x="18707" y="8460"/>
                </a:cubicBezTo>
                <a:cubicBezTo>
                  <a:pt x="18744" y="8448"/>
                  <a:pt x="18765" y="8360"/>
                  <a:pt x="18781" y="8259"/>
                </a:cubicBezTo>
                <a:cubicBezTo>
                  <a:pt x="18796" y="8158"/>
                  <a:pt x="18760" y="8309"/>
                  <a:pt x="18823" y="8347"/>
                </a:cubicBezTo>
                <a:cubicBezTo>
                  <a:pt x="18886" y="8385"/>
                  <a:pt x="18907" y="8284"/>
                  <a:pt x="18907" y="8246"/>
                </a:cubicBezTo>
                <a:cubicBezTo>
                  <a:pt x="18907" y="8208"/>
                  <a:pt x="19023" y="8145"/>
                  <a:pt x="19044" y="8108"/>
                </a:cubicBezTo>
                <a:cubicBezTo>
                  <a:pt x="19065" y="8070"/>
                  <a:pt x="19149" y="8007"/>
                  <a:pt x="19154" y="7956"/>
                </a:cubicBezTo>
                <a:cubicBezTo>
                  <a:pt x="19159" y="7906"/>
                  <a:pt x="19154" y="7616"/>
                  <a:pt x="19180" y="7591"/>
                </a:cubicBezTo>
                <a:cubicBezTo>
                  <a:pt x="19207" y="7565"/>
                  <a:pt x="19244" y="7565"/>
                  <a:pt x="19202" y="7389"/>
                </a:cubicBezTo>
                <a:cubicBezTo>
                  <a:pt x="19159" y="7213"/>
                  <a:pt x="19159" y="7049"/>
                  <a:pt x="19107" y="7125"/>
                </a:cubicBezTo>
                <a:close/>
                <a:moveTo>
                  <a:pt x="17949" y="9607"/>
                </a:moveTo>
                <a:cubicBezTo>
                  <a:pt x="17871" y="9636"/>
                  <a:pt x="17823" y="10036"/>
                  <a:pt x="17886" y="10023"/>
                </a:cubicBezTo>
                <a:cubicBezTo>
                  <a:pt x="17949" y="10011"/>
                  <a:pt x="18018" y="9582"/>
                  <a:pt x="17949" y="9607"/>
                </a:cubicBezTo>
                <a:close/>
                <a:moveTo>
                  <a:pt x="21272" y="20360"/>
                </a:moveTo>
                <a:cubicBezTo>
                  <a:pt x="21251" y="20385"/>
                  <a:pt x="21272" y="20524"/>
                  <a:pt x="21293" y="20574"/>
                </a:cubicBezTo>
                <a:cubicBezTo>
                  <a:pt x="21314" y="20625"/>
                  <a:pt x="21324" y="20801"/>
                  <a:pt x="21319" y="20852"/>
                </a:cubicBezTo>
                <a:cubicBezTo>
                  <a:pt x="21314" y="20902"/>
                  <a:pt x="21225" y="20965"/>
                  <a:pt x="21267" y="21028"/>
                </a:cubicBezTo>
                <a:cubicBezTo>
                  <a:pt x="21309" y="21091"/>
                  <a:pt x="21388" y="21028"/>
                  <a:pt x="21377" y="21104"/>
                </a:cubicBezTo>
                <a:cubicBezTo>
                  <a:pt x="21367" y="21179"/>
                  <a:pt x="21324" y="21280"/>
                  <a:pt x="21372" y="21305"/>
                </a:cubicBezTo>
                <a:cubicBezTo>
                  <a:pt x="21419" y="21331"/>
                  <a:pt x="21435" y="21217"/>
                  <a:pt x="21456" y="21129"/>
                </a:cubicBezTo>
                <a:cubicBezTo>
                  <a:pt x="21477" y="21041"/>
                  <a:pt x="21493" y="20965"/>
                  <a:pt x="21530" y="20915"/>
                </a:cubicBezTo>
                <a:cubicBezTo>
                  <a:pt x="21566" y="20864"/>
                  <a:pt x="21530" y="20751"/>
                  <a:pt x="21509" y="20751"/>
                </a:cubicBezTo>
                <a:cubicBezTo>
                  <a:pt x="21488" y="20751"/>
                  <a:pt x="21477" y="20814"/>
                  <a:pt x="21430" y="20751"/>
                </a:cubicBezTo>
                <a:cubicBezTo>
                  <a:pt x="21382" y="20688"/>
                  <a:pt x="21393" y="20713"/>
                  <a:pt x="21361" y="20587"/>
                </a:cubicBezTo>
                <a:cubicBezTo>
                  <a:pt x="21330" y="20461"/>
                  <a:pt x="21324" y="20297"/>
                  <a:pt x="21272" y="20360"/>
                </a:cubicBezTo>
                <a:close/>
                <a:moveTo>
                  <a:pt x="21153" y="19337"/>
                </a:moveTo>
                <a:cubicBezTo>
                  <a:pt x="21145" y="19398"/>
                  <a:pt x="21101" y="19412"/>
                  <a:pt x="21069" y="19475"/>
                </a:cubicBezTo>
                <a:cubicBezTo>
                  <a:pt x="21038" y="19538"/>
                  <a:pt x="21069" y="19563"/>
                  <a:pt x="20979" y="19690"/>
                </a:cubicBezTo>
                <a:cubicBezTo>
                  <a:pt x="20890" y="19816"/>
                  <a:pt x="20780" y="19954"/>
                  <a:pt x="20759" y="20067"/>
                </a:cubicBezTo>
                <a:cubicBezTo>
                  <a:pt x="20738" y="20181"/>
                  <a:pt x="20780" y="20244"/>
                  <a:pt x="20864" y="20256"/>
                </a:cubicBezTo>
                <a:cubicBezTo>
                  <a:pt x="20948" y="20269"/>
                  <a:pt x="20927" y="20307"/>
                  <a:pt x="20985" y="20156"/>
                </a:cubicBezTo>
                <a:cubicBezTo>
                  <a:pt x="21043" y="20004"/>
                  <a:pt x="21095" y="19916"/>
                  <a:pt x="21164" y="19790"/>
                </a:cubicBezTo>
                <a:cubicBezTo>
                  <a:pt x="21232" y="19664"/>
                  <a:pt x="21232" y="19475"/>
                  <a:pt x="21232" y="19475"/>
                </a:cubicBezTo>
                <a:cubicBezTo>
                  <a:pt x="21232" y="19475"/>
                  <a:pt x="21158" y="19299"/>
                  <a:pt x="21153" y="19337"/>
                </a:cubicBezTo>
                <a:close/>
                <a:moveTo>
                  <a:pt x="16334" y="12506"/>
                </a:moveTo>
                <a:cubicBezTo>
                  <a:pt x="16269" y="12537"/>
                  <a:pt x="16429" y="12809"/>
                  <a:pt x="16445" y="12846"/>
                </a:cubicBezTo>
                <a:cubicBezTo>
                  <a:pt x="16461" y="12884"/>
                  <a:pt x="16603" y="13174"/>
                  <a:pt x="16603" y="13312"/>
                </a:cubicBezTo>
                <a:cubicBezTo>
                  <a:pt x="16603" y="13451"/>
                  <a:pt x="16649" y="13882"/>
                  <a:pt x="16675" y="13933"/>
                </a:cubicBezTo>
                <a:cubicBezTo>
                  <a:pt x="16701" y="13983"/>
                  <a:pt x="16881" y="14069"/>
                  <a:pt x="16903" y="14170"/>
                </a:cubicBezTo>
                <a:cubicBezTo>
                  <a:pt x="16924" y="14270"/>
                  <a:pt x="16971" y="14296"/>
                  <a:pt x="16971" y="14157"/>
                </a:cubicBezTo>
                <a:cubicBezTo>
                  <a:pt x="16971" y="14018"/>
                  <a:pt x="16981" y="13854"/>
                  <a:pt x="17008" y="13779"/>
                </a:cubicBezTo>
                <a:cubicBezTo>
                  <a:pt x="17034" y="13703"/>
                  <a:pt x="17023" y="13590"/>
                  <a:pt x="16981" y="13602"/>
                </a:cubicBezTo>
                <a:cubicBezTo>
                  <a:pt x="16939" y="13615"/>
                  <a:pt x="16903" y="13439"/>
                  <a:pt x="16834" y="13325"/>
                </a:cubicBezTo>
                <a:cubicBezTo>
                  <a:pt x="16766" y="13212"/>
                  <a:pt x="16713" y="13136"/>
                  <a:pt x="16650" y="12972"/>
                </a:cubicBezTo>
                <a:cubicBezTo>
                  <a:pt x="16587" y="12809"/>
                  <a:pt x="16508" y="12708"/>
                  <a:pt x="16466" y="12619"/>
                </a:cubicBezTo>
                <a:cubicBezTo>
                  <a:pt x="16424" y="12531"/>
                  <a:pt x="16361" y="12493"/>
                  <a:pt x="16334" y="12506"/>
                </a:cubicBezTo>
                <a:close/>
                <a:moveTo>
                  <a:pt x="16539" y="11838"/>
                </a:moveTo>
                <a:cubicBezTo>
                  <a:pt x="16498" y="11850"/>
                  <a:pt x="16498" y="12040"/>
                  <a:pt x="16518" y="12103"/>
                </a:cubicBezTo>
                <a:cubicBezTo>
                  <a:pt x="16539" y="12166"/>
                  <a:pt x="16582" y="12128"/>
                  <a:pt x="16608" y="12355"/>
                </a:cubicBezTo>
                <a:cubicBezTo>
                  <a:pt x="16634" y="12582"/>
                  <a:pt x="16687" y="12809"/>
                  <a:pt x="16708" y="12897"/>
                </a:cubicBezTo>
                <a:cubicBezTo>
                  <a:pt x="16729" y="12985"/>
                  <a:pt x="16818" y="13111"/>
                  <a:pt x="16850" y="13174"/>
                </a:cubicBezTo>
                <a:cubicBezTo>
                  <a:pt x="16881" y="13237"/>
                  <a:pt x="16929" y="13149"/>
                  <a:pt x="16908" y="13073"/>
                </a:cubicBezTo>
                <a:cubicBezTo>
                  <a:pt x="16887" y="12997"/>
                  <a:pt x="16845" y="12884"/>
                  <a:pt x="16839" y="12796"/>
                </a:cubicBezTo>
                <a:cubicBezTo>
                  <a:pt x="16834" y="12708"/>
                  <a:pt x="16808" y="12569"/>
                  <a:pt x="16766" y="12417"/>
                </a:cubicBezTo>
                <a:cubicBezTo>
                  <a:pt x="16724" y="12266"/>
                  <a:pt x="16687" y="12229"/>
                  <a:pt x="16660" y="12128"/>
                </a:cubicBezTo>
                <a:cubicBezTo>
                  <a:pt x="16634" y="12027"/>
                  <a:pt x="16539" y="11838"/>
                  <a:pt x="16539" y="11838"/>
                </a:cubicBezTo>
                <a:close/>
                <a:moveTo>
                  <a:pt x="16981" y="14220"/>
                </a:moveTo>
                <a:cubicBezTo>
                  <a:pt x="16943" y="14335"/>
                  <a:pt x="16992" y="14421"/>
                  <a:pt x="17008" y="14446"/>
                </a:cubicBezTo>
                <a:cubicBezTo>
                  <a:pt x="17023" y="14472"/>
                  <a:pt x="17081" y="14497"/>
                  <a:pt x="17134" y="14484"/>
                </a:cubicBezTo>
                <a:cubicBezTo>
                  <a:pt x="17187" y="14472"/>
                  <a:pt x="17260" y="14434"/>
                  <a:pt x="17202" y="14358"/>
                </a:cubicBezTo>
                <a:cubicBezTo>
                  <a:pt x="17144" y="14283"/>
                  <a:pt x="17076" y="14358"/>
                  <a:pt x="17055" y="14258"/>
                </a:cubicBezTo>
                <a:cubicBezTo>
                  <a:pt x="17034" y="14157"/>
                  <a:pt x="17003" y="14157"/>
                  <a:pt x="16981" y="14220"/>
                </a:cubicBezTo>
                <a:close/>
                <a:moveTo>
                  <a:pt x="17287" y="14321"/>
                </a:moveTo>
                <a:cubicBezTo>
                  <a:pt x="17250" y="14358"/>
                  <a:pt x="17192" y="14383"/>
                  <a:pt x="17234" y="14472"/>
                </a:cubicBezTo>
                <a:cubicBezTo>
                  <a:pt x="17276" y="14560"/>
                  <a:pt x="17302" y="14598"/>
                  <a:pt x="17365" y="14585"/>
                </a:cubicBezTo>
                <a:cubicBezTo>
                  <a:pt x="17429" y="14573"/>
                  <a:pt x="17523" y="14661"/>
                  <a:pt x="17528" y="14585"/>
                </a:cubicBezTo>
                <a:cubicBezTo>
                  <a:pt x="17534" y="14510"/>
                  <a:pt x="17471" y="14396"/>
                  <a:pt x="17445" y="14396"/>
                </a:cubicBezTo>
                <a:cubicBezTo>
                  <a:pt x="17418" y="14396"/>
                  <a:pt x="17287" y="14321"/>
                  <a:pt x="17287" y="14321"/>
                </a:cubicBezTo>
                <a:close/>
                <a:moveTo>
                  <a:pt x="17802" y="14737"/>
                </a:moveTo>
                <a:cubicBezTo>
                  <a:pt x="17790" y="14849"/>
                  <a:pt x="17881" y="14901"/>
                  <a:pt x="17886" y="14774"/>
                </a:cubicBezTo>
                <a:cubicBezTo>
                  <a:pt x="17891" y="14648"/>
                  <a:pt x="17813" y="14636"/>
                  <a:pt x="17802" y="14737"/>
                </a:cubicBezTo>
                <a:close/>
                <a:moveTo>
                  <a:pt x="18081" y="14825"/>
                </a:moveTo>
                <a:cubicBezTo>
                  <a:pt x="18089" y="14963"/>
                  <a:pt x="18197" y="14749"/>
                  <a:pt x="18197" y="14749"/>
                </a:cubicBezTo>
                <a:cubicBezTo>
                  <a:pt x="18197" y="14749"/>
                  <a:pt x="18281" y="14724"/>
                  <a:pt x="18281" y="14636"/>
                </a:cubicBezTo>
                <a:cubicBezTo>
                  <a:pt x="18281" y="14548"/>
                  <a:pt x="18197" y="14434"/>
                  <a:pt x="18165" y="14535"/>
                </a:cubicBezTo>
                <a:cubicBezTo>
                  <a:pt x="18134" y="14636"/>
                  <a:pt x="18076" y="14737"/>
                  <a:pt x="18081" y="14825"/>
                </a:cubicBezTo>
                <a:close/>
                <a:moveTo>
                  <a:pt x="17849" y="13413"/>
                </a:moveTo>
                <a:cubicBezTo>
                  <a:pt x="17818" y="13438"/>
                  <a:pt x="17823" y="13502"/>
                  <a:pt x="17813" y="13627"/>
                </a:cubicBezTo>
                <a:cubicBezTo>
                  <a:pt x="17802" y="13754"/>
                  <a:pt x="17755" y="13842"/>
                  <a:pt x="17797" y="13905"/>
                </a:cubicBezTo>
                <a:cubicBezTo>
                  <a:pt x="17839" y="13968"/>
                  <a:pt x="17918" y="13691"/>
                  <a:pt x="17939" y="13779"/>
                </a:cubicBezTo>
                <a:cubicBezTo>
                  <a:pt x="17960" y="13867"/>
                  <a:pt x="17934" y="13905"/>
                  <a:pt x="17971" y="14018"/>
                </a:cubicBezTo>
                <a:cubicBezTo>
                  <a:pt x="18007" y="14132"/>
                  <a:pt x="18076" y="14119"/>
                  <a:pt x="18076" y="14119"/>
                </a:cubicBezTo>
                <a:cubicBezTo>
                  <a:pt x="18076" y="14119"/>
                  <a:pt x="18070" y="13816"/>
                  <a:pt x="18013" y="13741"/>
                </a:cubicBezTo>
                <a:cubicBezTo>
                  <a:pt x="17955" y="13665"/>
                  <a:pt x="17918" y="13577"/>
                  <a:pt x="17986" y="13602"/>
                </a:cubicBezTo>
                <a:cubicBezTo>
                  <a:pt x="18055" y="13627"/>
                  <a:pt x="18091" y="13565"/>
                  <a:pt x="18076" y="13489"/>
                </a:cubicBezTo>
                <a:cubicBezTo>
                  <a:pt x="18060" y="13414"/>
                  <a:pt x="17960" y="13451"/>
                  <a:pt x="17928" y="13464"/>
                </a:cubicBezTo>
                <a:cubicBezTo>
                  <a:pt x="17897" y="13476"/>
                  <a:pt x="17849" y="13413"/>
                  <a:pt x="17849" y="13413"/>
                </a:cubicBezTo>
                <a:close/>
                <a:moveTo>
                  <a:pt x="17881" y="13161"/>
                </a:moveTo>
                <a:cubicBezTo>
                  <a:pt x="17844" y="13249"/>
                  <a:pt x="17871" y="13338"/>
                  <a:pt x="17928" y="13325"/>
                </a:cubicBezTo>
                <a:cubicBezTo>
                  <a:pt x="17986" y="13312"/>
                  <a:pt x="18107" y="13275"/>
                  <a:pt x="18134" y="13275"/>
                </a:cubicBezTo>
                <a:cubicBezTo>
                  <a:pt x="18160" y="13275"/>
                  <a:pt x="18197" y="13111"/>
                  <a:pt x="18176" y="13111"/>
                </a:cubicBezTo>
                <a:cubicBezTo>
                  <a:pt x="18155" y="13111"/>
                  <a:pt x="18007" y="13174"/>
                  <a:pt x="17992" y="13186"/>
                </a:cubicBezTo>
                <a:cubicBezTo>
                  <a:pt x="17976" y="13199"/>
                  <a:pt x="17881" y="13161"/>
                  <a:pt x="17881" y="13161"/>
                </a:cubicBezTo>
                <a:close/>
                <a:moveTo>
                  <a:pt x="18418" y="12985"/>
                </a:moveTo>
                <a:cubicBezTo>
                  <a:pt x="18369" y="12935"/>
                  <a:pt x="18281" y="13401"/>
                  <a:pt x="18344" y="13438"/>
                </a:cubicBezTo>
                <a:cubicBezTo>
                  <a:pt x="18407" y="13476"/>
                  <a:pt x="18454" y="13022"/>
                  <a:pt x="18418" y="12985"/>
                </a:cubicBezTo>
                <a:close/>
                <a:moveTo>
                  <a:pt x="17697" y="12317"/>
                </a:moveTo>
                <a:cubicBezTo>
                  <a:pt x="17695" y="12228"/>
                  <a:pt x="17613" y="12342"/>
                  <a:pt x="17607" y="12430"/>
                </a:cubicBezTo>
                <a:cubicBezTo>
                  <a:pt x="17602" y="12519"/>
                  <a:pt x="17665" y="12594"/>
                  <a:pt x="17565" y="12594"/>
                </a:cubicBezTo>
                <a:cubicBezTo>
                  <a:pt x="17465" y="12594"/>
                  <a:pt x="17460" y="12783"/>
                  <a:pt x="17439" y="12821"/>
                </a:cubicBezTo>
                <a:cubicBezTo>
                  <a:pt x="17418" y="12859"/>
                  <a:pt x="17397" y="12871"/>
                  <a:pt x="17355" y="12897"/>
                </a:cubicBezTo>
                <a:cubicBezTo>
                  <a:pt x="17313" y="12922"/>
                  <a:pt x="17302" y="13022"/>
                  <a:pt x="17292" y="13086"/>
                </a:cubicBezTo>
                <a:cubicBezTo>
                  <a:pt x="17281" y="13149"/>
                  <a:pt x="17208" y="12972"/>
                  <a:pt x="17187" y="13022"/>
                </a:cubicBezTo>
                <a:cubicBezTo>
                  <a:pt x="17166" y="13073"/>
                  <a:pt x="17181" y="13313"/>
                  <a:pt x="17218" y="13514"/>
                </a:cubicBezTo>
                <a:cubicBezTo>
                  <a:pt x="17255" y="13716"/>
                  <a:pt x="17350" y="13842"/>
                  <a:pt x="17376" y="13842"/>
                </a:cubicBezTo>
                <a:cubicBezTo>
                  <a:pt x="17402" y="13842"/>
                  <a:pt x="17455" y="13842"/>
                  <a:pt x="17492" y="13867"/>
                </a:cubicBezTo>
                <a:cubicBezTo>
                  <a:pt x="17529" y="13892"/>
                  <a:pt x="17650" y="13917"/>
                  <a:pt x="17644" y="13804"/>
                </a:cubicBezTo>
                <a:cubicBezTo>
                  <a:pt x="17639" y="13691"/>
                  <a:pt x="17628" y="13514"/>
                  <a:pt x="17681" y="13401"/>
                </a:cubicBezTo>
                <a:cubicBezTo>
                  <a:pt x="17734" y="13287"/>
                  <a:pt x="17786" y="13224"/>
                  <a:pt x="17760" y="13060"/>
                </a:cubicBezTo>
                <a:cubicBezTo>
                  <a:pt x="17734" y="12897"/>
                  <a:pt x="17681" y="12796"/>
                  <a:pt x="17718" y="12720"/>
                </a:cubicBezTo>
                <a:cubicBezTo>
                  <a:pt x="17755" y="12645"/>
                  <a:pt x="17797" y="12619"/>
                  <a:pt x="17797" y="12556"/>
                </a:cubicBezTo>
                <a:cubicBezTo>
                  <a:pt x="17797" y="12493"/>
                  <a:pt x="17707" y="12733"/>
                  <a:pt x="17697" y="12317"/>
                </a:cubicBezTo>
                <a:close/>
                <a:moveTo>
                  <a:pt x="17955" y="10540"/>
                </a:moveTo>
                <a:cubicBezTo>
                  <a:pt x="17918" y="10540"/>
                  <a:pt x="17960" y="10679"/>
                  <a:pt x="17907" y="10767"/>
                </a:cubicBezTo>
                <a:cubicBezTo>
                  <a:pt x="17855" y="10855"/>
                  <a:pt x="17797" y="10893"/>
                  <a:pt x="17828" y="11044"/>
                </a:cubicBezTo>
                <a:cubicBezTo>
                  <a:pt x="17860" y="11195"/>
                  <a:pt x="17970" y="11309"/>
                  <a:pt x="17944" y="11372"/>
                </a:cubicBezTo>
                <a:cubicBezTo>
                  <a:pt x="17918" y="11435"/>
                  <a:pt x="17839" y="11561"/>
                  <a:pt x="17828" y="11674"/>
                </a:cubicBezTo>
                <a:cubicBezTo>
                  <a:pt x="17818" y="11787"/>
                  <a:pt x="17955" y="11497"/>
                  <a:pt x="17991" y="11384"/>
                </a:cubicBezTo>
                <a:cubicBezTo>
                  <a:pt x="18028" y="11271"/>
                  <a:pt x="18102" y="11334"/>
                  <a:pt x="18118" y="11271"/>
                </a:cubicBezTo>
                <a:cubicBezTo>
                  <a:pt x="18133" y="11208"/>
                  <a:pt x="18133" y="11208"/>
                  <a:pt x="18133" y="11208"/>
                </a:cubicBezTo>
                <a:cubicBezTo>
                  <a:pt x="18133" y="11208"/>
                  <a:pt x="18076" y="11183"/>
                  <a:pt x="18028" y="11145"/>
                </a:cubicBezTo>
                <a:cubicBezTo>
                  <a:pt x="17981" y="11107"/>
                  <a:pt x="17923" y="11246"/>
                  <a:pt x="17949" y="11044"/>
                </a:cubicBezTo>
                <a:cubicBezTo>
                  <a:pt x="17976" y="10842"/>
                  <a:pt x="18055" y="10880"/>
                  <a:pt x="18039" y="10729"/>
                </a:cubicBezTo>
                <a:cubicBezTo>
                  <a:pt x="18023" y="10578"/>
                  <a:pt x="17971" y="10540"/>
                  <a:pt x="17955" y="10540"/>
                </a:cubicBezTo>
                <a:close/>
                <a:moveTo>
                  <a:pt x="18002" y="11636"/>
                </a:moveTo>
                <a:cubicBezTo>
                  <a:pt x="17984" y="11652"/>
                  <a:pt x="17939" y="11876"/>
                  <a:pt x="17997" y="11876"/>
                </a:cubicBezTo>
                <a:cubicBezTo>
                  <a:pt x="18055" y="11876"/>
                  <a:pt x="18155" y="11914"/>
                  <a:pt x="18133" y="11850"/>
                </a:cubicBezTo>
                <a:cubicBezTo>
                  <a:pt x="18113" y="11787"/>
                  <a:pt x="18060" y="11586"/>
                  <a:pt x="18002" y="11636"/>
                </a:cubicBezTo>
                <a:close/>
                <a:moveTo>
                  <a:pt x="18176" y="11447"/>
                </a:moveTo>
                <a:cubicBezTo>
                  <a:pt x="18155" y="11444"/>
                  <a:pt x="18086" y="11712"/>
                  <a:pt x="18181" y="11699"/>
                </a:cubicBezTo>
                <a:cubicBezTo>
                  <a:pt x="18276" y="11687"/>
                  <a:pt x="18249" y="11460"/>
                  <a:pt x="18176" y="11447"/>
                </a:cubicBezTo>
                <a:close/>
                <a:moveTo>
                  <a:pt x="18191" y="11914"/>
                </a:moveTo>
                <a:cubicBezTo>
                  <a:pt x="18118" y="12141"/>
                  <a:pt x="18123" y="12090"/>
                  <a:pt x="18070" y="12040"/>
                </a:cubicBezTo>
                <a:cubicBezTo>
                  <a:pt x="18018" y="11989"/>
                  <a:pt x="17934" y="12153"/>
                  <a:pt x="17949" y="12216"/>
                </a:cubicBezTo>
                <a:cubicBezTo>
                  <a:pt x="17965" y="12279"/>
                  <a:pt x="18081" y="12204"/>
                  <a:pt x="18107" y="12317"/>
                </a:cubicBezTo>
                <a:cubicBezTo>
                  <a:pt x="18134" y="12430"/>
                  <a:pt x="18134" y="12443"/>
                  <a:pt x="18186" y="12417"/>
                </a:cubicBezTo>
                <a:cubicBezTo>
                  <a:pt x="18239" y="12392"/>
                  <a:pt x="18291" y="12216"/>
                  <a:pt x="18276" y="12128"/>
                </a:cubicBezTo>
                <a:cubicBezTo>
                  <a:pt x="18260" y="12040"/>
                  <a:pt x="18191" y="11914"/>
                  <a:pt x="18191" y="11914"/>
                </a:cubicBezTo>
                <a:close/>
                <a:moveTo>
                  <a:pt x="18549" y="13401"/>
                </a:moveTo>
                <a:cubicBezTo>
                  <a:pt x="18510" y="13495"/>
                  <a:pt x="18491" y="13502"/>
                  <a:pt x="18581" y="13539"/>
                </a:cubicBezTo>
                <a:cubicBezTo>
                  <a:pt x="18670" y="13577"/>
                  <a:pt x="18697" y="13577"/>
                  <a:pt x="18660" y="13678"/>
                </a:cubicBezTo>
                <a:cubicBezTo>
                  <a:pt x="18623" y="13779"/>
                  <a:pt x="18597" y="13905"/>
                  <a:pt x="18628" y="13917"/>
                </a:cubicBezTo>
                <a:cubicBezTo>
                  <a:pt x="18660" y="13930"/>
                  <a:pt x="18754" y="13867"/>
                  <a:pt x="18765" y="13917"/>
                </a:cubicBezTo>
                <a:cubicBezTo>
                  <a:pt x="18775" y="13968"/>
                  <a:pt x="18744" y="13980"/>
                  <a:pt x="18849" y="14018"/>
                </a:cubicBezTo>
                <a:cubicBezTo>
                  <a:pt x="18954" y="14056"/>
                  <a:pt x="18975" y="14144"/>
                  <a:pt x="18996" y="14195"/>
                </a:cubicBezTo>
                <a:cubicBezTo>
                  <a:pt x="19017" y="14245"/>
                  <a:pt x="19081" y="14409"/>
                  <a:pt x="19038" y="14409"/>
                </a:cubicBezTo>
                <a:cubicBezTo>
                  <a:pt x="18996" y="14409"/>
                  <a:pt x="18949" y="14535"/>
                  <a:pt x="18981" y="14548"/>
                </a:cubicBezTo>
                <a:cubicBezTo>
                  <a:pt x="19012" y="14560"/>
                  <a:pt x="19107" y="14510"/>
                  <a:pt x="19112" y="14548"/>
                </a:cubicBezTo>
                <a:cubicBezTo>
                  <a:pt x="19117" y="14585"/>
                  <a:pt x="19170" y="14825"/>
                  <a:pt x="19222" y="14812"/>
                </a:cubicBezTo>
                <a:cubicBezTo>
                  <a:pt x="19275" y="14800"/>
                  <a:pt x="19307" y="14573"/>
                  <a:pt x="19333" y="14510"/>
                </a:cubicBezTo>
                <a:cubicBezTo>
                  <a:pt x="19359" y="14447"/>
                  <a:pt x="19464" y="14409"/>
                  <a:pt x="19475" y="14522"/>
                </a:cubicBezTo>
                <a:cubicBezTo>
                  <a:pt x="19486" y="14636"/>
                  <a:pt x="19517" y="14749"/>
                  <a:pt x="19580" y="14825"/>
                </a:cubicBezTo>
                <a:cubicBezTo>
                  <a:pt x="19643" y="14901"/>
                  <a:pt x="19717" y="14976"/>
                  <a:pt x="19722" y="14913"/>
                </a:cubicBezTo>
                <a:cubicBezTo>
                  <a:pt x="19727" y="14850"/>
                  <a:pt x="19691" y="14611"/>
                  <a:pt x="19649" y="14573"/>
                </a:cubicBezTo>
                <a:cubicBezTo>
                  <a:pt x="19606" y="14535"/>
                  <a:pt x="19533" y="14321"/>
                  <a:pt x="19533" y="14232"/>
                </a:cubicBezTo>
                <a:cubicBezTo>
                  <a:pt x="19533" y="14145"/>
                  <a:pt x="19470" y="14119"/>
                  <a:pt x="19438" y="14056"/>
                </a:cubicBezTo>
                <a:cubicBezTo>
                  <a:pt x="19407" y="13993"/>
                  <a:pt x="19380" y="13817"/>
                  <a:pt x="19301" y="13779"/>
                </a:cubicBezTo>
                <a:cubicBezTo>
                  <a:pt x="19222" y="13741"/>
                  <a:pt x="19202" y="13678"/>
                  <a:pt x="19117" y="13577"/>
                </a:cubicBezTo>
                <a:cubicBezTo>
                  <a:pt x="19033" y="13476"/>
                  <a:pt x="18844" y="13476"/>
                  <a:pt x="18838" y="13540"/>
                </a:cubicBezTo>
                <a:cubicBezTo>
                  <a:pt x="18833" y="13602"/>
                  <a:pt x="18838" y="13540"/>
                  <a:pt x="18775" y="13489"/>
                </a:cubicBezTo>
                <a:cubicBezTo>
                  <a:pt x="18712" y="13439"/>
                  <a:pt x="18665" y="13489"/>
                  <a:pt x="18649" y="13401"/>
                </a:cubicBezTo>
                <a:cubicBezTo>
                  <a:pt x="18633" y="13312"/>
                  <a:pt x="18597" y="13287"/>
                  <a:pt x="18549" y="13401"/>
                </a:cubicBezTo>
                <a:close/>
                <a:moveTo>
                  <a:pt x="18549" y="13401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>
              <a:defRPr/>
            </a:pPr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>
            <a:off x="573067" y="2568082"/>
            <a:ext cx="2141950" cy="2364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788" dirty="0" err="1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32" y="2233370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65160" y="2568082"/>
            <a:ext cx="692139" cy="692139"/>
            <a:chOff x="9331890" y="693007"/>
            <a:chExt cx="922852" cy="922852"/>
          </a:xfrm>
        </p:grpSpPr>
        <p:sp>
          <p:nvSpPr>
            <p:cNvPr id="9" name="Oval 8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60092" y="3460897"/>
            <a:ext cx="692139" cy="692139"/>
            <a:chOff x="9331890" y="693007"/>
            <a:chExt cx="922852" cy="922852"/>
          </a:xfrm>
        </p:grpSpPr>
        <p:sp>
          <p:nvSpPr>
            <p:cNvPr id="16" name="Oval 15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69812" y="2100285"/>
            <a:ext cx="692139" cy="692139"/>
            <a:chOff x="9331890" y="693007"/>
            <a:chExt cx="922852" cy="922852"/>
          </a:xfrm>
        </p:grpSpPr>
        <p:sp>
          <p:nvSpPr>
            <p:cNvPr id="20" name="Oval 19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1925" y="2568082"/>
            <a:ext cx="692139" cy="692139"/>
            <a:chOff x="9331890" y="693007"/>
            <a:chExt cx="922852" cy="922852"/>
          </a:xfrm>
        </p:grpSpPr>
        <p:sp>
          <p:nvSpPr>
            <p:cNvPr id="24" name="Oval 23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434806" y="2185000"/>
            <a:ext cx="692139" cy="692139"/>
            <a:chOff x="9331890" y="693007"/>
            <a:chExt cx="922852" cy="922852"/>
          </a:xfrm>
        </p:grpSpPr>
        <p:sp>
          <p:nvSpPr>
            <p:cNvPr id="28" name="Oval 27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82850" y="3763565"/>
            <a:ext cx="692139" cy="692139"/>
            <a:chOff x="9331890" y="693007"/>
            <a:chExt cx="922852" cy="922852"/>
          </a:xfrm>
        </p:grpSpPr>
        <p:sp>
          <p:nvSpPr>
            <p:cNvPr id="32" name="Oval 31"/>
            <p:cNvSpPr/>
            <p:nvPr/>
          </p:nvSpPr>
          <p:spPr>
            <a:xfrm>
              <a:off x="9331890" y="693007"/>
              <a:ext cx="922852" cy="922852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/>
            <p:cNvSpPr/>
            <p:nvPr/>
          </p:nvSpPr>
          <p:spPr>
            <a:xfrm>
              <a:off x="10023464" y="1393578"/>
              <a:ext cx="164412" cy="1644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3814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6807" y="986203"/>
            <a:ext cx="36904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Cube Portfolio Slide Sample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9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05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91085" y="4265775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Sample Text Here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0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6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22792" y="4496608"/>
            <a:ext cx="1556417" cy="6380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788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788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680697" y="3655087"/>
            <a:ext cx="640607" cy="526283"/>
            <a:chOff x="10240929" y="3730449"/>
            <a:chExt cx="854142" cy="701710"/>
          </a:xfrm>
        </p:grpSpPr>
        <p:sp>
          <p:nvSpPr>
            <p:cNvPr id="14" name="Rounded Rectangle 13"/>
            <p:cNvSpPr/>
            <p:nvPr/>
          </p:nvSpPr>
          <p:spPr>
            <a:xfrm>
              <a:off x="10240929" y="3730449"/>
              <a:ext cx="854142" cy="70171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0419556" y="3841456"/>
              <a:ext cx="496887" cy="482600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94697" y="3655087"/>
            <a:ext cx="640607" cy="526283"/>
            <a:chOff x="7192929" y="3730449"/>
            <a:chExt cx="854142" cy="701710"/>
          </a:xfrm>
        </p:grpSpPr>
        <p:sp>
          <p:nvSpPr>
            <p:cNvPr id="13" name="Rounded Rectangle 12"/>
            <p:cNvSpPr/>
            <p:nvPr/>
          </p:nvSpPr>
          <p:spPr>
            <a:xfrm>
              <a:off x="7192929" y="3730449"/>
              <a:ext cx="854142" cy="70171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73144" y="3894637"/>
              <a:ext cx="493712" cy="376238"/>
              <a:chOff x="5212291" y="1983847"/>
              <a:chExt cx="493712" cy="376238"/>
            </a:xfrm>
            <a:solidFill>
              <a:schemeClr val="bg1"/>
            </a:solidFill>
          </p:grpSpPr>
          <p:sp>
            <p:nvSpPr>
              <p:cNvPr id="33" name="Freeform 62"/>
              <p:cNvSpPr>
                <a:spLocks noEditPoints="1"/>
              </p:cNvSpPr>
              <p:nvPr/>
            </p:nvSpPr>
            <p:spPr bwMode="auto">
              <a:xfrm>
                <a:off x="5277379" y="2039410"/>
                <a:ext cx="307975" cy="246063"/>
              </a:xfrm>
              <a:custGeom>
                <a:avLst/>
                <a:gdLst>
                  <a:gd name="T0" fmla="*/ 74 w 82"/>
                  <a:gd name="T1" fmla="*/ 3 h 65"/>
                  <a:gd name="T2" fmla="*/ 41 w 82"/>
                  <a:gd name="T3" fmla="*/ 0 h 65"/>
                  <a:gd name="T4" fmla="*/ 8 w 82"/>
                  <a:gd name="T5" fmla="*/ 3 h 65"/>
                  <a:gd name="T6" fmla="*/ 5 w 82"/>
                  <a:gd name="T7" fmla="*/ 6 h 65"/>
                  <a:gd name="T8" fmla="*/ 5 w 82"/>
                  <a:gd name="T9" fmla="*/ 59 h 65"/>
                  <a:gd name="T10" fmla="*/ 8 w 82"/>
                  <a:gd name="T11" fmla="*/ 62 h 65"/>
                  <a:gd name="T12" fmla="*/ 41 w 82"/>
                  <a:gd name="T13" fmla="*/ 65 h 65"/>
                  <a:gd name="T14" fmla="*/ 74 w 82"/>
                  <a:gd name="T15" fmla="*/ 62 h 65"/>
                  <a:gd name="T16" fmla="*/ 77 w 82"/>
                  <a:gd name="T17" fmla="*/ 59 h 65"/>
                  <a:gd name="T18" fmla="*/ 77 w 82"/>
                  <a:gd name="T19" fmla="*/ 6 h 65"/>
                  <a:gd name="T20" fmla="*/ 74 w 82"/>
                  <a:gd name="T21" fmla="*/ 3 h 65"/>
                  <a:gd name="T22" fmla="*/ 73 w 82"/>
                  <a:gd name="T23" fmla="*/ 58 h 65"/>
                  <a:gd name="T24" fmla="*/ 9 w 82"/>
                  <a:gd name="T25" fmla="*/ 58 h 65"/>
                  <a:gd name="T26" fmla="*/ 9 w 82"/>
                  <a:gd name="T27" fmla="*/ 7 h 65"/>
                  <a:gd name="T28" fmla="*/ 73 w 82"/>
                  <a:gd name="T29" fmla="*/ 7 h 65"/>
                  <a:gd name="T30" fmla="*/ 73 w 82"/>
                  <a:gd name="T31" fmla="*/ 5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" h="65">
                    <a:moveTo>
                      <a:pt x="74" y="3"/>
                    </a:moveTo>
                    <a:cubicBezTo>
                      <a:pt x="63" y="1"/>
                      <a:pt x="52" y="0"/>
                      <a:pt x="41" y="0"/>
                    </a:cubicBezTo>
                    <a:cubicBezTo>
                      <a:pt x="30" y="0"/>
                      <a:pt x="19" y="1"/>
                      <a:pt x="8" y="3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0" y="24"/>
                      <a:pt x="0" y="41"/>
                      <a:pt x="5" y="59"/>
                    </a:cubicBezTo>
                    <a:cubicBezTo>
                      <a:pt x="6" y="60"/>
                      <a:pt x="7" y="61"/>
                      <a:pt x="8" y="62"/>
                    </a:cubicBezTo>
                    <a:cubicBezTo>
                      <a:pt x="19" y="64"/>
                      <a:pt x="30" y="65"/>
                      <a:pt x="41" y="65"/>
                    </a:cubicBezTo>
                    <a:cubicBezTo>
                      <a:pt x="52" y="65"/>
                      <a:pt x="63" y="64"/>
                      <a:pt x="74" y="62"/>
                    </a:cubicBezTo>
                    <a:cubicBezTo>
                      <a:pt x="75" y="61"/>
                      <a:pt x="76" y="60"/>
                      <a:pt x="77" y="59"/>
                    </a:cubicBezTo>
                    <a:cubicBezTo>
                      <a:pt x="82" y="41"/>
                      <a:pt x="82" y="24"/>
                      <a:pt x="77" y="6"/>
                    </a:cubicBezTo>
                    <a:cubicBezTo>
                      <a:pt x="76" y="5"/>
                      <a:pt x="75" y="4"/>
                      <a:pt x="74" y="3"/>
                    </a:cubicBezTo>
                    <a:close/>
                    <a:moveTo>
                      <a:pt x="73" y="58"/>
                    </a:moveTo>
                    <a:cubicBezTo>
                      <a:pt x="52" y="62"/>
                      <a:pt x="30" y="62"/>
                      <a:pt x="9" y="58"/>
                    </a:cubicBezTo>
                    <a:cubicBezTo>
                      <a:pt x="4" y="41"/>
                      <a:pt x="4" y="24"/>
                      <a:pt x="9" y="7"/>
                    </a:cubicBezTo>
                    <a:cubicBezTo>
                      <a:pt x="30" y="3"/>
                      <a:pt x="52" y="3"/>
                      <a:pt x="73" y="7"/>
                    </a:cubicBezTo>
                    <a:cubicBezTo>
                      <a:pt x="78" y="24"/>
                      <a:pt x="78" y="41"/>
                      <a:pt x="7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4" name="Freeform 63"/>
              <p:cNvSpPr>
                <a:spLocks noEditPoints="1"/>
              </p:cNvSpPr>
              <p:nvPr/>
            </p:nvSpPr>
            <p:spPr bwMode="auto">
              <a:xfrm>
                <a:off x="5212291" y="1983847"/>
                <a:ext cx="493712" cy="376238"/>
              </a:xfrm>
              <a:custGeom>
                <a:avLst/>
                <a:gdLst>
                  <a:gd name="T0" fmla="*/ 125 w 131"/>
                  <a:gd name="T1" fmla="*/ 9 h 100"/>
                  <a:gd name="T2" fmla="*/ 119 w 131"/>
                  <a:gd name="T3" fmla="*/ 3 h 100"/>
                  <a:gd name="T4" fmla="*/ 66 w 131"/>
                  <a:gd name="T5" fmla="*/ 0 h 100"/>
                  <a:gd name="T6" fmla="*/ 13 w 131"/>
                  <a:gd name="T7" fmla="*/ 3 h 100"/>
                  <a:gd name="T8" fmla="*/ 7 w 131"/>
                  <a:gd name="T9" fmla="*/ 9 h 100"/>
                  <a:gd name="T10" fmla="*/ 7 w 131"/>
                  <a:gd name="T11" fmla="*/ 87 h 100"/>
                  <a:gd name="T12" fmla="*/ 13 w 131"/>
                  <a:gd name="T13" fmla="*/ 93 h 100"/>
                  <a:gd name="T14" fmla="*/ 39 w 131"/>
                  <a:gd name="T15" fmla="*/ 95 h 100"/>
                  <a:gd name="T16" fmla="*/ 38 w 131"/>
                  <a:gd name="T17" fmla="*/ 96 h 100"/>
                  <a:gd name="T18" fmla="*/ 66 w 131"/>
                  <a:gd name="T19" fmla="*/ 100 h 100"/>
                  <a:gd name="T20" fmla="*/ 94 w 131"/>
                  <a:gd name="T21" fmla="*/ 96 h 100"/>
                  <a:gd name="T22" fmla="*/ 93 w 131"/>
                  <a:gd name="T23" fmla="*/ 95 h 100"/>
                  <a:gd name="T24" fmla="*/ 119 w 131"/>
                  <a:gd name="T25" fmla="*/ 93 h 100"/>
                  <a:gd name="T26" fmla="*/ 125 w 131"/>
                  <a:gd name="T27" fmla="*/ 87 h 100"/>
                  <a:gd name="T28" fmla="*/ 125 w 131"/>
                  <a:gd name="T29" fmla="*/ 9 h 100"/>
                  <a:gd name="T30" fmla="*/ 118 w 131"/>
                  <a:gd name="T31" fmla="*/ 85 h 100"/>
                  <a:gd name="T32" fmla="*/ 14 w 131"/>
                  <a:gd name="T33" fmla="*/ 85 h 100"/>
                  <a:gd name="T34" fmla="*/ 14 w 131"/>
                  <a:gd name="T35" fmla="*/ 11 h 100"/>
                  <a:gd name="T36" fmla="*/ 118 w 131"/>
                  <a:gd name="T37" fmla="*/ 11 h 100"/>
                  <a:gd name="T38" fmla="*/ 118 w 131"/>
                  <a:gd name="T39" fmla="*/ 8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100">
                    <a:moveTo>
                      <a:pt x="125" y="9"/>
                    </a:moveTo>
                    <a:cubicBezTo>
                      <a:pt x="125" y="6"/>
                      <a:pt x="122" y="4"/>
                      <a:pt x="119" y="3"/>
                    </a:cubicBezTo>
                    <a:cubicBezTo>
                      <a:pt x="101" y="1"/>
                      <a:pt x="83" y="0"/>
                      <a:pt x="66" y="0"/>
                    </a:cubicBezTo>
                    <a:cubicBezTo>
                      <a:pt x="49" y="0"/>
                      <a:pt x="31" y="1"/>
                      <a:pt x="13" y="3"/>
                    </a:cubicBezTo>
                    <a:cubicBezTo>
                      <a:pt x="10" y="4"/>
                      <a:pt x="7" y="6"/>
                      <a:pt x="7" y="9"/>
                    </a:cubicBezTo>
                    <a:cubicBezTo>
                      <a:pt x="0" y="35"/>
                      <a:pt x="0" y="61"/>
                      <a:pt x="7" y="87"/>
                    </a:cubicBezTo>
                    <a:cubicBezTo>
                      <a:pt x="7" y="90"/>
                      <a:pt x="10" y="92"/>
                      <a:pt x="13" y="93"/>
                    </a:cubicBezTo>
                    <a:cubicBezTo>
                      <a:pt x="22" y="94"/>
                      <a:pt x="30" y="95"/>
                      <a:pt x="39" y="95"/>
                    </a:cubicBezTo>
                    <a:cubicBezTo>
                      <a:pt x="38" y="95"/>
                      <a:pt x="38" y="96"/>
                      <a:pt x="38" y="96"/>
                    </a:cubicBezTo>
                    <a:cubicBezTo>
                      <a:pt x="38" y="98"/>
                      <a:pt x="51" y="100"/>
                      <a:pt x="66" y="100"/>
                    </a:cubicBezTo>
                    <a:cubicBezTo>
                      <a:pt x="81" y="100"/>
                      <a:pt x="94" y="98"/>
                      <a:pt x="94" y="96"/>
                    </a:cubicBezTo>
                    <a:cubicBezTo>
                      <a:pt x="94" y="96"/>
                      <a:pt x="94" y="95"/>
                      <a:pt x="93" y="95"/>
                    </a:cubicBezTo>
                    <a:cubicBezTo>
                      <a:pt x="102" y="95"/>
                      <a:pt x="110" y="94"/>
                      <a:pt x="119" y="93"/>
                    </a:cubicBezTo>
                    <a:cubicBezTo>
                      <a:pt x="122" y="92"/>
                      <a:pt x="125" y="90"/>
                      <a:pt x="125" y="87"/>
                    </a:cubicBezTo>
                    <a:cubicBezTo>
                      <a:pt x="131" y="61"/>
                      <a:pt x="131" y="35"/>
                      <a:pt x="125" y="9"/>
                    </a:cubicBezTo>
                    <a:close/>
                    <a:moveTo>
                      <a:pt x="118" y="85"/>
                    </a:moveTo>
                    <a:cubicBezTo>
                      <a:pt x="83" y="89"/>
                      <a:pt x="49" y="89"/>
                      <a:pt x="14" y="85"/>
                    </a:cubicBezTo>
                    <a:cubicBezTo>
                      <a:pt x="9" y="60"/>
                      <a:pt x="9" y="36"/>
                      <a:pt x="14" y="11"/>
                    </a:cubicBezTo>
                    <a:cubicBezTo>
                      <a:pt x="49" y="7"/>
                      <a:pt x="83" y="7"/>
                      <a:pt x="118" y="11"/>
                    </a:cubicBezTo>
                    <a:cubicBezTo>
                      <a:pt x="123" y="36"/>
                      <a:pt x="123" y="60"/>
                      <a:pt x="11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5" name="Freeform 64"/>
              <p:cNvSpPr>
                <a:spLocks noEditPoints="1"/>
              </p:cNvSpPr>
              <p:nvPr/>
            </p:nvSpPr>
            <p:spPr bwMode="auto">
              <a:xfrm>
                <a:off x="5596466" y="2058460"/>
                <a:ext cx="44450" cy="46038"/>
              </a:xfrm>
              <a:custGeom>
                <a:avLst/>
                <a:gdLst>
                  <a:gd name="T0" fmla="*/ 6 w 12"/>
                  <a:gd name="T1" fmla="*/ 12 h 12"/>
                  <a:gd name="T2" fmla="*/ 12 w 12"/>
                  <a:gd name="T3" fmla="*/ 6 h 12"/>
                  <a:gd name="T4" fmla="*/ 6 w 12"/>
                  <a:gd name="T5" fmla="*/ 0 h 12"/>
                  <a:gd name="T6" fmla="*/ 0 w 12"/>
                  <a:gd name="T7" fmla="*/ 6 h 12"/>
                  <a:gd name="T8" fmla="*/ 6 w 12"/>
                  <a:gd name="T9" fmla="*/ 12 h 12"/>
                  <a:gd name="T10" fmla="*/ 6 w 12"/>
                  <a:gd name="T11" fmla="*/ 4 h 12"/>
                  <a:gd name="T12" fmla="*/ 8 w 12"/>
                  <a:gd name="T13" fmla="*/ 6 h 12"/>
                  <a:gd name="T14" fmla="*/ 6 w 12"/>
                  <a:gd name="T15" fmla="*/ 8 h 12"/>
                  <a:gd name="T16" fmla="*/ 4 w 12"/>
                  <a:gd name="T17" fmla="*/ 6 h 12"/>
                  <a:gd name="T18" fmla="*/ 6 w 12"/>
                  <a:gd name="T1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  <a:moveTo>
                      <a:pt x="6" y="4"/>
                    </a:move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5580591" y="2255310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7" name="Freeform 66"/>
              <p:cNvSpPr>
                <a:spLocks/>
              </p:cNvSpPr>
              <p:nvPr/>
            </p:nvSpPr>
            <p:spPr bwMode="auto">
              <a:xfrm>
                <a:off x="5596466" y="2209272"/>
                <a:ext cx="60325" cy="1587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5596466" y="2164822"/>
                <a:ext cx="60325" cy="14288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68"/>
              <p:cNvSpPr>
                <a:spLocks/>
              </p:cNvSpPr>
              <p:nvPr/>
            </p:nvSpPr>
            <p:spPr bwMode="auto">
              <a:xfrm>
                <a:off x="5340879" y="2099735"/>
                <a:ext cx="90487" cy="65088"/>
              </a:xfrm>
              <a:custGeom>
                <a:avLst/>
                <a:gdLst>
                  <a:gd name="T0" fmla="*/ 22 w 24"/>
                  <a:gd name="T1" fmla="*/ 0 h 17"/>
                  <a:gd name="T2" fmla="*/ 4 w 24"/>
                  <a:gd name="T3" fmla="*/ 2 h 17"/>
                  <a:gd name="T4" fmla="*/ 1 w 24"/>
                  <a:gd name="T5" fmla="*/ 4 h 17"/>
                  <a:gd name="T6" fmla="*/ 0 w 24"/>
                  <a:gd name="T7" fmla="*/ 15 h 17"/>
                  <a:gd name="T8" fmla="*/ 2 w 24"/>
                  <a:gd name="T9" fmla="*/ 17 h 17"/>
                  <a:gd name="T10" fmla="*/ 4 w 24"/>
                  <a:gd name="T11" fmla="*/ 15 h 17"/>
                  <a:gd name="T12" fmla="*/ 5 w 24"/>
                  <a:gd name="T13" fmla="*/ 7 h 17"/>
                  <a:gd name="T14" fmla="*/ 7 w 24"/>
                  <a:gd name="T15" fmla="*/ 5 h 17"/>
                  <a:gd name="T16" fmla="*/ 22 w 24"/>
                  <a:gd name="T17" fmla="*/ 4 h 17"/>
                  <a:gd name="T18" fmla="*/ 24 w 24"/>
                  <a:gd name="T19" fmla="*/ 2 h 17"/>
                  <a:gd name="T20" fmla="*/ 22 w 2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7">
                    <a:moveTo>
                      <a:pt x="22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3"/>
                      <a:pt x="1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3108697" y="3655087"/>
            <a:ext cx="640607" cy="526283"/>
            <a:chOff x="4144929" y="3730449"/>
            <a:chExt cx="854142" cy="701710"/>
          </a:xfrm>
        </p:grpSpPr>
        <p:sp>
          <p:nvSpPr>
            <p:cNvPr id="12" name="Rounded Rectangle 11"/>
            <p:cNvSpPr/>
            <p:nvPr/>
          </p:nvSpPr>
          <p:spPr>
            <a:xfrm>
              <a:off x="4144929" y="3730449"/>
              <a:ext cx="854142" cy="7017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316412" y="3861079"/>
              <a:ext cx="511175" cy="441325"/>
              <a:chOff x="4243916" y="1937810"/>
              <a:chExt cx="511175" cy="441325"/>
            </a:xfrm>
            <a:solidFill>
              <a:schemeClr val="bg1"/>
            </a:solidFill>
          </p:grpSpPr>
          <p:sp>
            <p:nvSpPr>
              <p:cNvPr id="41" name="Freeform 69"/>
              <p:cNvSpPr>
                <a:spLocks noEditPoints="1"/>
              </p:cNvSpPr>
              <p:nvPr/>
            </p:nvSpPr>
            <p:spPr bwMode="auto">
              <a:xfrm>
                <a:off x="4243916" y="1937810"/>
                <a:ext cx="511175" cy="441325"/>
              </a:xfrm>
              <a:custGeom>
                <a:avLst/>
                <a:gdLst>
                  <a:gd name="T0" fmla="*/ 121 w 136"/>
                  <a:gd name="T1" fmla="*/ 15 h 117"/>
                  <a:gd name="T2" fmla="*/ 68 w 136"/>
                  <a:gd name="T3" fmla="*/ 14 h 117"/>
                  <a:gd name="T4" fmla="*/ 15 w 136"/>
                  <a:gd name="T5" fmla="*/ 15 h 117"/>
                  <a:gd name="T6" fmla="*/ 15 w 136"/>
                  <a:gd name="T7" fmla="*/ 69 h 117"/>
                  <a:gd name="T8" fmla="*/ 59 w 136"/>
                  <a:gd name="T9" fmla="*/ 112 h 117"/>
                  <a:gd name="T10" fmla="*/ 77 w 136"/>
                  <a:gd name="T11" fmla="*/ 112 h 117"/>
                  <a:gd name="T12" fmla="*/ 121 w 136"/>
                  <a:gd name="T13" fmla="*/ 69 h 117"/>
                  <a:gd name="T14" fmla="*/ 121 w 136"/>
                  <a:gd name="T15" fmla="*/ 15 h 117"/>
                  <a:gd name="T16" fmla="*/ 115 w 136"/>
                  <a:gd name="T17" fmla="*/ 63 h 117"/>
                  <a:gd name="T18" fmla="*/ 71 w 136"/>
                  <a:gd name="T19" fmla="*/ 107 h 117"/>
                  <a:gd name="T20" fmla="*/ 65 w 136"/>
                  <a:gd name="T21" fmla="*/ 107 h 117"/>
                  <a:gd name="T22" fmla="*/ 21 w 136"/>
                  <a:gd name="T23" fmla="*/ 63 h 117"/>
                  <a:gd name="T24" fmla="*/ 21 w 136"/>
                  <a:gd name="T25" fmla="*/ 21 h 117"/>
                  <a:gd name="T26" fmla="*/ 63 w 136"/>
                  <a:gd name="T27" fmla="*/ 20 h 117"/>
                  <a:gd name="T28" fmla="*/ 68 w 136"/>
                  <a:gd name="T29" fmla="*/ 25 h 117"/>
                  <a:gd name="T30" fmla="*/ 73 w 136"/>
                  <a:gd name="T31" fmla="*/ 20 h 117"/>
                  <a:gd name="T32" fmla="*/ 115 w 136"/>
                  <a:gd name="T33" fmla="*/ 21 h 117"/>
                  <a:gd name="T34" fmla="*/ 115 w 136"/>
                  <a:gd name="T35" fmla="*/ 6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7">
                    <a:moveTo>
                      <a:pt x="121" y="15"/>
                    </a:moveTo>
                    <a:cubicBezTo>
                      <a:pt x="106" y="1"/>
                      <a:pt x="83" y="0"/>
                      <a:pt x="68" y="14"/>
                    </a:cubicBezTo>
                    <a:cubicBezTo>
                      <a:pt x="53" y="0"/>
                      <a:pt x="30" y="1"/>
                      <a:pt x="15" y="15"/>
                    </a:cubicBezTo>
                    <a:cubicBezTo>
                      <a:pt x="0" y="30"/>
                      <a:pt x="0" y="54"/>
                      <a:pt x="15" y="69"/>
                    </a:cubicBezTo>
                    <a:cubicBezTo>
                      <a:pt x="20" y="73"/>
                      <a:pt x="59" y="112"/>
                      <a:pt x="59" y="112"/>
                    </a:cubicBezTo>
                    <a:cubicBezTo>
                      <a:pt x="64" y="117"/>
                      <a:pt x="72" y="117"/>
                      <a:pt x="77" y="112"/>
                    </a:cubicBezTo>
                    <a:cubicBezTo>
                      <a:pt x="77" y="112"/>
                      <a:pt x="120" y="69"/>
                      <a:pt x="121" y="69"/>
                    </a:cubicBezTo>
                    <a:cubicBezTo>
                      <a:pt x="136" y="54"/>
                      <a:pt x="136" y="30"/>
                      <a:pt x="121" y="15"/>
                    </a:cubicBezTo>
                    <a:close/>
                    <a:moveTo>
                      <a:pt x="115" y="63"/>
                    </a:moveTo>
                    <a:cubicBezTo>
                      <a:pt x="71" y="107"/>
                      <a:pt x="71" y="107"/>
                      <a:pt x="71" y="107"/>
                    </a:cubicBezTo>
                    <a:cubicBezTo>
                      <a:pt x="69" y="108"/>
                      <a:pt x="67" y="108"/>
                      <a:pt x="65" y="107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9" y="51"/>
                      <a:pt x="9" y="32"/>
                      <a:pt x="21" y="21"/>
                    </a:cubicBezTo>
                    <a:cubicBezTo>
                      <a:pt x="32" y="9"/>
                      <a:pt x="51" y="9"/>
                      <a:pt x="63" y="2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85" y="9"/>
                      <a:pt x="104" y="9"/>
                      <a:pt x="115" y="21"/>
                    </a:cubicBezTo>
                    <a:cubicBezTo>
                      <a:pt x="127" y="32"/>
                      <a:pt x="127" y="51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2" name="Freeform 70"/>
              <p:cNvSpPr>
                <a:spLocks/>
              </p:cNvSpPr>
              <p:nvPr/>
            </p:nvSpPr>
            <p:spPr bwMode="auto">
              <a:xfrm>
                <a:off x="4332816" y="2028297"/>
                <a:ext cx="71437" cy="71438"/>
              </a:xfrm>
              <a:custGeom>
                <a:avLst/>
                <a:gdLst>
                  <a:gd name="T0" fmla="*/ 17 w 19"/>
                  <a:gd name="T1" fmla="*/ 0 h 19"/>
                  <a:gd name="T2" fmla="*/ 17 w 19"/>
                  <a:gd name="T3" fmla="*/ 0 h 19"/>
                  <a:gd name="T4" fmla="*/ 0 w 19"/>
                  <a:gd name="T5" fmla="*/ 17 h 19"/>
                  <a:gd name="T6" fmla="*/ 0 w 19"/>
                  <a:gd name="T7" fmla="*/ 17 h 19"/>
                  <a:gd name="T8" fmla="*/ 2 w 19"/>
                  <a:gd name="T9" fmla="*/ 19 h 19"/>
                  <a:gd name="T10" fmla="*/ 4 w 19"/>
                  <a:gd name="T11" fmla="*/ 17 h 19"/>
                  <a:gd name="T12" fmla="*/ 4 w 19"/>
                  <a:gd name="T13" fmla="*/ 17 h 19"/>
                  <a:gd name="T14" fmla="*/ 17 w 19"/>
                  <a:gd name="T15" fmla="*/ 4 h 19"/>
                  <a:gd name="T16" fmla="*/ 17 w 19"/>
                  <a:gd name="T17" fmla="*/ 4 h 19"/>
                  <a:gd name="T18" fmla="*/ 19 w 19"/>
                  <a:gd name="T19" fmla="*/ 2 h 19"/>
                  <a:gd name="T20" fmla="*/ 17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3" y="19"/>
                      <a:pt x="4" y="18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3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822697" y="3655087"/>
            <a:ext cx="640607" cy="526283"/>
            <a:chOff x="1096929" y="3730449"/>
            <a:chExt cx="854142" cy="701710"/>
          </a:xfrm>
        </p:grpSpPr>
        <p:sp>
          <p:nvSpPr>
            <p:cNvPr id="11" name="Rounded Rectangle 10"/>
            <p:cNvSpPr/>
            <p:nvPr/>
          </p:nvSpPr>
          <p:spPr>
            <a:xfrm>
              <a:off x="1096929" y="3730449"/>
              <a:ext cx="854142" cy="70171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Freeform 71"/>
            <p:cNvSpPr>
              <a:spLocks noEditPoints="1"/>
            </p:cNvSpPr>
            <p:nvPr/>
          </p:nvSpPr>
          <p:spPr bwMode="auto">
            <a:xfrm>
              <a:off x="1283494" y="3894637"/>
              <a:ext cx="481012" cy="346075"/>
            </a:xfrm>
            <a:custGeom>
              <a:avLst/>
              <a:gdLst>
                <a:gd name="T0" fmla="*/ 104 w 128"/>
                <a:gd name="T1" fmla="*/ 33 h 92"/>
                <a:gd name="T2" fmla="*/ 68 w 128"/>
                <a:gd name="T3" fmla="*/ 0 h 92"/>
                <a:gd name="T4" fmla="*/ 35 w 128"/>
                <a:gd name="T5" fmla="*/ 21 h 92"/>
                <a:gd name="T6" fmla="*/ 30 w 128"/>
                <a:gd name="T7" fmla="*/ 20 h 92"/>
                <a:gd name="T8" fmla="*/ 12 w 128"/>
                <a:gd name="T9" fmla="*/ 38 h 92"/>
                <a:gd name="T10" fmla="*/ 13 w 128"/>
                <a:gd name="T11" fmla="*/ 44 h 92"/>
                <a:gd name="T12" fmla="*/ 0 w 128"/>
                <a:gd name="T13" fmla="*/ 66 h 92"/>
                <a:gd name="T14" fmla="*/ 26 w 128"/>
                <a:gd name="T15" fmla="*/ 92 h 92"/>
                <a:gd name="T16" fmla="*/ 26 w 128"/>
                <a:gd name="T17" fmla="*/ 92 h 92"/>
                <a:gd name="T18" fmla="*/ 98 w 128"/>
                <a:gd name="T19" fmla="*/ 92 h 92"/>
                <a:gd name="T20" fmla="*/ 98 w 128"/>
                <a:gd name="T21" fmla="*/ 92 h 92"/>
                <a:gd name="T22" fmla="*/ 128 w 128"/>
                <a:gd name="T23" fmla="*/ 62 h 92"/>
                <a:gd name="T24" fmla="*/ 104 w 128"/>
                <a:gd name="T25" fmla="*/ 33 h 92"/>
                <a:gd name="T26" fmla="*/ 98 w 128"/>
                <a:gd name="T27" fmla="*/ 84 h 92"/>
                <a:gd name="T28" fmla="*/ 98 w 128"/>
                <a:gd name="T29" fmla="*/ 84 h 92"/>
                <a:gd name="T30" fmla="*/ 26 w 128"/>
                <a:gd name="T31" fmla="*/ 84 h 92"/>
                <a:gd name="T32" fmla="*/ 8 w 128"/>
                <a:gd name="T33" fmla="*/ 66 h 92"/>
                <a:gd name="T34" fmla="*/ 17 w 128"/>
                <a:gd name="T35" fmla="*/ 51 h 92"/>
                <a:gd name="T36" fmla="*/ 21 w 128"/>
                <a:gd name="T37" fmla="*/ 41 h 92"/>
                <a:gd name="T38" fmla="*/ 20 w 128"/>
                <a:gd name="T39" fmla="*/ 38 h 92"/>
                <a:gd name="T40" fmla="*/ 30 w 128"/>
                <a:gd name="T41" fmla="*/ 28 h 92"/>
                <a:gd name="T42" fmla="*/ 35 w 128"/>
                <a:gd name="T43" fmla="*/ 29 h 92"/>
                <a:gd name="T44" fmla="*/ 43 w 128"/>
                <a:gd name="T45" fmla="*/ 24 h 92"/>
                <a:gd name="T46" fmla="*/ 68 w 128"/>
                <a:gd name="T47" fmla="*/ 8 h 92"/>
                <a:gd name="T48" fmla="*/ 96 w 128"/>
                <a:gd name="T49" fmla="*/ 33 h 92"/>
                <a:gd name="T50" fmla="*/ 102 w 128"/>
                <a:gd name="T51" fmla="*/ 40 h 92"/>
                <a:gd name="T52" fmla="*/ 120 w 128"/>
                <a:gd name="T53" fmla="*/ 62 h 92"/>
                <a:gd name="T54" fmla="*/ 98 w 128"/>
                <a:gd name="T5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92">
                  <a:moveTo>
                    <a:pt x="104" y="33"/>
                  </a:moveTo>
                  <a:cubicBezTo>
                    <a:pt x="102" y="14"/>
                    <a:pt x="87" y="0"/>
                    <a:pt x="68" y="0"/>
                  </a:cubicBezTo>
                  <a:cubicBezTo>
                    <a:pt x="54" y="0"/>
                    <a:pt x="41" y="9"/>
                    <a:pt x="35" y="21"/>
                  </a:cubicBezTo>
                  <a:cubicBezTo>
                    <a:pt x="34" y="20"/>
                    <a:pt x="32" y="20"/>
                    <a:pt x="30" y="20"/>
                  </a:cubicBezTo>
                  <a:cubicBezTo>
                    <a:pt x="20" y="20"/>
                    <a:pt x="12" y="28"/>
                    <a:pt x="12" y="38"/>
                  </a:cubicBezTo>
                  <a:cubicBezTo>
                    <a:pt x="12" y="40"/>
                    <a:pt x="12" y="42"/>
                    <a:pt x="13" y="44"/>
                  </a:cubicBezTo>
                  <a:cubicBezTo>
                    <a:pt x="5" y="48"/>
                    <a:pt x="0" y="56"/>
                    <a:pt x="0" y="66"/>
                  </a:cubicBezTo>
                  <a:cubicBezTo>
                    <a:pt x="0" y="80"/>
                    <a:pt x="12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15" y="92"/>
                    <a:pt x="128" y="79"/>
                    <a:pt x="128" y="62"/>
                  </a:cubicBezTo>
                  <a:cubicBezTo>
                    <a:pt x="128" y="47"/>
                    <a:pt x="118" y="35"/>
                    <a:pt x="104" y="33"/>
                  </a:cubicBezTo>
                  <a:close/>
                  <a:moveTo>
                    <a:pt x="98" y="84"/>
                  </a:moveTo>
                  <a:cubicBezTo>
                    <a:pt x="98" y="84"/>
                    <a:pt x="98" y="84"/>
                    <a:pt x="98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6" y="84"/>
                    <a:pt x="8" y="76"/>
                    <a:pt x="8" y="66"/>
                  </a:cubicBezTo>
                  <a:cubicBezTo>
                    <a:pt x="8" y="60"/>
                    <a:pt x="11" y="54"/>
                    <a:pt x="17" y="51"/>
                  </a:cubicBezTo>
                  <a:cubicBezTo>
                    <a:pt x="23" y="47"/>
                    <a:pt x="23" y="47"/>
                    <a:pt x="21" y="41"/>
                  </a:cubicBezTo>
                  <a:cubicBezTo>
                    <a:pt x="20" y="40"/>
                    <a:pt x="20" y="39"/>
                    <a:pt x="20" y="38"/>
                  </a:cubicBezTo>
                  <a:cubicBezTo>
                    <a:pt x="20" y="32"/>
                    <a:pt x="24" y="28"/>
                    <a:pt x="30" y="28"/>
                  </a:cubicBezTo>
                  <a:cubicBezTo>
                    <a:pt x="30" y="28"/>
                    <a:pt x="33" y="28"/>
                    <a:pt x="35" y="29"/>
                  </a:cubicBezTo>
                  <a:cubicBezTo>
                    <a:pt x="40" y="31"/>
                    <a:pt x="41" y="29"/>
                    <a:pt x="43" y="24"/>
                  </a:cubicBezTo>
                  <a:cubicBezTo>
                    <a:pt x="47" y="14"/>
                    <a:pt x="57" y="8"/>
                    <a:pt x="68" y="8"/>
                  </a:cubicBezTo>
                  <a:cubicBezTo>
                    <a:pt x="82" y="8"/>
                    <a:pt x="94" y="19"/>
                    <a:pt x="96" y="33"/>
                  </a:cubicBezTo>
                  <a:cubicBezTo>
                    <a:pt x="96" y="39"/>
                    <a:pt x="96" y="39"/>
                    <a:pt x="102" y="40"/>
                  </a:cubicBezTo>
                  <a:cubicBezTo>
                    <a:pt x="112" y="42"/>
                    <a:pt x="120" y="51"/>
                    <a:pt x="120" y="62"/>
                  </a:cubicBezTo>
                  <a:cubicBezTo>
                    <a:pt x="120" y="74"/>
                    <a:pt x="110" y="84"/>
                    <a:pt x="9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8" name="Picture Placeholder 4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9669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030"/>
      </a:accent1>
      <a:accent2>
        <a:srgbClr val="E52B2B"/>
      </a:accent2>
      <a:accent3>
        <a:srgbClr val="CC2626"/>
      </a:accent3>
      <a:accent4>
        <a:srgbClr val="B22121"/>
      </a:accent4>
      <a:accent5>
        <a:srgbClr val="991C1C"/>
      </a:accent5>
      <a:accent6>
        <a:srgbClr val="7F1818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1831</TotalTime>
  <Words>905</Words>
  <Application>Microsoft Office PowerPoint</Application>
  <PresentationFormat>On-screen Show (4:3)</PresentationFormat>
  <Paragraphs>358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Arial</vt:lpstr>
      <vt:lpstr>Bebas Neue</vt:lpstr>
      <vt:lpstr>Bebas Neue Regular</vt:lpstr>
      <vt:lpstr>Gotham Light</vt:lpstr>
      <vt:lpstr>Helvetica</vt:lpstr>
      <vt:lpstr>Lato</vt:lpstr>
      <vt:lpstr>Open Sans</vt:lpstr>
      <vt:lpstr>Roboto</vt:lpstr>
      <vt:lpstr>Roboto condensed</vt:lpstr>
      <vt:lpstr>Roboto Condensed Light</vt:lpstr>
      <vt:lpstr>Roboto Condensed Regular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212</cp:revision>
  <dcterms:created xsi:type="dcterms:W3CDTF">2016-12-12T02:43:27Z</dcterms:created>
  <dcterms:modified xsi:type="dcterms:W3CDTF">2018-05-02T07:54:22Z</dcterms:modified>
</cp:coreProperties>
</file>