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61" r:id="rId2"/>
    <p:sldId id="258" r:id="rId3"/>
    <p:sldId id="262" r:id="rId4"/>
    <p:sldId id="263" r:id="rId5"/>
    <p:sldId id="264" r:id="rId6"/>
    <p:sldId id="267" r:id="rId7"/>
    <p:sldId id="270" r:id="rId8"/>
    <p:sldId id="271" r:id="rId9"/>
    <p:sldId id="274" r:id="rId10"/>
    <p:sldId id="276" r:id="rId11"/>
    <p:sldId id="277" r:id="rId12"/>
    <p:sldId id="280" r:id="rId13"/>
    <p:sldId id="329" r:id="rId14"/>
    <p:sldId id="356" r:id="rId15"/>
    <p:sldId id="357" r:id="rId16"/>
    <p:sldId id="358" r:id="rId17"/>
    <p:sldId id="359" r:id="rId18"/>
    <p:sldId id="283" r:id="rId19"/>
    <p:sldId id="285" r:id="rId20"/>
    <p:sldId id="290" r:id="rId21"/>
    <p:sldId id="291" r:id="rId22"/>
    <p:sldId id="292" r:id="rId23"/>
    <p:sldId id="360" r:id="rId24"/>
    <p:sldId id="294" r:id="rId25"/>
    <p:sldId id="297" r:id="rId26"/>
    <p:sldId id="300" r:id="rId27"/>
    <p:sldId id="301" r:id="rId28"/>
    <p:sldId id="308" r:id="rId29"/>
    <p:sldId id="318" r:id="rId30"/>
    <p:sldId id="346" r:id="rId31"/>
    <p:sldId id="354" r:id="rId32"/>
    <p:sldId id="355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4D0B"/>
    <a:srgbClr val="F162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26" autoAdjust="0"/>
    <p:restoredTop sz="94660"/>
  </p:normalViewPr>
  <p:slideViewPr>
    <p:cSldViewPr snapToGrid="0">
      <p:cViewPr>
        <p:scale>
          <a:sx n="66" d="100"/>
          <a:sy n="66" d="100"/>
        </p:scale>
        <p:origin x="1530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2"/>
          <p:cNvSpPr>
            <a:spLocks noGrp="1"/>
          </p:cNvSpPr>
          <p:nvPr>
            <p:ph type="pic" sz="quarter" idx="14" hasCustomPrompt="1"/>
          </p:nvPr>
        </p:nvSpPr>
        <p:spPr>
          <a:xfrm>
            <a:off x="292470" y="203623"/>
            <a:ext cx="4750176" cy="6654377"/>
          </a:xfrm>
          <a:custGeom>
            <a:avLst/>
            <a:gdLst>
              <a:gd name="connsiteX0" fmla="*/ 5179752 w 6333568"/>
              <a:gd name="connsiteY0" fmla="*/ 2881514 h 6654377"/>
              <a:gd name="connsiteX1" fmla="*/ 5503690 w 6333568"/>
              <a:gd name="connsiteY1" fmla="*/ 2881514 h 6654377"/>
              <a:gd name="connsiteX2" fmla="*/ 1730827 w 6333568"/>
              <a:gd name="connsiteY2" fmla="*/ 6654377 h 6654377"/>
              <a:gd name="connsiteX3" fmla="*/ 1730827 w 6333568"/>
              <a:gd name="connsiteY3" fmla="*/ 6330439 h 6654377"/>
              <a:gd name="connsiteX4" fmla="*/ 5310383 w 6333568"/>
              <a:gd name="connsiteY4" fmla="*/ 1805749 h 6654377"/>
              <a:gd name="connsiteX5" fmla="*/ 5634321 w 6333568"/>
              <a:gd name="connsiteY5" fmla="*/ 1805749 h 6654377"/>
              <a:gd name="connsiteX6" fmla="*/ 1861459 w 6333568"/>
              <a:gd name="connsiteY6" fmla="*/ 5578611 h 6654377"/>
              <a:gd name="connsiteX7" fmla="*/ 1861459 w 6333568"/>
              <a:gd name="connsiteY7" fmla="*/ 5254673 h 6654377"/>
              <a:gd name="connsiteX8" fmla="*/ 6009630 w 6333568"/>
              <a:gd name="connsiteY8" fmla="*/ 1567545 h 6654377"/>
              <a:gd name="connsiteX9" fmla="*/ 6333568 w 6333568"/>
              <a:gd name="connsiteY9" fmla="*/ 1567545 h 6654377"/>
              <a:gd name="connsiteX10" fmla="*/ 2560706 w 6333568"/>
              <a:gd name="connsiteY10" fmla="*/ 5340407 h 6654377"/>
              <a:gd name="connsiteX11" fmla="*/ 2560706 w 6333568"/>
              <a:gd name="connsiteY11" fmla="*/ 5016469 h 6654377"/>
              <a:gd name="connsiteX12" fmla="*/ 3448925 w 6333568"/>
              <a:gd name="connsiteY12" fmla="*/ 1467652 h 6654377"/>
              <a:gd name="connsiteX13" fmla="*/ 3772863 w 6333568"/>
              <a:gd name="connsiteY13" fmla="*/ 1467652 h 6654377"/>
              <a:gd name="connsiteX14" fmla="*/ 0 w 6333568"/>
              <a:gd name="connsiteY14" fmla="*/ 5240515 h 6654377"/>
              <a:gd name="connsiteX15" fmla="*/ 0 w 6333568"/>
              <a:gd name="connsiteY15" fmla="*/ 4916577 h 6654377"/>
              <a:gd name="connsiteX16" fmla="*/ 5565972 w 6333568"/>
              <a:gd name="connsiteY16" fmla="*/ 952823 h 6654377"/>
              <a:gd name="connsiteX17" fmla="*/ 5995470 w 6333568"/>
              <a:gd name="connsiteY17" fmla="*/ 952823 h 6654377"/>
              <a:gd name="connsiteX18" fmla="*/ 993163 w 6333568"/>
              <a:gd name="connsiteY18" fmla="*/ 5955130 h 6654377"/>
              <a:gd name="connsiteX19" fmla="*/ 993163 w 6333568"/>
              <a:gd name="connsiteY19" fmla="*/ 5525632 h 6654377"/>
              <a:gd name="connsiteX20" fmla="*/ 5073380 w 6333568"/>
              <a:gd name="connsiteY20" fmla="*/ 875983 h 6654377"/>
              <a:gd name="connsiteX21" fmla="*/ 5465272 w 6333568"/>
              <a:gd name="connsiteY21" fmla="*/ 875983 h 6654377"/>
              <a:gd name="connsiteX22" fmla="*/ 900956 w 6333568"/>
              <a:gd name="connsiteY22" fmla="*/ 5440299 h 6654377"/>
              <a:gd name="connsiteX23" fmla="*/ 900956 w 6333568"/>
              <a:gd name="connsiteY23" fmla="*/ 5048407 h 6654377"/>
              <a:gd name="connsiteX24" fmla="*/ 4038678 w 6333568"/>
              <a:gd name="connsiteY24" fmla="*/ 395726 h 6654377"/>
              <a:gd name="connsiteX25" fmla="*/ 4362616 w 6333568"/>
              <a:gd name="connsiteY25" fmla="*/ 395726 h 6654377"/>
              <a:gd name="connsiteX26" fmla="*/ 589753 w 6333568"/>
              <a:gd name="connsiteY26" fmla="*/ 4168589 h 6654377"/>
              <a:gd name="connsiteX27" fmla="*/ 589753 w 6333568"/>
              <a:gd name="connsiteY27" fmla="*/ 3844651 h 6654377"/>
              <a:gd name="connsiteX28" fmla="*/ 5384582 w 6333568"/>
              <a:gd name="connsiteY28" fmla="*/ 0 h 6654377"/>
              <a:gd name="connsiteX29" fmla="*/ 5776474 w 6333568"/>
              <a:gd name="connsiteY29" fmla="*/ 0 h 6654377"/>
              <a:gd name="connsiteX30" fmla="*/ 1212157 w 6333568"/>
              <a:gd name="connsiteY30" fmla="*/ 4564317 h 6654377"/>
              <a:gd name="connsiteX31" fmla="*/ 1212157 w 6333568"/>
              <a:gd name="connsiteY31" fmla="*/ 4172425 h 6654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6333568" h="6654377">
                <a:moveTo>
                  <a:pt x="5179752" y="2881514"/>
                </a:moveTo>
                <a:lnTo>
                  <a:pt x="5503690" y="2881514"/>
                </a:lnTo>
                <a:lnTo>
                  <a:pt x="1730827" y="6654377"/>
                </a:lnTo>
                <a:lnTo>
                  <a:pt x="1730827" y="6330439"/>
                </a:lnTo>
                <a:close/>
                <a:moveTo>
                  <a:pt x="5310383" y="1805749"/>
                </a:moveTo>
                <a:lnTo>
                  <a:pt x="5634321" y="1805749"/>
                </a:lnTo>
                <a:lnTo>
                  <a:pt x="1861459" y="5578611"/>
                </a:lnTo>
                <a:lnTo>
                  <a:pt x="1861459" y="5254673"/>
                </a:lnTo>
                <a:close/>
                <a:moveTo>
                  <a:pt x="6009630" y="1567545"/>
                </a:moveTo>
                <a:lnTo>
                  <a:pt x="6333568" y="1567545"/>
                </a:lnTo>
                <a:lnTo>
                  <a:pt x="2560706" y="5340407"/>
                </a:lnTo>
                <a:lnTo>
                  <a:pt x="2560706" y="5016469"/>
                </a:lnTo>
                <a:close/>
                <a:moveTo>
                  <a:pt x="3448925" y="1467652"/>
                </a:moveTo>
                <a:lnTo>
                  <a:pt x="3772863" y="1467652"/>
                </a:lnTo>
                <a:lnTo>
                  <a:pt x="0" y="5240515"/>
                </a:lnTo>
                <a:lnTo>
                  <a:pt x="0" y="4916577"/>
                </a:lnTo>
                <a:close/>
                <a:moveTo>
                  <a:pt x="5565972" y="952823"/>
                </a:moveTo>
                <a:lnTo>
                  <a:pt x="5995470" y="952823"/>
                </a:lnTo>
                <a:lnTo>
                  <a:pt x="993163" y="5955130"/>
                </a:lnTo>
                <a:lnTo>
                  <a:pt x="993163" y="5525632"/>
                </a:lnTo>
                <a:close/>
                <a:moveTo>
                  <a:pt x="5073380" y="875983"/>
                </a:moveTo>
                <a:lnTo>
                  <a:pt x="5465272" y="875983"/>
                </a:lnTo>
                <a:lnTo>
                  <a:pt x="900956" y="5440299"/>
                </a:lnTo>
                <a:lnTo>
                  <a:pt x="900956" y="5048407"/>
                </a:lnTo>
                <a:close/>
                <a:moveTo>
                  <a:pt x="4038678" y="395726"/>
                </a:moveTo>
                <a:lnTo>
                  <a:pt x="4362616" y="395726"/>
                </a:lnTo>
                <a:lnTo>
                  <a:pt x="589753" y="4168589"/>
                </a:lnTo>
                <a:lnTo>
                  <a:pt x="589753" y="3844651"/>
                </a:lnTo>
                <a:close/>
                <a:moveTo>
                  <a:pt x="5384582" y="0"/>
                </a:moveTo>
                <a:lnTo>
                  <a:pt x="5776474" y="0"/>
                </a:lnTo>
                <a:lnTo>
                  <a:pt x="1212157" y="4564317"/>
                </a:lnTo>
                <a:lnTo>
                  <a:pt x="1212157" y="4172425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350" baseline="0">
                <a:latin typeface="+mj-lt"/>
              </a:defRPr>
            </a:lvl1pPr>
          </a:lstStyle>
          <a:p>
            <a:r>
              <a:rPr lang="en-US" dirty="0" smtClean="0"/>
              <a:t>Insert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5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09626" y="2148114"/>
            <a:ext cx="2709863" cy="2472872"/>
          </a:xfrm>
          <a:custGeom>
            <a:avLst/>
            <a:gdLst>
              <a:gd name="connsiteX0" fmla="*/ 0 w 2768600"/>
              <a:gd name="connsiteY0" fmla="*/ 0 h 2070100"/>
              <a:gd name="connsiteX1" fmla="*/ 2768600 w 2768600"/>
              <a:gd name="connsiteY1" fmla="*/ 0 h 2070100"/>
              <a:gd name="connsiteX2" fmla="*/ 2768600 w 2768600"/>
              <a:gd name="connsiteY2" fmla="*/ 2070100 h 2070100"/>
              <a:gd name="connsiteX3" fmla="*/ 0 w 2768600"/>
              <a:gd name="connsiteY3" fmla="*/ 2070100 h 2070100"/>
              <a:gd name="connsiteX4" fmla="*/ 0 w 2768600"/>
              <a:gd name="connsiteY4" fmla="*/ 0 h 2070100"/>
              <a:gd name="connsiteX0" fmla="*/ 0 w 3086100"/>
              <a:gd name="connsiteY0" fmla="*/ 0 h 2638425"/>
              <a:gd name="connsiteX1" fmla="*/ 3086100 w 3086100"/>
              <a:gd name="connsiteY1" fmla="*/ 568325 h 2638425"/>
              <a:gd name="connsiteX2" fmla="*/ 3086100 w 3086100"/>
              <a:gd name="connsiteY2" fmla="*/ 2638425 h 2638425"/>
              <a:gd name="connsiteX3" fmla="*/ 317500 w 3086100"/>
              <a:gd name="connsiteY3" fmla="*/ 2638425 h 2638425"/>
              <a:gd name="connsiteX4" fmla="*/ 0 w 3086100"/>
              <a:gd name="connsiteY4" fmla="*/ 0 h 2638425"/>
              <a:gd name="connsiteX0" fmla="*/ 0 w 3425825"/>
              <a:gd name="connsiteY0" fmla="*/ 0 h 2638425"/>
              <a:gd name="connsiteX1" fmla="*/ 3425825 w 3425825"/>
              <a:gd name="connsiteY1" fmla="*/ 857250 h 2638425"/>
              <a:gd name="connsiteX2" fmla="*/ 3086100 w 3425825"/>
              <a:gd name="connsiteY2" fmla="*/ 2638425 h 2638425"/>
              <a:gd name="connsiteX3" fmla="*/ 317500 w 3425825"/>
              <a:gd name="connsiteY3" fmla="*/ 2638425 h 2638425"/>
              <a:gd name="connsiteX4" fmla="*/ 0 w 3425825"/>
              <a:gd name="connsiteY4" fmla="*/ 0 h 2638425"/>
              <a:gd name="connsiteX0" fmla="*/ 0 w 3425825"/>
              <a:gd name="connsiteY0" fmla="*/ 0 h 2638425"/>
              <a:gd name="connsiteX1" fmla="*/ 3425825 w 3425825"/>
              <a:gd name="connsiteY1" fmla="*/ 857250 h 2638425"/>
              <a:gd name="connsiteX2" fmla="*/ 3086100 w 3425825"/>
              <a:gd name="connsiteY2" fmla="*/ 2638425 h 2638425"/>
              <a:gd name="connsiteX3" fmla="*/ 174625 w 3425825"/>
              <a:gd name="connsiteY3" fmla="*/ 2546350 h 2638425"/>
              <a:gd name="connsiteX4" fmla="*/ 0 w 3425825"/>
              <a:gd name="connsiteY4" fmla="*/ 0 h 2638425"/>
              <a:gd name="connsiteX0" fmla="*/ 0 w 3613150"/>
              <a:gd name="connsiteY0" fmla="*/ 0 h 2851150"/>
              <a:gd name="connsiteX1" fmla="*/ 3425825 w 3613150"/>
              <a:gd name="connsiteY1" fmla="*/ 857250 h 2851150"/>
              <a:gd name="connsiteX2" fmla="*/ 3613150 w 3613150"/>
              <a:gd name="connsiteY2" fmla="*/ 2851150 h 2851150"/>
              <a:gd name="connsiteX3" fmla="*/ 174625 w 3613150"/>
              <a:gd name="connsiteY3" fmla="*/ 2546350 h 2851150"/>
              <a:gd name="connsiteX4" fmla="*/ 0 w 3613150"/>
              <a:gd name="connsiteY4" fmla="*/ 0 h 285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13150" h="2851150">
                <a:moveTo>
                  <a:pt x="0" y="0"/>
                </a:moveTo>
                <a:lnTo>
                  <a:pt x="3425825" y="857250"/>
                </a:lnTo>
                <a:lnTo>
                  <a:pt x="3613150" y="2851150"/>
                </a:lnTo>
                <a:lnTo>
                  <a:pt x="174625" y="2546350"/>
                </a:lnTo>
                <a:lnTo>
                  <a:pt x="0" y="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3578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02692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1416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Insert Image</a:t>
            </a:r>
          </a:p>
        </p:txBody>
      </p:sp>
    </p:spTree>
    <p:extLst>
      <p:ext uri="{BB962C8B-B14F-4D97-AF65-F5344CB8AC3E}">
        <p14:creationId xmlns:p14="http://schemas.microsoft.com/office/powerpoint/2010/main" val="2645554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999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33223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1800667"/>
            <a:ext cx="2289517" cy="306162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536831" y="1800667"/>
            <a:ext cx="2289517" cy="306162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748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1983252"/>
            <a:ext cx="1524000" cy="266132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047999" y="1983251"/>
            <a:ext cx="1524001" cy="266132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096000" y="1983251"/>
            <a:ext cx="1524001" cy="266132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3372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 hasCustomPrompt="1"/>
          </p:nvPr>
        </p:nvSpPr>
        <p:spPr>
          <a:xfrm>
            <a:off x="3359106" y="2540296"/>
            <a:ext cx="504247" cy="489263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825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1" hasCustomPrompt="1"/>
          </p:nvPr>
        </p:nvSpPr>
        <p:spPr>
          <a:xfrm>
            <a:off x="4363680" y="1921345"/>
            <a:ext cx="504247" cy="489263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825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2" hasCustomPrompt="1"/>
          </p:nvPr>
        </p:nvSpPr>
        <p:spPr>
          <a:xfrm>
            <a:off x="4054037" y="3725937"/>
            <a:ext cx="504247" cy="489263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825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3" hasCustomPrompt="1"/>
          </p:nvPr>
        </p:nvSpPr>
        <p:spPr>
          <a:xfrm>
            <a:off x="7076796" y="4134272"/>
            <a:ext cx="504247" cy="489263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825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6" name="Picture Placeholder 11"/>
          <p:cNvSpPr>
            <a:spLocks noGrp="1"/>
          </p:cNvSpPr>
          <p:nvPr>
            <p:ph type="pic" sz="quarter" idx="14" hasCustomPrompt="1"/>
          </p:nvPr>
        </p:nvSpPr>
        <p:spPr>
          <a:xfrm>
            <a:off x="6528675" y="2029519"/>
            <a:ext cx="504247" cy="489263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825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7" name="Picture Placeholder 11"/>
          <p:cNvSpPr>
            <a:spLocks noGrp="1"/>
          </p:cNvSpPr>
          <p:nvPr>
            <p:ph type="pic" sz="quarter" idx="15" hasCustomPrompt="1"/>
          </p:nvPr>
        </p:nvSpPr>
        <p:spPr>
          <a:xfrm>
            <a:off x="5325871" y="2537460"/>
            <a:ext cx="504247" cy="489263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825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4799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727200"/>
            <a:ext cx="2286000" cy="222068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286000" y="1727200"/>
            <a:ext cx="2286000" cy="222068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572000" y="1727200"/>
            <a:ext cx="2286000" cy="222068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858000" y="1727200"/>
            <a:ext cx="2286000" cy="222068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1759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286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572000" y="0"/>
            <a:ext cx="2286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858000" y="0"/>
            <a:ext cx="2286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0" y="2302019"/>
            <a:ext cx="2286000" cy="227904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6858000" y="2302019"/>
            <a:ext cx="2286000" cy="227904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0" y="4581067"/>
            <a:ext cx="2286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2286000" y="4581067"/>
            <a:ext cx="2286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20"/>
          </p:nvPr>
        </p:nvSpPr>
        <p:spPr>
          <a:xfrm>
            <a:off x="4572000" y="4581067"/>
            <a:ext cx="2286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139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490764" y="1915887"/>
            <a:ext cx="2162472" cy="2174566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42492" y="1915887"/>
            <a:ext cx="2162472" cy="2174566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339036" y="1915887"/>
            <a:ext cx="2162472" cy="2174566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527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612190" y="1560950"/>
            <a:ext cx="2754856" cy="201015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2783301" y="1560951"/>
            <a:ext cx="2754856" cy="4098445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612190" y="3649243"/>
            <a:ext cx="2754856" cy="201015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281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FD171-879E-4EE7-992A-F6415CDBE08F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CB4853-A3A1-4143-935E-917D56B2192B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 flipV="1">
            <a:off x="8497491" y="190989"/>
            <a:ext cx="646510" cy="581025"/>
            <a:chOff x="11329987" y="345732"/>
            <a:chExt cx="862013" cy="581025"/>
          </a:xfrm>
          <a:solidFill>
            <a:schemeClr val="accent1"/>
          </a:solidFill>
        </p:grpSpPr>
        <p:sp>
          <p:nvSpPr>
            <p:cNvPr id="8" name="Freeform 6"/>
            <p:cNvSpPr>
              <a:spLocks/>
            </p:cNvSpPr>
            <p:nvPr userDrawn="1"/>
          </p:nvSpPr>
          <p:spPr bwMode="auto">
            <a:xfrm flipV="1">
              <a:off x="11329987" y="345732"/>
              <a:ext cx="608013" cy="581025"/>
            </a:xfrm>
            <a:custGeom>
              <a:avLst/>
              <a:gdLst>
                <a:gd name="T0" fmla="*/ 162 w 162"/>
                <a:gd name="T1" fmla="*/ 0 h 152"/>
                <a:gd name="T2" fmla="*/ 162 w 162"/>
                <a:gd name="T3" fmla="*/ 152 h 152"/>
                <a:gd name="T4" fmla="*/ 27 w 162"/>
                <a:gd name="T5" fmla="*/ 152 h 152"/>
                <a:gd name="T6" fmla="*/ 7 w 162"/>
                <a:gd name="T7" fmla="*/ 118 h 152"/>
                <a:gd name="T8" fmla="*/ 47 w 162"/>
                <a:gd name="T9" fmla="*/ 22 h 152"/>
                <a:gd name="T10" fmla="*/ 78 w 162"/>
                <a:gd name="T11" fmla="*/ 0 h 152"/>
                <a:gd name="T12" fmla="*/ 162 w 162"/>
                <a:gd name="T1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152">
                  <a:moveTo>
                    <a:pt x="162" y="0"/>
                  </a:moveTo>
                  <a:cubicBezTo>
                    <a:pt x="162" y="152"/>
                    <a:pt x="162" y="152"/>
                    <a:pt x="162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9" y="152"/>
                    <a:pt x="0" y="137"/>
                    <a:pt x="7" y="118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52" y="10"/>
                    <a:pt x="66" y="0"/>
                    <a:pt x="78" y="0"/>
                  </a:cubicBezTo>
                  <a:lnTo>
                    <a:pt x="1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11938000" y="345732"/>
              <a:ext cx="254000" cy="5810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0" name="Group 9"/>
          <p:cNvGrpSpPr/>
          <p:nvPr userDrawn="1"/>
        </p:nvGrpSpPr>
        <p:grpSpPr>
          <a:xfrm flipH="1">
            <a:off x="-14514" y="6078539"/>
            <a:ext cx="1193296" cy="581752"/>
            <a:chOff x="10600939" y="6078539"/>
            <a:chExt cx="1591061" cy="581752"/>
          </a:xfrm>
        </p:grpSpPr>
        <p:grpSp>
          <p:nvGrpSpPr>
            <p:cNvPr id="11" name="Group 10"/>
            <p:cNvGrpSpPr/>
            <p:nvPr userDrawn="1"/>
          </p:nvGrpSpPr>
          <p:grpSpPr>
            <a:xfrm flipV="1">
              <a:off x="10600939" y="6084252"/>
              <a:ext cx="729048" cy="576039"/>
              <a:chOff x="5475288" y="3013075"/>
              <a:chExt cx="1414462" cy="1117600"/>
            </a:xfrm>
            <a:solidFill>
              <a:schemeClr val="tx2">
                <a:lumMod val="75000"/>
              </a:schemeClr>
            </a:solidFill>
          </p:grpSpPr>
          <p:sp>
            <p:nvSpPr>
              <p:cNvPr id="15" name="Freeform 14"/>
              <p:cNvSpPr>
                <a:spLocks/>
              </p:cNvSpPr>
              <p:nvPr userDrawn="1"/>
            </p:nvSpPr>
            <p:spPr bwMode="auto">
              <a:xfrm>
                <a:off x="5475288" y="3013075"/>
                <a:ext cx="601663" cy="1117600"/>
              </a:xfrm>
              <a:custGeom>
                <a:avLst/>
                <a:gdLst>
                  <a:gd name="T0" fmla="*/ 6 w 43"/>
                  <a:gd name="T1" fmla="*/ 77 h 79"/>
                  <a:gd name="T2" fmla="*/ 6 w 43"/>
                  <a:gd name="T3" fmla="*/ 77 h 79"/>
                  <a:gd name="T4" fmla="*/ 16 w 43"/>
                  <a:gd name="T5" fmla="*/ 73 h 79"/>
                  <a:gd name="T6" fmla="*/ 42 w 43"/>
                  <a:gd name="T7" fmla="*/ 12 h 79"/>
                  <a:gd name="T8" fmla="*/ 37 w 43"/>
                  <a:gd name="T9" fmla="*/ 2 h 79"/>
                  <a:gd name="T10" fmla="*/ 37 w 43"/>
                  <a:gd name="T11" fmla="*/ 2 h 79"/>
                  <a:gd name="T12" fmla="*/ 27 w 43"/>
                  <a:gd name="T13" fmla="*/ 6 h 79"/>
                  <a:gd name="T14" fmla="*/ 2 w 43"/>
                  <a:gd name="T15" fmla="*/ 67 h 79"/>
                  <a:gd name="T16" fmla="*/ 6 w 43"/>
                  <a:gd name="T17" fmla="*/ 77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79">
                    <a:moveTo>
                      <a:pt x="6" y="77"/>
                    </a:moveTo>
                    <a:cubicBezTo>
                      <a:pt x="6" y="77"/>
                      <a:pt x="6" y="77"/>
                      <a:pt x="6" y="77"/>
                    </a:cubicBezTo>
                    <a:cubicBezTo>
                      <a:pt x="10" y="79"/>
                      <a:pt x="15" y="77"/>
                      <a:pt x="16" y="73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3" y="8"/>
                      <a:pt x="41" y="3"/>
                      <a:pt x="37" y="2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3" y="0"/>
                      <a:pt x="29" y="2"/>
                      <a:pt x="27" y="6"/>
                    </a:cubicBezTo>
                    <a:cubicBezTo>
                      <a:pt x="2" y="67"/>
                      <a:pt x="2" y="67"/>
                      <a:pt x="2" y="67"/>
                    </a:cubicBezTo>
                    <a:cubicBezTo>
                      <a:pt x="0" y="71"/>
                      <a:pt x="2" y="76"/>
                      <a:pt x="6" y="77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" name="Freeform 15"/>
              <p:cNvSpPr>
                <a:spLocks/>
              </p:cNvSpPr>
              <p:nvPr userDrawn="1"/>
            </p:nvSpPr>
            <p:spPr bwMode="auto">
              <a:xfrm>
                <a:off x="5880100" y="3013075"/>
                <a:ext cx="603250" cy="1117600"/>
              </a:xfrm>
              <a:custGeom>
                <a:avLst/>
                <a:gdLst>
                  <a:gd name="T0" fmla="*/ 6 w 43"/>
                  <a:gd name="T1" fmla="*/ 77 h 79"/>
                  <a:gd name="T2" fmla="*/ 6 w 43"/>
                  <a:gd name="T3" fmla="*/ 77 h 79"/>
                  <a:gd name="T4" fmla="*/ 16 w 43"/>
                  <a:gd name="T5" fmla="*/ 73 h 79"/>
                  <a:gd name="T6" fmla="*/ 42 w 43"/>
                  <a:gd name="T7" fmla="*/ 12 h 79"/>
                  <a:gd name="T8" fmla="*/ 37 w 43"/>
                  <a:gd name="T9" fmla="*/ 2 h 79"/>
                  <a:gd name="T10" fmla="*/ 37 w 43"/>
                  <a:gd name="T11" fmla="*/ 2 h 79"/>
                  <a:gd name="T12" fmla="*/ 27 w 43"/>
                  <a:gd name="T13" fmla="*/ 6 h 79"/>
                  <a:gd name="T14" fmla="*/ 2 w 43"/>
                  <a:gd name="T15" fmla="*/ 67 h 79"/>
                  <a:gd name="T16" fmla="*/ 6 w 43"/>
                  <a:gd name="T17" fmla="*/ 77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79">
                    <a:moveTo>
                      <a:pt x="6" y="77"/>
                    </a:moveTo>
                    <a:cubicBezTo>
                      <a:pt x="6" y="77"/>
                      <a:pt x="6" y="77"/>
                      <a:pt x="6" y="77"/>
                    </a:cubicBezTo>
                    <a:cubicBezTo>
                      <a:pt x="10" y="79"/>
                      <a:pt x="15" y="77"/>
                      <a:pt x="16" y="73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3" y="8"/>
                      <a:pt x="41" y="3"/>
                      <a:pt x="37" y="2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3" y="0"/>
                      <a:pt x="29" y="2"/>
                      <a:pt x="27" y="6"/>
                    </a:cubicBezTo>
                    <a:cubicBezTo>
                      <a:pt x="2" y="67"/>
                      <a:pt x="2" y="67"/>
                      <a:pt x="2" y="67"/>
                    </a:cubicBezTo>
                    <a:cubicBezTo>
                      <a:pt x="0" y="71"/>
                      <a:pt x="2" y="76"/>
                      <a:pt x="6" y="77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" name="Freeform 16"/>
              <p:cNvSpPr>
                <a:spLocks/>
              </p:cNvSpPr>
              <p:nvPr userDrawn="1"/>
            </p:nvSpPr>
            <p:spPr bwMode="auto">
              <a:xfrm>
                <a:off x="6286500" y="3013075"/>
                <a:ext cx="603250" cy="1117600"/>
              </a:xfrm>
              <a:custGeom>
                <a:avLst/>
                <a:gdLst>
                  <a:gd name="T0" fmla="*/ 6 w 43"/>
                  <a:gd name="T1" fmla="*/ 77 h 79"/>
                  <a:gd name="T2" fmla="*/ 6 w 43"/>
                  <a:gd name="T3" fmla="*/ 77 h 79"/>
                  <a:gd name="T4" fmla="*/ 16 w 43"/>
                  <a:gd name="T5" fmla="*/ 73 h 79"/>
                  <a:gd name="T6" fmla="*/ 42 w 43"/>
                  <a:gd name="T7" fmla="*/ 12 h 79"/>
                  <a:gd name="T8" fmla="*/ 37 w 43"/>
                  <a:gd name="T9" fmla="*/ 2 h 79"/>
                  <a:gd name="T10" fmla="*/ 37 w 43"/>
                  <a:gd name="T11" fmla="*/ 2 h 79"/>
                  <a:gd name="T12" fmla="*/ 27 w 43"/>
                  <a:gd name="T13" fmla="*/ 6 h 79"/>
                  <a:gd name="T14" fmla="*/ 2 w 43"/>
                  <a:gd name="T15" fmla="*/ 67 h 79"/>
                  <a:gd name="T16" fmla="*/ 6 w 43"/>
                  <a:gd name="T17" fmla="*/ 77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79">
                    <a:moveTo>
                      <a:pt x="6" y="77"/>
                    </a:moveTo>
                    <a:cubicBezTo>
                      <a:pt x="6" y="77"/>
                      <a:pt x="6" y="77"/>
                      <a:pt x="6" y="77"/>
                    </a:cubicBezTo>
                    <a:cubicBezTo>
                      <a:pt x="10" y="79"/>
                      <a:pt x="15" y="77"/>
                      <a:pt x="16" y="73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3" y="8"/>
                      <a:pt x="41" y="3"/>
                      <a:pt x="37" y="2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3" y="0"/>
                      <a:pt x="29" y="2"/>
                      <a:pt x="27" y="6"/>
                    </a:cubicBezTo>
                    <a:cubicBezTo>
                      <a:pt x="2" y="67"/>
                      <a:pt x="2" y="67"/>
                      <a:pt x="2" y="67"/>
                    </a:cubicBezTo>
                    <a:cubicBezTo>
                      <a:pt x="0" y="71"/>
                      <a:pt x="2" y="76"/>
                      <a:pt x="6" y="7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12" name="Group 11"/>
            <p:cNvGrpSpPr/>
            <p:nvPr userDrawn="1"/>
          </p:nvGrpSpPr>
          <p:grpSpPr>
            <a:xfrm>
              <a:off x="11329987" y="6078539"/>
              <a:ext cx="862013" cy="581025"/>
              <a:chOff x="11329987" y="345732"/>
              <a:chExt cx="862013" cy="581025"/>
            </a:xfrm>
          </p:grpSpPr>
          <p:sp>
            <p:nvSpPr>
              <p:cNvPr id="13" name="Freeform 6"/>
              <p:cNvSpPr>
                <a:spLocks/>
              </p:cNvSpPr>
              <p:nvPr userDrawn="1"/>
            </p:nvSpPr>
            <p:spPr bwMode="auto">
              <a:xfrm flipV="1">
                <a:off x="11329987" y="345732"/>
                <a:ext cx="608013" cy="581025"/>
              </a:xfrm>
              <a:custGeom>
                <a:avLst/>
                <a:gdLst>
                  <a:gd name="T0" fmla="*/ 162 w 162"/>
                  <a:gd name="T1" fmla="*/ 0 h 152"/>
                  <a:gd name="T2" fmla="*/ 162 w 162"/>
                  <a:gd name="T3" fmla="*/ 152 h 152"/>
                  <a:gd name="T4" fmla="*/ 27 w 162"/>
                  <a:gd name="T5" fmla="*/ 152 h 152"/>
                  <a:gd name="T6" fmla="*/ 7 w 162"/>
                  <a:gd name="T7" fmla="*/ 118 h 152"/>
                  <a:gd name="T8" fmla="*/ 47 w 162"/>
                  <a:gd name="T9" fmla="*/ 22 h 152"/>
                  <a:gd name="T10" fmla="*/ 78 w 162"/>
                  <a:gd name="T11" fmla="*/ 0 h 152"/>
                  <a:gd name="T12" fmla="*/ 162 w 162"/>
                  <a:gd name="T13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2" h="152">
                    <a:moveTo>
                      <a:pt x="162" y="0"/>
                    </a:moveTo>
                    <a:cubicBezTo>
                      <a:pt x="162" y="152"/>
                      <a:pt x="162" y="152"/>
                      <a:pt x="162" y="152"/>
                    </a:cubicBezTo>
                    <a:cubicBezTo>
                      <a:pt x="27" y="152"/>
                      <a:pt x="27" y="152"/>
                      <a:pt x="27" y="152"/>
                    </a:cubicBezTo>
                    <a:cubicBezTo>
                      <a:pt x="9" y="152"/>
                      <a:pt x="0" y="137"/>
                      <a:pt x="7" y="118"/>
                    </a:cubicBezTo>
                    <a:cubicBezTo>
                      <a:pt x="47" y="22"/>
                      <a:pt x="47" y="22"/>
                      <a:pt x="47" y="22"/>
                    </a:cubicBezTo>
                    <a:cubicBezTo>
                      <a:pt x="52" y="10"/>
                      <a:pt x="66" y="0"/>
                      <a:pt x="78" y="0"/>
                    </a:cubicBezTo>
                    <a:lnTo>
                      <a:pt x="162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" name="Rectangle 13"/>
              <p:cNvSpPr/>
              <p:nvPr userDrawn="1"/>
            </p:nvSpPr>
            <p:spPr>
              <a:xfrm>
                <a:off x="11938000" y="345732"/>
                <a:ext cx="254000" cy="581025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27693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651" r:id="rId13"/>
    <p:sldLayoutId id="2147483650" r:id="rId1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rot="21107844" flipV="1">
            <a:off x="2103552" y="653722"/>
            <a:ext cx="3659522" cy="3639680"/>
          </a:xfrm>
          <a:prstGeom prst="line">
            <a:avLst/>
          </a:prstGeom>
          <a:ln w="12700" cmpd="sng">
            <a:solidFill>
              <a:srgbClr val="F3644D"/>
            </a:solidFill>
            <a:prstDash val="solid"/>
            <a:headEnd type="none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rot="21107844" flipV="1">
            <a:off x="-1244623" y="2349548"/>
            <a:ext cx="3659522" cy="3639680"/>
          </a:xfrm>
          <a:prstGeom prst="line">
            <a:avLst/>
          </a:prstGeom>
          <a:ln w="12700" cmpd="sng">
            <a:solidFill>
              <a:srgbClr val="F3644D"/>
            </a:solidFill>
            <a:prstDash val="solid"/>
            <a:headEnd type="none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rot="21107844" flipV="1">
            <a:off x="-68673" y="4428012"/>
            <a:ext cx="3659522" cy="3639680"/>
          </a:xfrm>
          <a:prstGeom prst="line">
            <a:avLst/>
          </a:prstGeom>
          <a:ln w="12700" cmpd="sng">
            <a:solidFill>
              <a:srgbClr val="F3644D"/>
            </a:solidFill>
            <a:prstDash val="solid"/>
            <a:headEnd type="none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4741085" y="3154024"/>
            <a:ext cx="681378" cy="537425"/>
            <a:chOff x="4491037" y="2762251"/>
            <a:chExt cx="1352551" cy="1066800"/>
          </a:xfrm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4491037" y="2762251"/>
              <a:ext cx="576263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4879975" y="2762251"/>
              <a:ext cx="574675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5267325" y="2762251"/>
              <a:ext cx="576263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5511975" y="2972614"/>
            <a:ext cx="25298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spc="225" dirty="0">
                <a:solidFill>
                  <a:schemeClr val="accent1"/>
                </a:solidFill>
                <a:latin typeface="+mj-lt"/>
              </a:rPr>
              <a:t>PROPOSAL</a:t>
            </a:r>
            <a:endParaRPr lang="en-US" sz="5400" spc="225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34747" y="3722820"/>
            <a:ext cx="2275944" cy="3347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75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Amazing Presentation Template</a:t>
            </a:r>
            <a:endParaRPr lang="en-US" sz="1575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93434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2286000" y="857250"/>
            <a:ext cx="2286000" cy="17265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Rectangle 33"/>
          <p:cNvSpPr/>
          <p:nvPr/>
        </p:nvSpPr>
        <p:spPr>
          <a:xfrm>
            <a:off x="2286000" y="2583763"/>
            <a:ext cx="2286000" cy="17265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Rectangle 34"/>
          <p:cNvSpPr/>
          <p:nvPr/>
        </p:nvSpPr>
        <p:spPr>
          <a:xfrm>
            <a:off x="4572000" y="2583763"/>
            <a:ext cx="2286000" cy="172651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Rectangle 35"/>
          <p:cNvSpPr/>
          <p:nvPr/>
        </p:nvSpPr>
        <p:spPr>
          <a:xfrm>
            <a:off x="6858000" y="4293050"/>
            <a:ext cx="2286000" cy="172651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4" name="TextBox 43"/>
          <p:cNvSpPr txBox="1"/>
          <p:nvPr/>
        </p:nvSpPr>
        <p:spPr>
          <a:xfrm>
            <a:off x="2650792" y="1774510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919085" y="1543676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650792" y="3477686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919085" y="3246853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936792" y="3477686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205085" y="3246853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222792" y="5165809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491085" y="4934976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5534621" y="2808487"/>
            <a:ext cx="360759" cy="316706"/>
            <a:chOff x="6336507" y="4842935"/>
            <a:chExt cx="481012" cy="422275"/>
          </a:xfrm>
          <a:solidFill>
            <a:schemeClr val="bg1"/>
          </a:solidFill>
        </p:grpSpPr>
        <p:sp>
          <p:nvSpPr>
            <p:cNvPr id="53" name="Freeform 23"/>
            <p:cNvSpPr>
              <a:spLocks noEditPoints="1"/>
            </p:cNvSpPr>
            <p:nvPr/>
          </p:nvSpPr>
          <p:spPr bwMode="auto">
            <a:xfrm>
              <a:off x="6336507" y="4842935"/>
              <a:ext cx="481012" cy="422275"/>
            </a:xfrm>
            <a:custGeom>
              <a:avLst/>
              <a:gdLst>
                <a:gd name="T0" fmla="*/ 128 w 128"/>
                <a:gd name="T1" fmla="*/ 66 h 112"/>
                <a:gd name="T2" fmla="*/ 112 w 128"/>
                <a:gd name="T3" fmla="*/ 6 h 112"/>
                <a:gd name="T4" fmla="*/ 104 w 128"/>
                <a:gd name="T5" fmla="*/ 0 h 112"/>
                <a:gd name="T6" fmla="*/ 64 w 128"/>
                <a:gd name="T7" fmla="*/ 0 h 112"/>
                <a:gd name="T8" fmla="*/ 24 w 128"/>
                <a:gd name="T9" fmla="*/ 0 h 112"/>
                <a:gd name="T10" fmla="*/ 16 w 128"/>
                <a:gd name="T11" fmla="*/ 6 h 112"/>
                <a:gd name="T12" fmla="*/ 0 w 128"/>
                <a:gd name="T13" fmla="*/ 66 h 112"/>
                <a:gd name="T14" fmla="*/ 0 w 128"/>
                <a:gd name="T15" fmla="*/ 68 h 112"/>
                <a:gd name="T16" fmla="*/ 0 w 128"/>
                <a:gd name="T17" fmla="*/ 96 h 112"/>
                <a:gd name="T18" fmla="*/ 16 w 128"/>
                <a:gd name="T19" fmla="*/ 112 h 112"/>
                <a:gd name="T20" fmla="*/ 112 w 128"/>
                <a:gd name="T21" fmla="*/ 112 h 112"/>
                <a:gd name="T22" fmla="*/ 128 w 128"/>
                <a:gd name="T23" fmla="*/ 96 h 112"/>
                <a:gd name="T24" fmla="*/ 128 w 128"/>
                <a:gd name="T25" fmla="*/ 68 h 112"/>
                <a:gd name="T26" fmla="*/ 128 w 128"/>
                <a:gd name="T27" fmla="*/ 66 h 112"/>
                <a:gd name="T28" fmla="*/ 120 w 128"/>
                <a:gd name="T29" fmla="*/ 96 h 112"/>
                <a:gd name="T30" fmla="*/ 112 w 128"/>
                <a:gd name="T31" fmla="*/ 104 h 112"/>
                <a:gd name="T32" fmla="*/ 16 w 128"/>
                <a:gd name="T33" fmla="*/ 104 h 112"/>
                <a:gd name="T34" fmla="*/ 8 w 128"/>
                <a:gd name="T35" fmla="*/ 96 h 112"/>
                <a:gd name="T36" fmla="*/ 8 w 128"/>
                <a:gd name="T37" fmla="*/ 68 h 112"/>
                <a:gd name="T38" fmla="*/ 24 w 128"/>
                <a:gd name="T39" fmla="*/ 8 h 112"/>
                <a:gd name="T40" fmla="*/ 104 w 128"/>
                <a:gd name="T41" fmla="*/ 8 h 112"/>
                <a:gd name="T42" fmla="*/ 120 w 128"/>
                <a:gd name="T43" fmla="*/ 68 h 112"/>
                <a:gd name="T44" fmla="*/ 120 w 128"/>
                <a:gd name="T45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112">
                  <a:moveTo>
                    <a:pt x="128" y="6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1" y="2"/>
                    <a:pt x="108" y="0"/>
                    <a:pt x="10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7" y="2"/>
                    <a:pt x="16" y="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7"/>
                    <a:pt x="0" y="6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7" y="112"/>
                    <a:pt x="16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21" y="112"/>
                    <a:pt x="128" y="105"/>
                    <a:pt x="128" y="96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7"/>
                    <a:pt x="128" y="67"/>
                    <a:pt x="128" y="66"/>
                  </a:cubicBezTo>
                  <a:close/>
                  <a:moveTo>
                    <a:pt x="120" y="96"/>
                  </a:moveTo>
                  <a:cubicBezTo>
                    <a:pt x="120" y="100"/>
                    <a:pt x="116" y="104"/>
                    <a:pt x="112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2" y="104"/>
                    <a:pt x="8" y="100"/>
                    <a:pt x="8" y="96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20" y="68"/>
                    <a:pt x="120" y="68"/>
                    <a:pt x="120" y="68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Freeform 24"/>
            <p:cNvSpPr>
              <a:spLocks noEditPoints="1"/>
            </p:cNvSpPr>
            <p:nvPr/>
          </p:nvSpPr>
          <p:spPr bwMode="auto">
            <a:xfrm>
              <a:off x="6393657" y="4903260"/>
              <a:ext cx="368300" cy="271463"/>
            </a:xfrm>
            <a:custGeom>
              <a:avLst/>
              <a:gdLst>
                <a:gd name="T0" fmla="*/ 80 w 98"/>
                <a:gd name="T1" fmla="*/ 0 h 72"/>
                <a:gd name="T2" fmla="*/ 18 w 98"/>
                <a:gd name="T3" fmla="*/ 0 h 72"/>
                <a:gd name="T4" fmla="*/ 14 w 98"/>
                <a:gd name="T5" fmla="*/ 3 h 72"/>
                <a:gd name="T6" fmla="*/ 0 w 98"/>
                <a:gd name="T7" fmla="*/ 51 h 72"/>
                <a:gd name="T8" fmla="*/ 1 w 98"/>
                <a:gd name="T9" fmla="*/ 54 h 72"/>
                <a:gd name="T10" fmla="*/ 4 w 98"/>
                <a:gd name="T11" fmla="*/ 56 h 72"/>
                <a:gd name="T12" fmla="*/ 16 w 98"/>
                <a:gd name="T13" fmla="*/ 56 h 72"/>
                <a:gd name="T14" fmla="*/ 20 w 98"/>
                <a:gd name="T15" fmla="*/ 56 h 72"/>
                <a:gd name="T16" fmla="*/ 23 w 98"/>
                <a:gd name="T17" fmla="*/ 56 h 72"/>
                <a:gd name="T18" fmla="*/ 28 w 98"/>
                <a:gd name="T19" fmla="*/ 68 h 72"/>
                <a:gd name="T20" fmla="*/ 35 w 98"/>
                <a:gd name="T21" fmla="*/ 72 h 72"/>
                <a:gd name="T22" fmla="*/ 63 w 98"/>
                <a:gd name="T23" fmla="*/ 72 h 72"/>
                <a:gd name="T24" fmla="*/ 70 w 98"/>
                <a:gd name="T25" fmla="*/ 68 h 72"/>
                <a:gd name="T26" fmla="*/ 75 w 98"/>
                <a:gd name="T27" fmla="*/ 56 h 72"/>
                <a:gd name="T28" fmla="*/ 78 w 98"/>
                <a:gd name="T29" fmla="*/ 56 h 72"/>
                <a:gd name="T30" fmla="*/ 82 w 98"/>
                <a:gd name="T31" fmla="*/ 56 h 72"/>
                <a:gd name="T32" fmla="*/ 94 w 98"/>
                <a:gd name="T33" fmla="*/ 56 h 72"/>
                <a:gd name="T34" fmla="*/ 97 w 98"/>
                <a:gd name="T35" fmla="*/ 54 h 72"/>
                <a:gd name="T36" fmla="*/ 98 w 98"/>
                <a:gd name="T37" fmla="*/ 51 h 72"/>
                <a:gd name="T38" fmla="*/ 84 w 98"/>
                <a:gd name="T39" fmla="*/ 3 h 72"/>
                <a:gd name="T40" fmla="*/ 80 w 98"/>
                <a:gd name="T41" fmla="*/ 0 h 72"/>
                <a:gd name="T42" fmla="*/ 82 w 98"/>
                <a:gd name="T43" fmla="*/ 48 h 72"/>
                <a:gd name="T44" fmla="*/ 75 w 98"/>
                <a:gd name="T45" fmla="*/ 48 h 72"/>
                <a:gd name="T46" fmla="*/ 68 w 98"/>
                <a:gd name="T47" fmla="*/ 52 h 72"/>
                <a:gd name="T48" fmla="*/ 63 w 98"/>
                <a:gd name="T49" fmla="*/ 64 h 72"/>
                <a:gd name="T50" fmla="*/ 35 w 98"/>
                <a:gd name="T51" fmla="*/ 64 h 72"/>
                <a:gd name="T52" fmla="*/ 30 w 98"/>
                <a:gd name="T53" fmla="*/ 52 h 72"/>
                <a:gd name="T54" fmla="*/ 23 w 98"/>
                <a:gd name="T55" fmla="*/ 48 h 72"/>
                <a:gd name="T56" fmla="*/ 16 w 98"/>
                <a:gd name="T57" fmla="*/ 48 h 72"/>
                <a:gd name="T58" fmla="*/ 6 w 98"/>
                <a:gd name="T59" fmla="*/ 48 h 72"/>
                <a:gd name="T60" fmla="*/ 18 w 98"/>
                <a:gd name="T61" fmla="*/ 4 h 72"/>
                <a:gd name="T62" fmla="*/ 80 w 98"/>
                <a:gd name="T63" fmla="*/ 4 h 72"/>
                <a:gd name="T64" fmla="*/ 92 w 98"/>
                <a:gd name="T65" fmla="*/ 48 h 72"/>
                <a:gd name="T66" fmla="*/ 82 w 98"/>
                <a:gd name="T67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72">
                  <a:moveTo>
                    <a:pt x="8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5" y="1"/>
                    <a:pt x="14" y="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5"/>
                    <a:pt x="3" y="56"/>
                    <a:pt x="4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30" y="70"/>
                    <a:pt x="32" y="72"/>
                    <a:pt x="35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6" y="72"/>
                    <a:pt x="68" y="70"/>
                    <a:pt x="70" y="68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6"/>
                    <a:pt x="96" y="55"/>
                    <a:pt x="97" y="54"/>
                  </a:cubicBezTo>
                  <a:cubicBezTo>
                    <a:pt x="98" y="53"/>
                    <a:pt x="98" y="52"/>
                    <a:pt x="98" y="51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3" y="1"/>
                    <a:pt x="82" y="0"/>
                    <a:pt x="80" y="0"/>
                  </a:cubicBezTo>
                  <a:close/>
                  <a:moveTo>
                    <a:pt x="82" y="48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72" y="48"/>
                    <a:pt x="70" y="50"/>
                    <a:pt x="68" y="52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8" y="50"/>
                    <a:pt x="26" y="48"/>
                    <a:pt x="23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92" y="48"/>
                    <a:pt x="92" y="48"/>
                    <a:pt x="92" y="48"/>
                  </a:cubicBezTo>
                  <a:lnTo>
                    <a:pt x="82" y="4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55" name="Freeform 34"/>
          <p:cNvSpPr>
            <a:spLocks noEditPoints="1"/>
          </p:cNvSpPr>
          <p:nvPr/>
        </p:nvSpPr>
        <p:spPr bwMode="auto">
          <a:xfrm>
            <a:off x="3236715" y="2785864"/>
            <a:ext cx="372665" cy="361950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56" name="Group 55"/>
          <p:cNvGrpSpPr/>
          <p:nvPr/>
        </p:nvGrpSpPr>
        <p:grpSpPr>
          <a:xfrm>
            <a:off x="3248621" y="1111420"/>
            <a:ext cx="360759" cy="304800"/>
            <a:chOff x="8106304" y="2931585"/>
            <a:chExt cx="481012" cy="406400"/>
          </a:xfrm>
          <a:solidFill>
            <a:schemeClr val="bg1"/>
          </a:solidFill>
        </p:grpSpPr>
        <p:sp>
          <p:nvSpPr>
            <p:cNvPr id="57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8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9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7820621" y="4523274"/>
            <a:ext cx="360759" cy="360760"/>
            <a:chOff x="6182254" y="2887135"/>
            <a:chExt cx="481012" cy="481013"/>
          </a:xfrm>
          <a:solidFill>
            <a:schemeClr val="bg1"/>
          </a:solidFill>
        </p:grpSpPr>
        <p:sp>
          <p:nvSpPr>
            <p:cNvPr id="61" name="Freeform 48"/>
            <p:cNvSpPr>
              <a:spLocks noEditPoints="1"/>
            </p:cNvSpPr>
            <p:nvPr/>
          </p:nvSpPr>
          <p:spPr bwMode="auto">
            <a:xfrm>
              <a:off x="6182254" y="2887135"/>
              <a:ext cx="481012" cy="481013"/>
            </a:xfrm>
            <a:custGeom>
              <a:avLst/>
              <a:gdLst>
                <a:gd name="T0" fmla="*/ 80 w 128"/>
                <a:gd name="T1" fmla="*/ 0 h 128"/>
                <a:gd name="T2" fmla="*/ 32 w 128"/>
                <a:gd name="T3" fmla="*/ 48 h 128"/>
                <a:gd name="T4" fmla="*/ 38 w 128"/>
                <a:gd name="T5" fmla="*/ 70 h 128"/>
                <a:gd name="T6" fmla="*/ 4 w 128"/>
                <a:gd name="T7" fmla="*/ 104 h 128"/>
                <a:gd name="T8" fmla="*/ 4 w 128"/>
                <a:gd name="T9" fmla="*/ 104 h 128"/>
                <a:gd name="T10" fmla="*/ 0 w 128"/>
                <a:gd name="T11" fmla="*/ 114 h 128"/>
                <a:gd name="T12" fmla="*/ 14 w 128"/>
                <a:gd name="T13" fmla="*/ 128 h 128"/>
                <a:gd name="T14" fmla="*/ 24 w 128"/>
                <a:gd name="T15" fmla="*/ 124 h 128"/>
                <a:gd name="T16" fmla="*/ 24 w 128"/>
                <a:gd name="T17" fmla="*/ 124 h 128"/>
                <a:gd name="T18" fmla="*/ 58 w 128"/>
                <a:gd name="T19" fmla="*/ 90 h 128"/>
                <a:gd name="T20" fmla="*/ 80 w 128"/>
                <a:gd name="T21" fmla="*/ 96 h 128"/>
                <a:gd name="T22" fmla="*/ 128 w 128"/>
                <a:gd name="T23" fmla="*/ 48 h 128"/>
                <a:gd name="T24" fmla="*/ 80 w 128"/>
                <a:gd name="T25" fmla="*/ 0 h 128"/>
                <a:gd name="T26" fmla="*/ 19 w 128"/>
                <a:gd name="T27" fmla="*/ 119 h 128"/>
                <a:gd name="T28" fmla="*/ 14 w 128"/>
                <a:gd name="T29" fmla="*/ 121 h 128"/>
                <a:gd name="T30" fmla="*/ 7 w 128"/>
                <a:gd name="T31" fmla="*/ 114 h 128"/>
                <a:gd name="T32" fmla="*/ 9 w 128"/>
                <a:gd name="T33" fmla="*/ 109 h 128"/>
                <a:gd name="T34" fmla="*/ 9 w 128"/>
                <a:gd name="T35" fmla="*/ 109 h 128"/>
                <a:gd name="T36" fmla="*/ 41 w 128"/>
                <a:gd name="T37" fmla="*/ 77 h 128"/>
                <a:gd name="T38" fmla="*/ 51 w 128"/>
                <a:gd name="T39" fmla="*/ 87 h 128"/>
                <a:gd name="T40" fmla="*/ 19 w 128"/>
                <a:gd name="T41" fmla="*/ 119 h 128"/>
                <a:gd name="T42" fmla="*/ 80 w 128"/>
                <a:gd name="T43" fmla="*/ 88 h 128"/>
                <a:gd name="T44" fmla="*/ 40 w 128"/>
                <a:gd name="T45" fmla="*/ 48 h 128"/>
                <a:gd name="T46" fmla="*/ 80 w 128"/>
                <a:gd name="T47" fmla="*/ 8 h 128"/>
                <a:gd name="T48" fmla="*/ 120 w 128"/>
                <a:gd name="T49" fmla="*/ 48 h 128"/>
                <a:gd name="T50" fmla="*/ 80 w 128"/>
                <a:gd name="T51" fmla="*/ 8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8" h="128">
                  <a:moveTo>
                    <a:pt x="80" y="0"/>
                  </a:moveTo>
                  <a:cubicBezTo>
                    <a:pt x="53" y="0"/>
                    <a:pt x="32" y="21"/>
                    <a:pt x="32" y="48"/>
                  </a:cubicBezTo>
                  <a:cubicBezTo>
                    <a:pt x="32" y="56"/>
                    <a:pt x="34" y="64"/>
                    <a:pt x="38" y="70"/>
                  </a:cubicBezTo>
                  <a:cubicBezTo>
                    <a:pt x="4" y="104"/>
                    <a:pt x="4" y="104"/>
                    <a:pt x="4" y="104"/>
                  </a:cubicBezTo>
                  <a:cubicBezTo>
                    <a:pt x="4" y="104"/>
                    <a:pt x="4" y="104"/>
                    <a:pt x="4" y="104"/>
                  </a:cubicBezTo>
                  <a:cubicBezTo>
                    <a:pt x="2" y="106"/>
                    <a:pt x="0" y="110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8" y="128"/>
                    <a:pt x="22" y="126"/>
                    <a:pt x="24" y="124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58" y="90"/>
                    <a:pt x="58" y="90"/>
                    <a:pt x="58" y="90"/>
                  </a:cubicBezTo>
                  <a:cubicBezTo>
                    <a:pt x="64" y="94"/>
                    <a:pt x="72" y="96"/>
                    <a:pt x="80" y="96"/>
                  </a:cubicBezTo>
                  <a:cubicBezTo>
                    <a:pt x="107" y="96"/>
                    <a:pt x="128" y="75"/>
                    <a:pt x="128" y="48"/>
                  </a:cubicBezTo>
                  <a:cubicBezTo>
                    <a:pt x="128" y="21"/>
                    <a:pt x="107" y="0"/>
                    <a:pt x="80" y="0"/>
                  </a:cubicBezTo>
                  <a:close/>
                  <a:moveTo>
                    <a:pt x="19" y="119"/>
                  </a:moveTo>
                  <a:cubicBezTo>
                    <a:pt x="18" y="120"/>
                    <a:pt x="16" y="121"/>
                    <a:pt x="14" y="121"/>
                  </a:cubicBezTo>
                  <a:cubicBezTo>
                    <a:pt x="10" y="121"/>
                    <a:pt x="7" y="118"/>
                    <a:pt x="7" y="114"/>
                  </a:cubicBezTo>
                  <a:cubicBezTo>
                    <a:pt x="7" y="112"/>
                    <a:pt x="8" y="110"/>
                    <a:pt x="9" y="109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44" y="80"/>
                    <a:pt x="48" y="84"/>
                    <a:pt x="51" y="87"/>
                  </a:cubicBezTo>
                  <a:lnTo>
                    <a:pt x="19" y="119"/>
                  </a:lnTo>
                  <a:close/>
                  <a:moveTo>
                    <a:pt x="80" y="88"/>
                  </a:moveTo>
                  <a:cubicBezTo>
                    <a:pt x="58" y="88"/>
                    <a:pt x="40" y="70"/>
                    <a:pt x="40" y="48"/>
                  </a:cubicBezTo>
                  <a:cubicBezTo>
                    <a:pt x="40" y="26"/>
                    <a:pt x="58" y="8"/>
                    <a:pt x="80" y="8"/>
                  </a:cubicBezTo>
                  <a:cubicBezTo>
                    <a:pt x="102" y="8"/>
                    <a:pt x="120" y="26"/>
                    <a:pt x="120" y="48"/>
                  </a:cubicBezTo>
                  <a:cubicBezTo>
                    <a:pt x="120" y="70"/>
                    <a:pt x="102" y="88"/>
                    <a:pt x="80" y="8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2" name="Freeform 49"/>
            <p:cNvSpPr>
              <a:spLocks/>
            </p:cNvSpPr>
            <p:nvPr/>
          </p:nvSpPr>
          <p:spPr bwMode="auto">
            <a:xfrm>
              <a:off x="6377516" y="2961747"/>
              <a:ext cx="112712" cy="112713"/>
            </a:xfrm>
            <a:custGeom>
              <a:avLst/>
              <a:gdLst>
                <a:gd name="T0" fmla="*/ 28 w 30"/>
                <a:gd name="T1" fmla="*/ 0 h 30"/>
                <a:gd name="T2" fmla="*/ 0 w 30"/>
                <a:gd name="T3" fmla="*/ 28 h 30"/>
                <a:gd name="T4" fmla="*/ 2 w 30"/>
                <a:gd name="T5" fmla="*/ 30 h 30"/>
                <a:gd name="T6" fmla="*/ 4 w 30"/>
                <a:gd name="T7" fmla="*/ 28 h 30"/>
                <a:gd name="T8" fmla="*/ 28 w 30"/>
                <a:gd name="T9" fmla="*/ 4 h 30"/>
                <a:gd name="T10" fmla="*/ 30 w 30"/>
                <a:gd name="T11" fmla="*/ 2 h 30"/>
                <a:gd name="T12" fmla="*/ 28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3" y="30"/>
                    <a:pt x="4" y="29"/>
                    <a:pt x="4" y="28"/>
                  </a:cubicBezTo>
                  <a:cubicBezTo>
                    <a:pt x="4" y="15"/>
                    <a:pt x="15" y="4"/>
                    <a:pt x="28" y="4"/>
                  </a:cubicBezTo>
                  <a:cubicBezTo>
                    <a:pt x="29" y="4"/>
                    <a:pt x="30" y="3"/>
                    <a:pt x="30" y="2"/>
                  </a:cubicBezTo>
                  <a:cubicBezTo>
                    <a:pt x="30" y="1"/>
                    <a:pt x="29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0" name="Picture Placeholder 19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Picture Placeholder 25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7" name="Picture Placeholder 26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1" name="Picture Placeholder 20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8" name="Picture Placeholder 27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2" name="Picture Placeholder 21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3" name="Picture Placeholder 22"/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24" name="Picture Placeholder 23"/>
          <p:cNvSpPr>
            <a:spLocks noGrp="1"/>
          </p:cNvSpPr>
          <p:nvPr>
            <p:ph type="pic" sz="quarter" idx="20"/>
          </p:nvPr>
        </p:nvSpPr>
        <p:spPr/>
      </p:sp>
    </p:spTree>
    <p:extLst>
      <p:ext uri="{BB962C8B-B14F-4D97-AF65-F5344CB8AC3E}">
        <p14:creationId xmlns:p14="http://schemas.microsoft.com/office/powerpoint/2010/main" val="3130101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632230" y="986203"/>
            <a:ext cx="38795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Circle Portfolio Slide Sample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45520" y="4761479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213813" y="4530646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062085" y="4530646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10357" y="4530646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793792" y="4761479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642064" y="4761479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7141555" y="3880920"/>
            <a:ext cx="557435" cy="557435"/>
            <a:chOff x="9522073" y="4031560"/>
            <a:chExt cx="743246" cy="743246"/>
          </a:xfrm>
        </p:grpSpPr>
        <p:sp>
          <p:nvSpPr>
            <p:cNvPr id="28" name="Oval 27"/>
            <p:cNvSpPr/>
            <p:nvPr/>
          </p:nvSpPr>
          <p:spPr>
            <a:xfrm>
              <a:off x="9522073" y="4031560"/>
              <a:ext cx="743246" cy="74324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9695528" y="4210080"/>
              <a:ext cx="396335" cy="384939"/>
            </a:xfrm>
            <a:custGeom>
              <a:avLst/>
              <a:gdLst>
                <a:gd name="T0" fmla="*/ 94 w 132"/>
                <a:gd name="T1" fmla="*/ 0 h 128"/>
                <a:gd name="T2" fmla="*/ 56 w 132"/>
                <a:gd name="T3" fmla="*/ 27 h 128"/>
                <a:gd name="T4" fmla="*/ 55 w 132"/>
                <a:gd name="T5" fmla="*/ 27 h 128"/>
                <a:gd name="T6" fmla="*/ 14 w 132"/>
                <a:gd name="T7" fmla="*/ 69 h 128"/>
                <a:gd name="T8" fmla="*/ 1 w 132"/>
                <a:gd name="T9" fmla="*/ 110 h 128"/>
                <a:gd name="T10" fmla="*/ 14 w 132"/>
                <a:gd name="T11" fmla="*/ 128 h 128"/>
                <a:gd name="T12" fmla="*/ 53 w 132"/>
                <a:gd name="T13" fmla="*/ 118 h 128"/>
                <a:gd name="T14" fmla="*/ 120 w 132"/>
                <a:gd name="T15" fmla="*/ 53 h 128"/>
                <a:gd name="T16" fmla="*/ 64 w 132"/>
                <a:gd name="T17" fmla="*/ 95 h 128"/>
                <a:gd name="T18" fmla="*/ 99 w 132"/>
                <a:gd name="T19" fmla="*/ 47 h 128"/>
                <a:gd name="T20" fmla="*/ 95 w 132"/>
                <a:gd name="T21" fmla="*/ 67 h 128"/>
                <a:gd name="T22" fmla="*/ 64 w 132"/>
                <a:gd name="T23" fmla="*/ 98 h 128"/>
                <a:gd name="T24" fmla="*/ 59 w 132"/>
                <a:gd name="T25" fmla="*/ 81 h 128"/>
                <a:gd name="T26" fmla="*/ 46 w 132"/>
                <a:gd name="T27" fmla="*/ 68 h 128"/>
                <a:gd name="T28" fmla="*/ 92 w 132"/>
                <a:gd name="T29" fmla="*/ 36 h 128"/>
                <a:gd name="T30" fmla="*/ 59 w 132"/>
                <a:gd name="T31" fmla="*/ 81 h 128"/>
                <a:gd name="T32" fmla="*/ 30 w 132"/>
                <a:gd name="T33" fmla="*/ 64 h 128"/>
                <a:gd name="T34" fmla="*/ 80 w 132"/>
                <a:gd name="T35" fmla="*/ 29 h 128"/>
                <a:gd name="T36" fmla="*/ 17 w 132"/>
                <a:gd name="T37" fmla="*/ 119 h 128"/>
                <a:gd name="T38" fmla="*/ 8 w 132"/>
                <a:gd name="T39" fmla="*/ 114 h 128"/>
                <a:gd name="T40" fmla="*/ 13 w 132"/>
                <a:gd name="T41" fmla="*/ 96 h 128"/>
                <a:gd name="T42" fmla="*/ 32 w 132"/>
                <a:gd name="T43" fmla="*/ 116 h 128"/>
                <a:gd name="T44" fmla="*/ 35 w 132"/>
                <a:gd name="T45" fmla="*/ 115 h 128"/>
                <a:gd name="T46" fmla="*/ 14 w 132"/>
                <a:gd name="T47" fmla="*/ 92 h 128"/>
                <a:gd name="T48" fmla="*/ 19 w 132"/>
                <a:gd name="T49" fmla="*/ 75 h 128"/>
                <a:gd name="T50" fmla="*/ 52 w 132"/>
                <a:gd name="T51" fmla="*/ 110 h 128"/>
                <a:gd name="T52" fmla="*/ 35 w 132"/>
                <a:gd name="T53" fmla="*/ 115 h 128"/>
                <a:gd name="T54" fmla="*/ 108 w 132"/>
                <a:gd name="T55" fmla="*/ 54 h 128"/>
                <a:gd name="T56" fmla="*/ 98 w 132"/>
                <a:gd name="T57" fmla="*/ 30 h 128"/>
                <a:gd name="T58" fmla="*/ 81 w 132"/>
                <a:gd name="T59" fmla="*/ 13 h 128"/>
                <a:gd name="T60" fmla="*/ 112 w 132"/>
                <a:gd name="T61" fmla="*/ 16 h 128"/>
                <a:gd name="T62" fmla="*/ 115 w 132"/>
                <a:gd name="T63" fmla="*/ 4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2" h="128">
                  <a:moveTo>
                    <a:pt x="118" y="10"/>
                  </a:moveTo>
                  <a:cubicBezTo>
                    <a:pt x="111" y="4"/>
                    <a:pt x="102" y="0"/>
                    <a:pt x="94" y="0"/>
                  </a:cubicBezTo>
                  <a:cubicBezTo>
                    <a:pt x="87" y="0"/>
                    <a:pt x="80" y="3"/>
                    <a:pt x="75" y="8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2" y="71"/>
                    <a:pt x="11" y="73"/>
                    <a:pt x="10" y="76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0" y="113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6" y="128"/>
                    <a:pt x="19" y="127"/>
                    <a:pt x="19" y="127"/>
                  </a:cubicBezTo>
                  <a:cubicBezTo>
                    <a:pt x="53" y="118"/>
                    <a:pt x="53" y="118"/>
                    <a:pt x="53" y="118"/>
                  </a:cubicBezTo>
                  <a:cubicBezTo>
                    <a:pt x="55" y="118"/>
                    <a:pt x="57" y="116"/>
                    <a:pt x="59" y="11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32" y="42"/>
                    <a:pt x="130" y="23"/>
                    <a:pt x="118" y="10"/>
                  </a:cubicBezTo>
                  <a:close/>
                  <a:moveTo>
                    <a:pt x="64" y="95"/>
                  </a:moveTo>
                  <a:cubicBezTo>
                    <a:pt x="64" y="92"/>
                    <a:pt x="63" y="88"/>
                    <a:pt x="61" y="85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01" y="54"/>
                    <a:pt x="100" y="62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64" y="97"/>
                    <a:pt x="64" y="96"/>
                    <a:pt x="64" y="95"/>
                  </a:cubicBezTo>
                  <a:close/>
                  <a:moveTo>
                    <a:pt x="59" y="81"/>
                  </a:moveTo>
                  <a:cubicBezTo>
                    <a:pt x="58" y="79"/>
                    <a:pt x="56" y="76"/>
                    <a:pt x="54" y="74"/>
                  </a:cubicBezTo>
                  <a:cubicBezTo>
                    <a:pt x="51" y="72"/>
                    <a:pt x="49" y="70"/>
                    <a:pt x="46" y="68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7" y="31"/>
                    <a:pt x="90" y="33"/>
                    <a:pt x="92" y="36"/>
                  </a:cubicBezTo>
                  <a:cubicBezTo>
                    <a:pt x="94" y="38"/>
                    <a:pt x="96" y="40"/>
                    <a:pt x="97" y="43"/>
                  </a:cubicBezTo>
                  <a:lnTo>
                    <a:pt x="59" y="81"/>
                  </a:lnTo>
                  <a:close/>
                  <a:moveTo>
                    <a:pt x="42" y="66"/>
                  </a:moveTo>
                  <a:cubicBezTo>
                    <a:pt x="38" y="65"/>
                    <a:pt x="34" y="64"/>
                    <a:pt x="30" y="64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66" y="28"/>
                    <a:pt x="73" y="27"/>
                    <a:pt x="80" y="29"/>
                  </a:cubicBezTo>
                  <a:lnTo>
                    <a:pt x="42" y="66"/>
                  </a:lnTo>
                  <a:close/>
                  <a:moveTo>
                    <a:pt x="17" y="119"/>
                  </a:moveTo>
                  <a:cubicBezTo>
                    <a:pt x="16" y="120"/>
                    <a:pt x="15" y="120"/>
                    <a:pt x="14" y="120"/>
                  </a:cubicBezTo>
                  <a:cubicBezTo>
                    <a:pt x="11" y="120"/>
                    <a:pt x="8" y="117"/>
                    <a:pt x="8" y="114"/>
                  </a:cubicBezTo>
                  <a:cubicBezTo>
                    <a:pt x="8" y="113"/>
                    <a:pt x="8" y="112"/>
                    <a:pt x="8" y="112"/>
                  </a:cubicBezTo>
                  <a:cubicBezTo>
                    <a:pt x="13" y="96"/>
                    <a:pt x="13" y="96"/>
                    <a:pt x="13" y="96"/>
                  </a:cubicBezTo>
                  <a:cubicBezTo>
                    <a:pt x="17" y="96"/>
                    <a:pt x="22" y="98"/>
                    <a:pt x="26" y="102"/>
                  </a:cubicBezTo>
                  <a:cubicBezTo>
                    <a:pt x="30" y="106"/>
                    <a:pt x="32" y="111"/>
                    <a:pt x="32" y="116"/>
                  </a:cubicBezTo>
                  <a:lnTo>
                    <a:pt x="17" y="119"/>
                  </a:lnTo>
                  <a:close/>
                  <a:moveTo>
                    <a:pt x="35" y="115"/>
                  </a:moveTo>
                  <a:cubicBezTo>
                    <a:pt x="35" y="109"/>
                    <a:pt x="33" y="104"/>
                    <a:pt x="29" y="99"/>
                  </a:cubicBezTo>
                  <a:cubicBezTo>
                    <a:pt x="25" y="95"/>
                    <a:pt x="19" y="93"/>
                    <a:pt x="14" y="92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77"/>
                    <a:pt x="19" y="76"/>
                    <a:pt x="19" y="75"/>
                  </a:cubicBezTo>
                  <a:cubicBezTo>
                    <a:pt x="27" y="69"/>
                    <a:pt x="40" y="71"/>
                    <a:pt x="48" y="80"/>
                  </a:cubicBezTo>
                  <a:cubicBezTo>
                    <a:pt x="57" y="89"/>
                    <a:pt x="59" y="102"/>
                    <a:pt x="52" y="110"/>
                  </a:cubicBezTo>
                  <a:cubicBezTo>
                    <a:pt x="51" y="110"/>
                    <a:pt x="51" y="111"/>
                    <a:pt x="50" y="111"/>
                  </a:cubicBezTo>
                  <a:lnTo>
                    <a:pt x="35" y="115"/>
                  </a:lnTo>
                  <a:close/>
                  <a:moveTo>
                    <a:pt x="115" y="47"/>
                  </a:moveTo>
                  <a:cubicBezTo>
                    <a:pt x="108" y="54"/>
                    <a:pt x="108" y="54"/>
                    <a:pt x="108" y="54"/>
                  </a:cubicBezTo>
                  <a:cubicBezTo>
                    <a:pt x="108" y="53"/>
                    <a:pt x="108" y="52"/>
                    <a:pt x="108" y="51"/>
                  </a:cubicBezTo>
                  <a:cubicBezTo>
                    <a:pt x="107" y="43"/>
                    <a:pt x="104" y="36"/>
                    <a:pt x="98" y="30"/>
                  </a:cubicBezTo>
                  <a:cubicBezTo>
                    <a:pt x="91" y="24"/>
                    <a:pt x="83" y="20"/>
                    <a:pt x="74" y="20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4" y="10"/>
                    <a:pt x="89" y="8"/>
                    <a:pt x="94" y="8"/>
                  </a:cubicBezTo>
                  <a:cubicBezTo>
                    <a:pt x="100" y="8"/>
                    <a:pt x="107" y="11"/>
                    <a:pt x="112" y="16"/>
                  </a:cubicBezTo>
                  <a:cubicBezTo>
                    <a:pt x="117" y="21"/>
                    <a:pt x="120" y="27"/>
                    <a:pt x="120" y="33"/>
                  </a:cubicBezTo>
                  <a:cubicBezTo>
                    <a:pt x="120" y="38"/>
                    <a:pt x="118" y="43"/>
                    <a:pt x="115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293283" y="3880920"/>
            <a:ext cx="557435" cy="557435"/>
            <a:chOff x="5724377" y="4031560"/>
            <a:chExt cx="743246" cy="743246"/>
          </a:xfrm>
        </p:grpSpPr>
        <p:sp>
          <p:nvSpPr>
            <p:cNvPr id="27" name="Oval 26"/>
            <p:cNvSpPr/>
            <p:nvPr/>
          </p:nvSpPr>
          <p:spPr>
            <a:xfrm>
              <a:off x="5724377" y="4031560"/>
              <a:ext cx="743246" cy="74324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5964310" y="4210079"/>
              <a:ext cx="263379" cy="384939"/>
              <a:chOff x="6258454" y="3849160"/>
              <a:chExt cx="330200" cy="482600"/>
            </a:xfrm>
            <a:solidFill>
              <a:schemeClr val="bg1"/>
            </a:solidFill>
          </p:grpSpPr>
          <p:sp>
            <p:nvSpPr>
              <p:cNvPr id="37" name="Freeform 35"/>
              <p:cNvSpPr>
                <a:spLocks noEditPoints="1"/>
              </p:cNvSpPr>
              <p:nvPr/>
            </p:nvSpPr>
            <p:spPr bwMode="auto">
              <a:xfrm>
                <a:off x="6258454" y="3849160"/>
                <a:ext cx="330200" cy="482600"/>
              </a:xfrm>
              <a:custGeom>
                <a:avLst/>
                <a:gdLst>
                  <a:gd name="T0" fmla="*/ 44 w 88"/>
                  <a:gd name="T1" fmla="*/ 0 h 128"/>
                  <a:gd name="T2" fmla="*/ 0 w 88"/>
                  <a:gd name="T3" fmla="*/ 44 h 128"/>
                  <a:gd name="T4" fmla="*/ 20 w 88"/>
                  <a:gd name="T5" fmla="*/ 92 h 128"/>
                  <a:gd name="T6" fmla="*/ 44 w 88"/>
                  <a:gd name="T7" fmla="*/ 128 h 128"/>
                  <a:gd name="T8" fmla="*/ 68 w 88"/>
                  <a:gd name="T9" fmla="*/ 92 h 128"/>
                  <a:gd name="T10" fmla="*/ 88 w 88"/>
                  <a:gd name="T11" fmla="*/ 44 h 128"/>
                  <a:gd name="T12" fmla="*/ 44 w 88"/>
                  <a:gd name="T13" fmla="*/ 0 h 128"/>
                  <a:gd name="T14" fmla="*/ 54 w 88"/>
                  <a:gd name="T15" fmla="*/ 109 h 128"/>
                  <a:gd name="T16" fmla="*/ 35 w 88"/>
                  <a:gd name="T17" fmla="*/ 111 h 128"/>
                  <a:gd name="T18" fmla="*/ 32 w 88"/>
                  <a:gd name="T19" fmla="*/ 104 h 128"/>
                  <a:gd name="T20" fmla="*/ 32 w 88"/>
                  <a:gd name="T21" fmla="*/ 103 h 128"/>
                  <a:gd name="T22" fmla="*/ 57 w 88"/>
                  <a:gd name="T23" fmla="*/ 100 h 128"/>
                  <a:gd name="T24" fmla="*/ 56 w 88"/>
                  <a:gd name="T25" fmla="*/ 104 h 128"/>
                  <a:gd name="T26" fmla="*/ 54 w 88"/>
                  <a:gd name="T27" fmla="*/ 109 h 128"/>
                  <a:gd name="T28" fmla="*/ 31 w 88"/>
                  <a:gd name="T29" fmla="*/ 100 h 128"/>
                  <a:gd name="T30" fmla="*/ 28 w 88"/>
                  <a:gd name="T31" fmla="*/ 92 h 128"/>
                  <a:gd name="T32" fmla="*/ 60 w 88"/>
                  <a:gd name="T33" fmla="*/ 92 h 128"/>
                  <a:gd name="T34" fmla="*/ 58 w 88"/>
                  <a:gd name="T35" fmla="*/ 96 h 128"/>
                  <a:gd name="T36" fmla="*/ 31 w 88"/>
                  <a:gd name="T37" fmla="*/ 100 h 128"/>
                  <a:gd name="T38" fmla="*/ 44 w 88"/>
                  <a:gd name="T39" fmla="*/ 120 h 128"/>
                  <a:gd name="T40" fmla="*/ 36 w 88"/>
                  <a:gd name="T41" fmla="*/ 115 h 128"/>
                  <a:gd name="T42" fmla="*/ 53 w 88"/>
                  <a:gd name="T43" fmla="*/ 113 h 128"/>
                  <a:gd name="T44" fmla="*/ 44 w 88"/>
                  <a:gd name="T45" fmla="*/ 120 h 128"/>
                  <a:gd name="T46" fmla="*/ 63 w 88"/>
                  <a:gd name="T47" fmla="*/ 84 h 128"/>
                  <a:gd name="T48" fmla="*/ 25 w 88"/>
                  <a:gd name="T49" fmla="*/ 84 h 128"/>
                  <a:gd name="T50" fmla="*/ 19 w 88"/>
                  <a:gd name="T51" fmla="*/ 71 h 128"/>
                  <a:gd name="T52" fmla="*/ 8 w 88"/>
                  <a:gd name="T53" fmla="*/ 44 h 128"/>
                  <a:gd name="T54" fmla="*/ 44 w 88"/>
                  <a:gd name="T55" fmla="*/ 8 h 128"/>
                  <a:gd name="T56" fmla="*/ 80 w 88"/>
                  <a:gd name="T57" fmla="*/ 44 h 128"/>
                  <a:gd name="T58" fmla="*/ 69 w 88"/>
                  <a:gd name="T59" fmla="*/ 71 h 128"/>
                  <a:gd name="T60" fmla="*/ 63 w 88"/>
                  <a:gd name="T61" fmla="*/ 8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8" h="128">
                    <a:moveTo>
                      <a:pt x="44" y="0"/>
                    </a:moveTo>
                    <a:cubicBezTo>
                      <a:pt x="20" y="0"/>
                      <a:pt x="0" y="20"/>
                      <a:pt x="0" y="44"/>
                    </a:cubicBezTo>
                    <a:cubicBezTo>
                      <a:pt x="0" y="60"/>
                      <a:pt x="15" y="77"/>
                      <a:pt x="20" y="92"/>
                    </a:cubicBezTo>
                    <a:cubicBezTo>
                      <a:pt x="28" y="115"/>
                      <a:pt x="27" y="128"/>
                      <a:pt x="44" y="128"/>
                    </a:cubicBezTo>
                    <a:cubicBezTo>
                      <a:pt x="61" y="128"/>
                      <a:pt x="60" y="115"/>
                      <a:pt x="68" y="92"/>
                    </a:cubicBezTo>
                    <a:cubicBezTo>
                      <a:pt x="73" y="77"/>
                      <a:pt x="88" y="60"/>
                      <a:pt x="88" y="44"/>
                    </a:cubicBezTo>
                    <a:cubicBezTo>
                      <a:pt x="88" y="20"/>
                      <a:pt x="68" y="0"/>
                      <a:pt x="44" y="0"/>
                    </a:cubicBezTo>
                    <a:close/>
                    <a:moveTo>
                      <a:pt x="54" y="109"/>
                    </a:moveTo>
                    <a:cubicBezTo>
                      <a:pt x="35" y="111"/>
                      <a:pt x="35" y="111"/>
                      <a:pt x="35" y="111"/>
                    </a:cubicBezTo>
                    <a:cubicBezTo>
                      <a:pt x="34" y="109"/>
                      <a:pt x="33" y="107"/>
                      <a:pt x="32" y="104"/>
                    </a:cubicBezTo>
                    <a:cubicBezTo>
                      <a:pt x="32" y="104"/>
                      <a:pt x="32" y="104"/>
                      <a:pt x="32" y="103"/>
                    </a:cubicBezTo>
                    <a:cubicBezTo>
                      <a:pt x="57" y="100"/>
                      <a:pt x="57" y="100"/>
                      <a:pt x="57" y="100"/>
                    </a:cubicBezTo>
                    <a:cubicBezTo>
                      <a:pt x="57" y="102"/>
                      <a:pt x="56" y="103"/>
                      <a:pt x="56" y="104"/>
                    </a:cubicBezTo>
                    <a:cubicBezTo>
                      <a:pt x="55" y="106"/>
                      <a:pt x="55" y="107"/>
                      <a:pt x="54" y="109"/>
                    </a:cubicBezTo>
                    <a:close/>
                    <a:moveTo>
                      <a:pt x="31" y="100"/>
                    </a:moveTo>
                    <a:cubicBezTo>
                      <a:pt x="30" y="97"/>
                      <a:pt x="29" y="95"/>
                      <a:pt x="28" y="92"/>
                    </a:cubicBezTo>
                    <a:cubicBezTo>
                      <a:pt x="60" y="92"/>
                      <a:pt x="60" y="92"/>
                      <a:pt x="60" y="92"/>
                    </a:cubicBezTo>
                    <a:cubicBezTo>
                      <a:pt x="59" y="93"/>
                      <a:pt x="59" y="95"/>
                      <a:pt x="58" y="96"/>
                    </a:cubicBezTo>
                    <a:lnTo>
                      <a:pt x="31" y="100"/>
                    </a:lnTo>
                    <a:close/>
                    <a:moveTo>
                      <a:pt x="44" y="120"/>
                    </a:moveTo>
                    <a:cubicBezTo>
                      <a:pt x="40" y="120"/>
                      <a:pt x="38" y="120"/>
                      <a:pt x="36" y="115"/>
                    </a:cubicBezTo>
                    <a:cubicBezTo>
                      <a:pt x="53" y="113"/>
                      <a:pt x="53" y="113"/>
                      <a:pt x="53" y="113"/>
                    </a:cubicBezTo>
                    <a:cubicBezTo>
                      <a:pt x="51" y="119"/>
                      <a:pt x="49" y="120"/>
                      <a:pt x="44" y="120"/>
                    </a:cubicBezTo>
                    <a:close/>
                    <a:moveTo>
                      <a:pt x="63" y="84"/>
                    </a:moveTo>
                    <a:cubicBezTo>
                      <a:pt x="25" y="84"/>
                      <a:pt x="25" y="84"/>
                      <a:pt x="25" y="84"/>
                    </a:cubicBezTo>
                    <a:cubicBezTo>
                      <a:pt x="23" y="80"/>
                      <a:pt x="21" y="75"/>
                      <a:pt x="19" y="71"/>
                    </a:cubicBezTo>
                    <a:cubicBezTo>
                      <a:pt x="13" y="62"/>
                      <a:pt x="8" y="52"/>
                      <a:pt x="8" y="44"/>
                    </a:cubicBezTo>
                    <a:cubicBezTo>
                      <a:pt x="8" y="24"/>
                      <a:pt x="24" y="8"/>
                      <a:pt x="44" y="8"/>
                    </a:cubicBezTo>
                    <a:cubicBezTo>
                      <a:pt x="64" y="8"/>
                      <a:pt x="80" y="24"/>
                      <a:pt x="80" y="44"/>
                    </a:cubicBezTo>
                    <a:cubicBezTo>
                      <a:pt x="80" y="52"/>
                      <a:pt x="75" y="62"/>
                      <a:pt x="69" y="71"/>
                    </a:cubicBezTo>
                    <a:cubicBezTo>
                      <a:pt x="67" y="75"/>
                      <a:pt x="65" y="80"/>
                      <a:pt x="63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8" name="Freeform 36"/>
              <p:cNvSpPr>
                <a:spLocks/>
              </p:cNvSpPr>
              <p:nvPr/>
            </p:nvSpPr>
            <p:spPr bwMode="auto">
              <a:xfrm>
                <a:off x="6333066" y="3925360"/>
                <a:ext cx="96837" cy="96838"/>
              </a:xfrm>
              <a:custGeom>
                <a:avLst/>
                <a:gdLst>
                  <a:gd name="T0" fmla="*/ 24 w 26"/>
                  <a:gd name="T1" fmla="*/ 0 h 26"/>
                  <a:gd name="T2" fmla="*/ 0 w 26"/>
                  <a:gd name="T3" fmla="*/ 24 h 26"/>
                  <a:gd name="T4" fmla="*/ 2 w 26"/>
                  <a:gd name="T5" fmla="*/ 26 h 26"/>
                  <a:gd name="T6" fmla="*/ 4 w 26"/>
                  <a:gd name="T7" fmla="*/ 24 h 26"/>
                  <a:gd name="T8" fmla="*/ 24 w 26"/>
                  <a:gd name="T9" fmla="*/ 4 h 26"/>
                  <a:gd name="T10" fmla="*/ 26 w 26"/>
                  <a:gd name="T11" fmla="*/ 2 h 26"/>
                  <a:gd name="T12" fmla="*/ 24 w 26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24" y="0"/>
                    </a:moveTo>
                    <a:cubicBezTo>
                      <a:pt x="11" y="0"/>
                      <a:pt x="0" y="11"/>
                      <a:pt x="0" y="24"/>
                    </a:cubicBezTo>
                    <a:cubicBezTo>
                      <a:pt x="0" y="25"/>
                      <a:pt x="1" y="26"/>
                      <a:pt x="2" y="26"/>
                    </a:cubicBezTo>
                    <a:cubicBezTo>
                      <a:pt x="3" y="26"/>
                      <a:pt x="4" y="25"/>
                      <a:pt x="4" y="24"/>
                    </a:cubicBezTo>
                    <a:cubicBezTo>
                      <a:pt x="4" y="13"/>
                      <a:pt x="13" y="4"/>
                      <a:pt x="24" y="4"/>
                    </a:cubicBezTo>
                    <a:cubicBezTo>
                      <a:pt x="25" y="4"/>
                      <a:pt x="26" y="3"/>
                      <a:pt x="26" y="2"/>
                    </a:cubicBezTo>
                    <a:cubicBezTo>
                      <a:pt x="26" y="1"/>
                      <a:pt x="25" y="0"/>
                      <a:pt x="2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1445011" y="3880920"/>
            <a:ext cx="557435" cy="557435"/>
            <a:chOff x="1926681" y="4031560"/>
            <a:chExt cx="743246" cy="743246"/>
          </a:xfrm>
        </p:grpSpPr>
        <p:sp>
          <p:nvSpPr>
            <p:cNvPr id="26" name="Oval 25"/>
            <p:cNvSpPr/>
            <p:nvPr/>
          </p:nvSpPr>
          <p:spPr>
            <a:xfrm>
              <a:off x="1926681" y="4031560"/>
              <a:ext cx="743246" cy="7432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2106468" y="4211346"/>
              <a:ext cx="383672" cy="383673"/>
              <a:chOff x="6182254" y="2887135"/>
              <a:chExt cx="481012" cy="481013"/>
            </a:xfrm>
            <a:solidFill>
              <a:schemeClr val="bg1"/>
            </a:solidFill>
          </p:grpSpPr>
          <p:sp>
            <p:nvSpPr>
              <p:cNvPr id="40" name="Freeform 48"/>
              <p:cNvSpPr>
                <a:spLocks noEditPoints="1"/>
              </p:cNvSpPr>
              <p:nvPr/>
            </p:nvSpPr>
            <p:spPr bwMode="auto">
              <a:xfrm>
                <a:off x="6182254" y="2887135"/>
                <a:ext cx="481012" cy="481013"/>
              </a:xfrm>
              <a:custGeom>
                <a:avLst/>
                <a:gdLst>
                  <a:gd name="T0" fmla="*/ 80 w 128"/>
                  <a:gd name="T1" fmla="*/ 0 h 128"/>
                  <a:gd name="T2" fmla="*/ 32 w 128"/>
                  <a:gd name="T3" fmla="*/ 48 h 128"/>
                  <a:gd name="T4" fmla="*/ 38 w 128"/>
                  <a:gd name="T5" fmla="*/ 70 h 128"/>
                  <a:gd name="T6" fmla="*/ 4 w 128"/>
                  <a:gd name="T7" fmla="*/ 104 h 128"/>
                  <a:gd name="T8" fmla="*/ 4 w 128"/>
                  <a:gd name="T9" fmla="*/ 104 h 128"/>
                  <a:gd name="T10" fmla="*/ 0 w 128"/>
                  <a:gd name="T11" fmla="*/ 114 h 128"/>
                  <a:gd name="T12" fmla="*/ 14 w 128"/>
                  <a:gd name="T13" fmla="*/ 128 h 128"/>
                  <a:gd name="T14" fmla="*/ 24 w 128"/>
                  <a:gd name="T15" fmla="*/ 124 h 128"/>
                  <a:gd name="T16" fmla="*/ 24 w 128"/>
                  <a:gd name="T17" fmla="*/ 124 h 128"/>
                  <a:gd name="T18" fmla="*/ 58 w 128"/>
                  <a:gd name="T19" fmla="*/ 90 h 128"/>
                  <a:gd name="T20" fmla="*/ 80 w 128"/>
                  <a:gd name="T21" fmla="*/ 96 h 128"/>
                  <a:gd name="T22" fmla="*/ 128 w 128"/>
                  <a:gd name="T23" fmla="*/ 48 h 128"/>
                  <a:gd name="T24" fmla="*/ 80 w 128"/>
                  <a:gd name="T25" fmla="*/ 0 h 128"/>
                  <a:gd name="T26" fmla="*/ 19 w 128"/>
                  <a:gd name="T27" fmla="*/ 119 h 128"/>
                  <a:gd name="T28" fmla="*/ 14 w 128"/>
                  <a:gd name="T29" fmla="*/ 121 h 128"/>
                  <a:gd name="T30" fmla="*/ 7 w 128"/>
                  <a:gd name="T31" fmla="*/ 114 h 128"/>
                  <a:gd name="T32" fmla="*/ 9 w 128"/>
                  <a:gd name="T33" fmla="*/ 109 h 128"/>
                  <a:gd name="T34" fmla="*/ 9 w 128"/>
                  <a:gd name="T35" fmla="*/ 109 h 128"/>
                  <a:gd name="T36" fmla="*/ 41 w 128"/>
                  <a:gd name="T37" fmla="*/ 77 h 128"/>
                  <a:gd name="T38" fmla="*/ 51 w 128"/>
                  <a:gd name="T39" fmla="*/ 87 h 128"/>
                  <a:gd name="T40" fmla="*/ 19 w 128"/>
                  <a:gd name="T41" fmla="*/ 119 h 128"/>
                  <a:gd name="T42" fmla="*/ 80 w 128"/>
                  <a:gd name="T43" fmla="*/ 88 h 128"/>
                  <a:gd name="T44" fmla="*/ 40 w 128"/>
                  <a:gd name="T45" fmla="*/ 48 h 128"/>
                  <a:gd name="T46" fmla="*/ 80 w 128"/>
                  <a:gd name="T47" fmla="*/ 8 h 128"/>
                  <a:gd name="T48" fmla="*/ 120 w 128"/>
                  <a:gd name="T49" fmla="*/ 48 h 128"/>
                  <a:gd name="T50" fmla="*/ 80 w 128"/>
                  <a:gd name="T51" fmla="*/ 8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28" h="128">
                    <a:moveTo>
                      <a:pt x="80" y="0"/>
                    </a:moveTo>
                    <a:cubicBezTo>
                      <a:pt x="53" y="0"/>
                      <a:pt x="32" y="21"/>
                      <a:pt x="32" y="48"/>
                    </a:cubicBezTo>
                    <a:cubicBezTo>
                      <a:pt x="32" y="56"/>
                      <a:pt x="34" y="64"/>
                      <a:pt x="38" y="70"/>
                    </a:cubicBezTo>
                    <a:cubicBezTo>
                      <a:pt x="4" y="104"/>
                      <a:pt x="4" y="104"/>
                      <a:pt x="4" y="104"/>
                    </a:cubicBezTo>
                    <a:cubicBezTo>
                      <a:pt x="4" y="104"/>
                      <a:pt x="4" y="104"/>
                      <a:pt x="4" y="104"/>
                    </a:cubicBezTo>
                    <a:cubicBezTo>
                      <a:pt x="2" y="106"/>
                      <a:pt x="0" y="110"/>
                      <a:pt x="0" y="114"/>
                    </a:cubicBezTo>
                    <a:cubicBezTo>
                      <a:pt x="0" y="122"/>
                      <a:pt x="6" y="128"/>
                      <a:pt x="14" y="128"/>
                    </a:cubicBezTo>
                    <a:cubicBezTo>
                      <a:pt x="18" y="128"/>
                      <a:pt x="22" y="126"/>
                      <a:pt x="24" y="124"/>
                    </a:cubicBezTo>
                    <a:cubicBezTo>
                      <a:pt x="24" y="124"/>
                      <a:pt x="24" y="124"/>
                      <a:pt x="24" y="124"/>
                    </a:cubicBezTo>
                    <a:cubicBezTo>
                      <a:pt x="58" y="90"/>
                      <a:pt x="58" y="90"/>
                      <a:pt x="58" y="90"/>
                    </a:cubicBezTo>
                    <a:cubicBezTo>
                      <a:pt x="64" y="94"/>
                      <a:pt x="72" y="96"/>
                      <a:pt x="80" y="96"/>
                    </a:cubicBezTo>
                    <a:cubicBezTo>
                      <a:pt x="107" y="96"/>
                      <a:pt x="128" y="75"/>
                      <a:pt x="128" y="48"/>
                    </a:cubicBezTo>
                    <a:cubicBezTo>
                      <a:pt x="128" y="21"/>
                      <a:pt x="107" y="0"/>
                      <a:pt x="80" y="0"/>
                    </a:cubicBezTo>
                    <a:close/>
                    <a:moveTo>
                      <a:pt x="19" y="119"/>
                    </a:moveTo>
                    <a:cubicBezTo>
                      <a:pt x="18" y="120"/>
                      <a:pt x="16" y="121"/>
                      <a:pt x="14" y="121"/>
                    </a:cubicBezTo>
                    <a:cubicBezTo>
                      <a:pt x="10" y="121"/>
                      <a:pt x="7" y="118"/>
                      <a:pt x="7" y="114"/>
                    </a:cubicBezTo>
                    <a:cubicBezTo>
                      <a:pt x="7" y="112"/>
                      <a:pt x="8" y="110"/>
                      <a:pt x="9" y="109"/>
                    </a:cubicBezTo>
                    <a:cubicBezTo>
                      <a:pt x="9" y="109"/>
                      <a:pt x="9" y="109"/>
                      <a:pt x="9" y="109"/>
                    </a:cubicBezTo>
                    <a:cubicBezTo>
                      <a:pt x="41" y="77"/>
                      <a:pt x="41" y="77"/>
                      <a:pt x="41" y="77"/>
                    </a:cubicBezTo>
                    <a:cubicBezTo>
                      <a:pt x="44" y="80"/>
                      <a:pt x="48" y="84"/>
                      <a:pt x="51" y="87"/>
                    </a:cubicBezTo>
                    <a:lnTo>
                      <a:pt x="19" y="119"/>
                    </a:lnTo>
                    <a:close/>
                    <a:moveTo>
                      <a:pt x="80" y="88"/>
                    </a:moveTo>
                    <a:cubicBezTo>
                      <a:pt x="58" y="88"/>
                      <a:pt x="40" y="70"/>
                      <a:pt x="40" y="48"/>
                    </a:cubicBezTo>
                    <a:cubicBezTo>
                      <a:pt x="40" y="26"/>
                      <a:pt x="58" y="8"/>
                      <a:pt x="80" y="8"/>
                    </a:cubicBezTo>
                    <a:cubicBezTo>
                      <a:pt x="102" y="8"/>
                      <a:pt x="120" y="26"/>
                      <a:pt x="120" y="48"/>
                    </a:cubicBezTo>
                    <a:cubicBezTo>
                      <a:pt x="120" y="70"/>
                      <a:pt x="102" y="88"/>
                      <a:pt x="80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41" name="Freeform 49"/>
              <p:cNvSpPr>
                <a:spLocks/>
              </p:cNvSpPr>
              <p:nvPr/>
            </p:nvSpPr>
            <p:spPr bwMode="auto">
              <a:xfrm>
                <a:off x="6377516" y="2961747"/>
                <a:ext cx="112712" cy="112713"/>
              </a:xfrm>
              <a:custGeom>
                <a:avLst/>
                <a:gdLst>
                  <a:gd name="T0" fmla="*/ 28 w 30"/>
                  <a:gd name="T1" fmla="*/ 0 h 30"/>
                  <a:gd name="T2" fmla="*/ 0 w 30"/>
                  <a:gd name="T3" fmla="*/ 28 h 30"/>
                  <a:gd name="T4" fmla="*/ 2 w 30"/>
                  <a:gd name="T5" fmla="*/ 30 h 30"/>
                  <a:gd name="T6" fmla="*/ 4 w 30"/>
                  <a:gd name="T7" fmla="*/ 28 h 30"/>
                  <a:gd name="T8" fmla="*/ 28 w 30"/>
                  <a:gd name="T9" fmla="*/ 4 h 30"/>
                  <a:gd name="T10" fmla="*/ 30 w 30"/>
                  <a:gd name="T11" fmla="*/ 2 h 30"/>
                  <a:gd name="T12" fmla="*/ 28 w 30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0">
                    <a:moveTo>
                      <a:pt x="28" y="0"/>
                    </a:moveTo>
                    <a:cubicBezTo>
                      <a:pt x="13" y="0"/>
                      <a:pt x="0" y="13"/>
                      <a:pt x="0" y="28"/>
                    </a:cubicBezTo>
                    <a:cubicBezTo>
                      <a:pt x="0" y="29"/>
                      <a:pt x="1" y="30"/>
                      <a:pt x="2" y="30"/>
                    </a:cubicBezTo>
                    <a:cubicBezTo>
                      <a:pt x="3" y="30"/>
                      <a:pt x="4" y="29"/>
                      <a:pt x="4" y="28"/>
                    </a:cubicBezTo>
                    <a:cubicBezTo>
                      <a:pt x="4" y="15"/>
                      <a:pt x="15" y="4"/>
                      <a:pt x="28" y="4"/>
                    </a:cubicBezTo>
                    <a:cubicBezTo>
                      <a:pt x="29" y="4"/>
                      <a:pt x="30" y="3"/>
                      <a:pt x="30" y="2"/>
                    </a:cubicBezTo>
                    <a:cubicBezTo>
                      <a:pt x="30" y="1"/>
                      <a:pt x="29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40878870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35301" y="986203"/>
            <a:ext cx="487345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Block Random Portfolio Slide Sample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3067" y="2362674"/>
            <a:ext cx="1944665" cy="27286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charset="0"/>
              <a:cs typeface="Roboto Condensed Light" charset="0"/>
            </a:endParaRPr>
          </a:p>
          <a:p>
            <a:pPr>
              <a:lnSpc>
                <a:spcPct val="150000"/>
              </a:lnSpc>
            </a:pP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charset="0"/>
              <a:cs typeface="Roboto Condensed Light" charset="0"/>
            </a:endParaRPr>
          </a:p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Remaining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essentially unchanged. It was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0432" y="2027962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4954545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6374" y="986203"/>
            <a:ext cx="417139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Screen Web Device Mockup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343" y="2171057"/>
            <a:ext cx="3603172" cy="349898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24151" y="2761206"/>
            <a:ext cx="4775891" cy="7276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Remaining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essentially unchanged. It was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release.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51515" y="2426494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980771" y="4114419"/>
            <a:ext cx="987735" cy="173049"/>
          </a:xfrm>
          <a:prstGeom prst="rect">
            <a:avLst/>
          </a:prstGeom>
          <a:effectLst/>
        </p:spPr>
        <p:txBody>
          <a:bodyPr wrap="none">
            <a:noAutofit/>
          </a:bodyPr>
          <a:lstStyle/>
          <a:p>
            <a:pPr>
              <a:lnSpc>
                <a:spcPct val="95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APPAREL</a:t>
            </a:r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 rot="5400000">
            <a:off x="5491003" y="2851393"/>
            <a:ext cx="168773" cy="3066844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041968" y="4300428"/>
            <a:ext cx="2244652" cy="168771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900" dirty="0">
                <a:solidFill>
                  <a:srgbClr val="FFFFFF"/>
                </a:solidFill>
              </a:rPr>
              <a:t>70%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80772" y="4529589"/>
            <a:ext cx="469813" cy="173049"/>
          </a:xfrm>
          <a:prstGeom prst="rect">
            <a:avLst/>
          </a:prstGeom>
          <a:effectLst/>
        </p:spPr>
        <p:txBody>
          <a:bodyPr wrap="none">
            <a:noAutofit/>
          </a:bodyPr>
          <a:lstStyle/>
          <a:p>
            <a:pPr>
              <a:lnSpc>
                <a:spcPct val="95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SHOOPING</a:t>
            </a:r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 rot="5400000">
            <a:off x="5491003" y="3266563"/>
            <a:ext cx="168773" cy="3066844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4041967" y="4715598"/>
            <a:ext cx="1646308" cy="168771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900" dirty="0">
                <a:solidFill>
                  <a:srgbClr val="FFFFFF"/>
                </a:solidFill>
              </a:rPr>
              <a:t>58%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980771" y="3699251"/>
            <a:ext cx="987735" cy="173049"/>
          </a:xfrm>
          <a:prstGeom prst="rect">
            <a:avLst/>
          </a:prstGeom>
          <a:effectLst/>
        </p:spPr>
        <p:txBody>
          <a:bodyPr wrap="none">
            <a:noAutofit/>
          </a:bodyPr>
          <a:lstStyle/>
          <a:p>
            <a:pPr>
              <a:lnSpc>
                <a:spcPct val="95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INTERNET</a:t>
            </a:r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 rot="5400000">
            <a:off x="5491003" y="2436225"/>
            <a:ext cx="168773" cy="3066844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041968" y="3885260"/>
            <a:ext cx="2662828" cy="168771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900" dirty="0">
                <a:solidFill>
                  <a:srgbClr val="FFFFFF"/>
                </a:solidFill>
              </a:rPr>
              <a:t>80%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5245482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862608" y="1872906"/>
            <a:ext cx="4904185" cy="2890837"/>
            <a:chOff x="2463800" y="857251"/>
            <a:chExt cx="6538913" cy="3854449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>
              <a:off x="5165725" y="1511300"/>
              <a:ext cx="3368675" cy="1801812"/>
            </a:xfrm>
            <a:custGeom>
              <a:avLst/>
              <a:gdLst>
                <a:gd name="T0" fmla="*/ 247 w 1566"/>
                <a:gd name="T1" fmla="*/ 187 h 838"/>
                <a:gd name="T2" fmla="*/ 201 w 1566"/>
                <a:gd name="T3" fmla="*/ 216 h 838"/>
                <a:gd name="T4" fmla="*/ 150 w 1566"/>
                <a:gd name="T5" fmla="*/ 186 h 838"/>
                <a:gd name="T6" fmla="*/ 249 w 1566"/>
                <a:gd name="T7" fmla="*/ 72 h 838"/>
                <a:gd name="T8" fmla="*/ 398 w 1566"/>
                <a:gd name="T9" fmla="*/ 85 h 838"/>
                <a:gd name="T10" fmla="*/ 544 w 1566"/>
                <a:gd name="T11" fmla="*/ 80 h 838"/>
                <a:gd name="T12" fmla="*/ 645 w 1566"/>
                <a:gd name="T13" fmla="*/ 49 h 838"/>
                <a:gd name="T14" fmla="*/ 788 w 1566"/>
                <a:gd name="T15" fmla="*/ 7 h 838"/>
                <a:gd name="T16" fmla="*/ 990 w 1566"/>
                <a:gd name="T17" fmla="*/ 36 h 838"/>
                <a:gd name="T18" fmla="*/ 1167 w 1566"/>
                <a:gd name="T19" fmla="*/ 49 h 838"/>
                <a:gd name="T20" fmla="*/ 1334 w 1566"/>
                <a:gd name="T21" fmla="*/ 74 h 838"/>
                <a:gd name="T22" fmla="*/ 1556 w 1566"/>
                <a:gd name="T23" fmla="*/ 110 h 838"/>
                <a:gd name="T24" fmla="*/ 1525 w 1566"/>
                <a:gd name="T25" fmla="*/ 141 h 838"/>
                <a:gd name="T26" fmla="*/ 1462 w 1566"/>
                <a:gd name="T27" fmla="*/ 201 h 838"/>
                <a:gd name="T28" fmla="*/ 1442 w 1566"/>
                <a:gd name="T29" fmla="*/ 246 h 838"/>
                <a:gd name="T30" fmla="*/ 1374 w 1566"/>
                <a:gd name="T31" fmla="*/ 156 h 838"/>
                <a:gd name="T32" fmla="*/ 1295 w 1566"/>
                <a:gd name="T33" fmla="*/ 181 h 838"/>
                <a:gd name="T34" fmla="*/ 1308 w 1566"/>
                <a:gd name="T35" fmla="*/ 235 h 838"/>
                <a:gd name="T36" fmla="*/ 1383 w 1566"/>
                <a:gd name="T37" fmla="*/ 303 h 838"/>
                <a:gd name="T38" fmla="*/ 1344 w 1566"/>
                <a:gd name="T39" fmla="*/ 319 h 838"/>
                <a:gd name="T40" fmla="*/ 1299 w 1566"/>
                <a:gd name="T41" fmla="*/ 407 h 838"/>
                <a:gd name="T42" fmla="*/ 1279 w 1566"/>
                <a:gd name="T43" fmla="*/ 421 h 838"/>
                <a:gd name="T44" fmla="*/ 1214 w 1566"/>
                <a:gd name="T45" fmla="*/ 407 h 838"/>
                <a:gd name="T46" fmla="*/ 1243 w 1566"/>
                <a:gd name="T47" fmla="*/ 439 h 838"/>
                <a:gd name="T48" fmla="*/ 1270 w 1566"/>
                <a:gd name="T49" fmla="*/ 553 h 838"/>
                <a:gd name="T50" fmla="*/ 1155 w 1566"/>
                <a:gd name="T51" fmla="*/ 615 h 838"/>
                <a:gd name="T52" fmla="*/ 1154 w 1566"/>
                <a:gd name="T53" fmla="*/ 755 h 838"/>
                <a:gd name="T54" fmla="*/ 1095 w 1566"/>
                <a:gd name="T55" fmla="*/ 747 h 838"/>
                <a:gd name="T56" fmla="*/ 1143 w 1566"/>
                <a:gd name="T57" fmla="*/ 836 h 838"/>
                <a:gd name="T58" fmla="*/ 1081 w 1566"/>
                <a:gd name="T59" fmla="*/ 731 h 838"/>
                <a:gd name="T60" fmla="*/ 1016 w 1566"/>
                <a:gd name="T61" fmla="*/ 626 h 838"/>
                <a:gd name="T62" fmla="*/ 926 w 1566"/>
                <a:gd name="T63" fmla="*/ 647 h 838"/>
                <a:gd name="T64" fmla="*/ 865 w 1566"/>
                <a:gd name="T65" fmla="*/ 758 h 838"/>
                <a:gd name="T66" fmla="*/ 785 w 1566"/>
                <a:gd name="T67" fmla="*/ 610 h 838"/>
                <a:gd name="T68" fmla="*/ 687 w 1566"/>
                <a:gd name="T69" fmla="*/ 566 h 838"/>
                <a:gd name="T70" fmla="*/ 582 w 1566"/>
                <a:gd name="T71" fmla="*/ 515 h 838"/>
                <a:gd name="T72" fmla="*/ 605 w 1566"/>
                <a:gd name="T73" fmla="*/ 576 h 838"/>
                <a:gd name="T74" fmla="*/ 679 w 1566"/>
                <a:gd name="T75" fmla="*/ 604 h 838"/>
                <a:gd name="T76" fmla="*/ 581 w 1566"/>
                <a:gd name="T77" fmla="*/ 691 h 838"/>
                <a:gd name="T78" fmla="*/ 488 w 1566"/>
                <a:gd name="T79" fmla="*/ 626 h 838"/>
                <a:gd name="T80" fmla="*/ 432 w 1566"/>
                <a:gd name="T81" fmla="*/ 443 h 838"/>
                <a:gd name="T82" fmla="*/ 339 w 1566"/>
                <a:gd name="T83" fmla="*/ 412 h 838"/>
                <a:gd name="T84" fmla="*/ 295 w 1566"/>
                <a:gd name="T85" fmla="*/ 428 h 838"/>
                <a:gd name="T86" fmla="*/ 214 w 1566"/>
                <a:gd name="T87" fmla="*/ 334 h 838"/>
                <a:gd name="T88" fmla="*/ 262 w 1566"/>
                <a:gd name="T89" fmla="*/ 395 h 838"/>
                <a:gd name="T90" fmla="*/ 212 w 1566"/>
                <a:gd name="T91" fmla="*/ 422 h 838"/>
                <a:gd name="T92" fmla="*/ 221 w 1566"/>
                <a:gd name="T93" fmla="*/ 384 h 838"/>
                <a:gd name="T94" fmla="*/ 133 w 1566"/>
                <a:gd name="T95" fmla="*/ 357 h 838"/>
                <a:gd name="T96" fmla="*/ 47 w 1566"/>
                <a:gd name="T97" fmla="*/ 437 h 838"/>
                <a:gd name="T98" fmla="*/ 10 w 1566"/>
                <a:gd name="T99" fmla="*/ 362 h 838"/>
                <a:gd name="T100" fmla="*/ 55 w 1566"/>
                <a:gd name="T101" fmla="*/ 304 h 838"/>
                <a:gd name="T102" fmla="*/ 135 w 1566"/>
                <a:gd name="T103" fmla="*/ 255 h 838"/>
                <a:gd name="T104" fmla="*/ 186 w 1566"/>
                <a:gd name="T105" fmla="*/ 219 h 838"/>
                <a:gd name="T106" fmla="*/ 276 w 1566"/>
                <a:gd name="T107" fmla="*/ 217 h 838"/>
                <a:gd name="T108" fmla="*/ 282 w 1566"/>
                <a:gd name="T109" fmla="*/ 136 h 8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66" h="838">
                  <a:moveTo>
                    <a:pt x="301" y="120"/>
                  </a:moveTo>
                  <a:cubicBezTo>
                    <a:pt x="290" y="114"/>
                    <a:pt x="279" y="116"/>
                    <a:pt x="275" y="124"/>
                  </a:cubicBezTo>
                  <a:cubicBezTo>
                    <a:pt x="270" y="133"/>
                    <a:pt x="262" y="138"/>
                    <a:pt x="254" y="142"/>
                  </a:cubicBezTo>
                  <a:cubicBezTo>
                    <a:pt x="243" y="148"/>
                    <a:pt x="242" y="157"/>
                    <a:pt x="251" y="166"/>
                  </a:cubicBezTo>
                  <a:cubicBezTo>
                    <a:pt x="251" y="166"/>
                    <a:pt x="252" y="167"/>
                    <a:pt x="253" y="168"/>
                  </a:cubicBezTo>
                  <a:cubicBezTo>
                    <a:pt x="259" y="174"/>
                    <a:pt x="258" y="180"/>
                    <a:pt x="251" y="185"/>
                  </a:cubicBezTo>
                  <a:cubicBezTo>
                    <a:pt x="250" y="186"/>
                    <a:pt x="248" y="187"/>
                    <a:pt x="247" y="187"/>
                  </a:cubicBezTo>
                  <a:cubicBezTo>
                    <a:pt x="243" y="189"/>
                    <a:pt x="241" y="193"/>
                    <a:pt x="240" y="197"/>
                  </a:cubicBezTo>
                  <a:cubicBezTo>
                    <a:pt x="240" y="202"/>
                    <a:pt x="239" y="207"/>
                    <a:pt x="238" y="211"/>
                  </a:cubicBezTo>
                  <a:cubicBezTo>
                    <a:pt x="237" y="214"/>
                    <a:pt x="235" y="215"/>
                    <a:pt x="232" y="216"/>
                  </a:cubicBezTo>
                  <a:cubicBezTo>
                    <a:pt x="229" y="217"/>
                    <a:pt x="225" y="219"/>
                    <a:pt x="222" y="220"/>
                  </a:cubicBezTo>
                  <a:cubicBezTo>
                    <a:pt x="216" y="222"/>
                    <a:pt x="209" y="223"/>
                    <a:pt x="203" y="224"/>
                  </a:cubicBezTo>
                  <a:cubicBezTo>
                    <a:pt x="201" y="225"/>
                    <a:pt x="199" y="222"/>
                    <a:pt x="197" y="221"/>
                  </a:cubicBezTo>
                  <a:cubicBezTo>
                    <a:pt x="198" y="220"/>
                    <a:pt x="199" y="218"/>
                    <a:pt x="201" y="216"/>
                  </a:cubicBezTo>
                  <a:cubicBezTo>
                    <a:pt x="202" y="215"/>
                    <a:pt x="203" y="215"/>
                    <a:pt x="204" y="214"/>
                  </a:cubicBezTo>
                  <a:cubicBezTo>
                    <a:pt x="207" y="211"/>
                    <a:pt x="208" y="207"/>
                    <a:pt x="206" y="204"/>
                  </a:cubicBezTo>
                  <a:cubicBezTo>
                    <a:pt x="201" y="198"/>
                    <a:pt x="196" y="192"/>
                    <a:pt x="191" y="187"/>
                  </a:cubicBezTo>
                  <a:cubicBezTo>
                    <a:pt x="187" y="183"/>
                    <a:pt x="185" y="183"/>
                    <a:pt x="180" y="186"/>
                  </a:cubicBezTo>
                  <a:cubicBezTo>
                    <a:pt x="178" y="188"/>
                    <a:pt x="176" y="190"/>
                    <a:pt x="173" y="191"/>
                  </a:cubicBezTo>
                  <a:cubicBezTo>
                    <a:pt x="167" y="194"/>
                    <a:pt x="161" y="196"/>
                    <a:pt x="154" y="192"/>
                  </a:cubicBezTo>
                  <a:cubicBezTo>
                    <a:pt x="152" y="190"/>
                    <a:pt x="150" y="188"/>
                    <a:pt x="150" y="186"/>
                  </a:cubicBezTo>
                  <a:cubicBezTo>
                    <a:pt x="147" y="178"/>
                    <a:pt x="145" y="170"/>
                    <a:pt x="144" y="161"/>
                  </a:cubicBezTo>
                  <a:cubicBezTo>
                    <a:pt x="143" y="153"/>
                    <a:pt x="145" y="151"/>
                    <a:pt x="152" y="148"/>
                  </a:cubicBezTo>
                  <a:cubicBezTo>
                    <a:pt x="164" y="142"/>
                    <a:pt x="175" y="136"/>
                    <a:pt x="186" y="129"/>
                  </a:cubicBezTo>
                  <a:cubicBezTo>
                    <a:pt x="190" y="127"/>
                    <a:pt x="194" y="123"/>
                    <a:pt x="197" y="119"/>
                  </a:cubicBezTo>
                  <a:cubicBezTo>
                    <a:pt x="204" y="113"/>
                    <a:pt x="209" y="107"/>
                    <a:pt x="215" y="101"/>
                  </a:cubicBezTo>
                  <a:cubicBezTo>
                    <a:pt x="223" y="94"/>
                    <a:pt x="230" y="88"/>
                    <a:pt x="237" y="81"/>
                  </a:cubicBezTo>
                  <a:cubicBezTo>
                    <a:pt x="241" y="78"/>
                    <a:pt x="245" y="75"/>
                    <a:pt x="249" y="72"/>
                  </a:cubicBezTo>
                  <a:cubicBezTo>
                    <a:pt x="251" y="70"/>
                    <a:pt x="254" y="70"/>
                    <a:pt x="257" y="69"/>
                  </a:cubicBezTo>
                  <a:cubicBezTo>
                    <a:pt x="264" y="69"/>
                    <a:pt x="271" y="68"/>
                    <a:pt x="278" y="63"/>
                  </a:cubicBezTo>
                  <a:cubicBezTo>
                    <a:pt x="279" y="62"/>
                    <a:pt x="282" y="62"/>
                    <a:pt x="284" y="62"/>
                  </a:cubicBezTo>
                  <a:cubicBezTo>
                    <a:pt x="301" y="61"/>
                    <a:pt x="317" y="62"/>
                    <a:pt x="333" y="64"/>
                  </a:cubicBezTo>
                  <a:cubicBezTo>
                    <a:pt x="338" y="65"/>
                    <a:pt x="344" y="67"/>
                    <a:pt x="349" y="70"/>
                  </a:cubicBezTo>
                  <a:cubicBezTo>
                    <a:pt x="361" y="77"/>
                    <a:pt x="375" y="79"/>
                    <a:pt x="388" y="82"/>
                  </a:cubicBezTo>
                  <a:cubicBezTo>
                    <a:pt x="392" y="83"/>
                    <a:pt x="395" y="83"/>
                    <a:pt x="398" y="85"/>
                  </a:cubicBezTo>
                  <a:cubicBezTo>
                    <a:pt x="408" y="89"/>
                    <a:pt x="418" y="91"/>
                    <a:pt x="428" y="94"/>
                  </a:cubicBezTo>
                  <a:cubicBezTo>
                    <a:pt x="433" y="95"/>
                    <a:pt x="436" y="93"/>
                    <a:pt x="439" y="91"/>
                  </a:cubicBezTo>
                  <a:cubicBezTo>
                    <a:pt x="446" y="84"/>
                    <a:pt x="453" y="83"/>
                    <a:pt x="462" y="89"/>
                  </a:cubicBezTo>
                  <a:cubicBezTo>
                    <a:pt x="465" y="91"/>
                    <a:pt x="470" y="92"/>
                    <a:pt x="474" y="91"/>
                  </a:cubicBezTo>
                  <a:cubicBezTo>
                    <a:pt x="482" y="90"/>
                    <a:pt x="490" y="87"/>
                    <a:pt x="497" y="84"/>
                  </a:cubicBezTo>
                  <a:cubicBezTo>
                    <a:pt x="503" y="82"/>
                    <a:pt x="508" y="81"/>
                    <a:pt x="515" y="81"/>
                  </a:cubicBezTo>
                  <a:cubicBezTo>
                    <a:pt x="524" y="82"/>
                    <a:pt x="534" y="81"/>
                    <a:pt x="544" y="80"/>
                  </a:cubicBezTo>
                  <a:cubicBezTo>
                    <a:pt x="546" y="80"/>
                    <a:pt x="549" y="79"/>
                    <a:pt x="551" y="78"/>
                  </a:cubicBezTo>
                  <a:cubicBezTo>
                    <a:pt x="558" y="73"/>
                    <a:pt x="566" y="72"/>
                    <a:pt x="575" y="72"/>
                  </a:cubicBezTo>
                  <a:cubicBezTo>
                    <a:pt x="583" y="73"/>
                    <a:pt x="590" y="69"/>
                    <a:pt x="595" y="62"/>
                  </a:cubicBezTo>
                  <a:cubicBezTo>
                    <a:pt x="598" y="58"/>
                    <a:pt x="603" y="54"/>
                    <a:pt x="603" y="48"/>
                  </a:cubicBezTo>
                  <a:cubicBezTo>
                    <a:pt x="603" y="46"/>
                    <a:pt x="606" y="44"/>
                    <a:pt x="609" y="43"/>
                  </a:cubicBezTo>
                  <a:cubicBezTo>
                    <a:pt x="616" y="42"/>
                    <a:pt x="624" y="41"/>
                    <a:pt x="632" y="46"/>
                  </a:cubicBezTo>
                  <a:cubicBezTo>
                    <a:pt x="636" y="49"/>
                    <a:pt x="640" y="49"/>
                    <a:pt x="645" y="49"/>
                  </a:cubicBezTo>
                  <a:cubicBezTo>
                    <a:pt x="652" y="48"/>
                    <a:pt x="659" y="47"/>
                    <a:pt x="666" y="46"/>
                  </a:cubicBezTo>
                  <a:cubicBezTo>
                    <a:pt x="671" y="45"/>
                    <a:pt x="677" y="43"/>
                    <a:pt x="681" y="39"/>
                  </a:cubicBezTo>
                  <a:cubicBezTo>
                    <a:pt x="683" y="36"/>
                    <a:pt x="687" y="35"/>
                    <a:pt x="690" y="35"/>
                  </a:cubicBezTo>
                  <a:cubicBezTo>
                    <a:pt x="699" y="34"/>
                    <a:pt x="707" y="31"/>
                    <a:pt x="715" y="26"/>
                  </a:cubicBezTo>
                  <a:cubicBezTo>
                    <a:pt x="725" y="20"/>
                    <a:pt x="737" y="16"/>
                    <a:pt x="750" y="15"/>
                  </a:cubicBezTo>
                  <a:cubicBezTo>
                    <a:pt x="759" y="15"/>
                    <a:pt x="767" y="13"/>
                    <a:pt x="776" y="12"/>
                  </a:cubicBezTo>
                  <a:cubicBezTo>
                    <a:pt x="780" y="11"/>
                    <a:pt x="784" y="9"/>
                    <a:pt x="788" y="7"/>
                  </a:cubicBezTo>
                  <a:cubicBezTo>
                    <a:pt x="798" y="1"/>
                    <a:pt x="808" y="0"/>
                    <a:pt x="819" y="3"/>
                  </a:cubicBezTo>
                  <a:cubicBezTo>
                    <a:pt x="833" y="7"/>
                    <a:pt x="848" y="8"/>
                    <a:pt x="862" y="10"/>
                  </a:cubicBezTo>
                  <a:cubicBezTo>
                    <a:pt x="867" y="11"/>
                    <a:pt x="872" y="11"/>
                    <a:pt x="877" y="12"/>
                  </a:cubicBezTo>
                  <a:cubicBezTo>
                    <a:pt x="885" y="15"/>
                    <a:pt x="892" y="19"/>
                    <a:pt x="897" y="26"/>
                  </a:cubicBezTo>
                  <a:cubicBezTo>
                    <a:pt x="901" y="33"/>
                    <a:pt x="907" y="35"/>
                    <a:pt x="915" y="36"/>
                  </a:cubicBezTo>
                  <a:cubicBezTo>
                    <a:pt x="929" y="38"/>
                    <a:pt x="944" y="36"/>
                    <a:pt x="958" y="35"/>
                  </a:cubicBezTo>
                  <a:cubicBezTo>
                    <a:pt x="968" y="34"/>
                    <a:pt x="979" y="35"/>
                    <a:pt x="990" y="36"/>
                  </a:cubicBezTo>
                  <a:cubicBezTo>
                    <a:pt x="1003" y="37"/>
                    <a:pt x="1016" y="39"/>
                    <a:pt x="1029" y="40"/>
                  </a:cubicBezTo>
                  <a:cubicBezTo>
                    <a:pt x="1036" y="41"/>
                    <a:pt x="1043" y="43"/>
                    <a:pt x="1049" y="47"/>
                  </a:cubicBezTo>
                  <a:cubicBezTo>
                    <a:pt x="1055" y="50"/>
                    <a:pt x="1062" y="53"/>
                    <a:pt x="1069" y="55"/>
                  </a:cubicBezTo>
                  <a:cubicBezTo>
                    <a:pt x="1074" y="57"/>
                    <a:pt x="1079" y="57"/>
                    <a:pt x="1083" y="55"/>
                  </a:cubicBezTo>
                  <a:cubicBezTo>
                    <a:pt x="1089" y="53"/>
                    <a:pt x="1094" y="51"/>
                    <a:pt x="1099" y="48"/>
                  </a:cubicBezTo>
                  <a:cubicBezTo>
                    <a:pt x="1106" y="45"/>
                    <a:pt x="1113" y="44"/>
                    <a:pt x="1120" y="45"/>
                  </a:cubicBezTo>
                  <a:cubicBezTo>
                    <a:pt x="1136" y="47"/>
                    <a:pt x="1151" y="47"/>
                    <a:pt x="1167" y="49"/>
                  </a:cubicBezTo>
                  <a:cubicBezTo>
                    <a:pt x="1172" y="49"/>
                    <a:pt x="1177" y="50"/>
                    <a:pt x="1181" y="51"/>
                  </a:cubicBezTo>
                  <a:cubicBezTo>
                    <a:pt x="1191" y="54"/>
                    <a:pt x="1201" y="58"/>
                    <a:pt x="1211" y="60"/>
                  </a:cubicBezTo>
                  <a:cubicBezTo>
                    <a:pt x="1218" y="61"/>
                    <a:pt x="1225" y="61"/>
                    <a:pt x="1232" y="61"/>
                  </a:cubicBezTo>
                  <a:cubicBezTo>
                    <a:pt x="1242" y="60"/>
                    <a:pt x="1252" y="60"/>
                    <a:pt x="1262" y="62"/>
                  </a:cubicBezTo>
                  <a:cubicBezTo>
                    <a:pt x="1270" y="64"/>
                    <a:pt x="1278" y="65"/>
                    <a:pt x="1285" y="70"/>
                  </a:cubicBezTo>
                  <a:cubicBezTo>
                    <a:pt x="1289" y="72"/>
                    <a:pt x="1294" y="72"/>
                    <a:pt x="1299" y="72"/>
                  </a:cubicBezTo>
                  <a:cubicBezTo>
                    <a:pt x="1311" y="73"/>
                    <a:pt x="1322" y="73"/>
                    <a:pt x="1334" y="74"/>
                  </a:cubicBezTo>
                  <a:cubicBezTo>
                    <a:pt x="1336" y="74"/>
                    <a:pt x="1338" y="74"/>
                    <a:pt x="1340" y="73"/>
                  </a:cubicBezTo>
                  <a:cubicBezTo>
                    <a:pt x="1361" y="69"/>
                    <a:pt x="1383" y="70"/>
                    <a:pt x="1405" y="73"/>
                  </a:cubicBezTo>
                  <a:cubicBezTo>
                    <a:pt x="1420" y="76"/>
                    <a:pt x="1435" y="79"/>
                    <a:pt x="1450" y="81"/>
                  </a:cubicBezTo>
                  <a:cubicBezTo>
                    <a:pt x="1454" y="82"/>
                    <a:pt x="1459" y="81"/>
                    <a:pt x="1463" y="83"/>
                  </a:cubicBezTo>
                  <a:cubicBezTo>
                    <a:pt x="1474" y="85"/>
                    <a:pt x="1485" y="88"/>
                    <a:pt x="1495" y="92"/>
                  </a:cubicBezTo>
                  <a:cubicBezTo>
                    <a:pt x="1507" y="97"/>
                    <a:pt x="1518" y="100"/>
                    <a:pt x="1531" y="101"/>
                  </a:cubicBezTo>
                  <a:cubicBezTo>
                    <a:pt x="1540" y="102"/>
                    <a:pt x="1548" y="106"/>
                    <a:pt x="1556" y="110"/>
                  </a:cubicBezTo>
                  <a:cubicBezTo>
                    <a:pt x="1563" y="113"/>
                    <a:pt x="1566" y="120"/>
                    <a:pt x="1564" y="124"/>
                  </a:cubicBezTo>
                  <a:cubicBezTo>
                    <a:pt x="1562" y="129"/>
                    <a:pt x="1556" y="131"/>
                    <a:pt x="1548" y="129"/>
                  </a:cubicBezTo>
                  <a:cubicBezTo>
                    <a:pt x="1539" y="126"/>
                    <a:pt x="1529" y="123"/>
                    <a:pt x="1520" y="120"/>
                  </a:cubicBezTo>
                  <a:cubicBezTo>
                    <a:pt x="1515" y="118"/>
                    <a:pt x="1510" y="119"/>
                    <a:pt x="1505" y="121"/>
                  </a:cubicBezTo>
                  <a:cubicBezTo>
                    <a:pt x="1499" y="125"/>
                    <a:pt x="1499" y="129"/>
                    <a:pt x="1505" y="133"/>
                  </a:cubicBezTo>
                  <a:cubicBezTo>
                    <a:pt x="1509" y="135"/>
                    <a:pt x="1513" y="136"/>
                    <a:pt x="1517" y="138"/>
                  </a:cubicBezTo>
                  <a:cubicBezTo>
                    <a:pt x="1520" y="139"/>
                    <a:pt x="1523" y="139"/>
                    <a:pt x="1525" y="141"/>
                  </a:cubicBezTo>
                  <a:cubicBezTo>
                    <a:pt x="1529" y="143"/>
                    <a:pt x="1528" y="147"/>
                    <a:pt x="1524" y="148"/>
                  </a:cubicBezTo>
                  <a:cubicBezTo>
                    <a:pt x="1524" y="148"/>
                    <a:pt x="1523" y="148"/>
                    <a:pt x="1523" y="148"/>
                  </a:cubicBezTo>
                  <a:cubicBezTo>
                    <a:pt x="1510" y="149"/>
                    <a:pt x="1502" y="155"/>
                    <a:pt x="1495" y="164"/>
                  </a:cubicBezTo>
                  <a:cubicBezTo>
                    <a:pt x="1489" y="171"/>
                    <a:pt x="1483" y="173"/>
                    <a:pt x="1474" y="172"/>
                  </a:cubicBezTo>
                  <a:cubicBezTo>
                    <a:pt x="1466" y="171"/>
                    <a:pt x="1460" y="176"/>
                    <a:pt x="1454" y="180"/>
                  </a:cubicBezTo>
                  <a:cubicBezTo>
                    <a:pt x="1451" y="182"/>
                    <a:pt x="1450" y="186"/>
                    <a:pt x="1453" y="190"/>
                  </a:cubicBezTo>
                  <a:cubicBezTo>
                    <a:pt x="1456" y="194"/>
                    <a:pt x="1459" y="197"/>
                    <a:pt x="1462" y="201"/>
                  </a:cubicBezTo>
                  <a:cubicBezTo>
                    <a:pt x="1464" y="204"/>
                    <a:pt x="1467" y="208"/>
                    <a:pt x="1469" y="211"/>
                  </a:cubicBezTo>
                  <a:cubicBezTo>
                    <a:pt x="1471" y="214"/>
                    <a:pt x="1473" y="217"/>
                    <a:pt x="1476" y="220"/>
                  </a:cubicBezTo>
                  <a:cubicBezTo>
                    <a:pt x="1479" y="224"/>
                    <a:pt x="1480" y="228"/>
                    <a:pt x="1481" y="232"/>
                  </a:cubicBezTo>
                  <a:cubicBezTo>
                    <a:pt x="1482" y="244"/>
                    <a:pt x="1478" y="255"/>
                    <a:pt x="1475" y="267"/>
                  </a:cubicBezTo>
                  <a:cubicBezTo>
                    <a:pt x="1475" y="270"/>
                    <a:pt x="1472" y="270"/>
                    <a:pt x="1469" y="269"/>
                  </a:cubicBezTo>
                  <a:cubicBezTo>
                    <a:pt x="1469" y="269"/>
                    <a:pt x="1468" y="269"/>
                    <a:pt x="1468" y="269"/>
                  </a:cubicBezTo>
                  <a:cubicBezTo>
                    <a:pt x="1459" y="261"/>
                    <a:pt x="1450" y="253"/>
                    <a:pt x="1442" y="246"/>
                  </a:cubicBezTo>
                  <a:cubicBezTo>
                    <a:pt x="1437" y="242"/>
                    <a:pt x="1434" y="237"/>
                    <a:pt x="1429" y="233"/>
                  </a:cubicBezTo>
                  <a:cubicBezTo>
                    <a:pt x="1421" y="227"/>
                    <a:pt x="1415" y="220"/>
                    <a:pt x="1409" y="212"/>
                  </a:cubicBezTo>
                  <a:cubicBezTo>
                    <a:pt x="1404" y="206"/>
                    <a:pt x="1403" y="199"/>
                    <a:pt x="1405" y="192"/>
                  </a:cubicBezTo>
                  <a:cubicBezTo>
                    <a:pt x="1407" y="187"/>
                    <a:pt x="1410" y="182"/>
                    <a:pt x="1411" y="176"/>
                  </a:cubicBezTo>
                  <a:cubicBezTo>
                    <a:pt x="1413" y="169"/>
                    <a:pt x="1411" y="165"/>
                    <a:pt x="1404" y="165"/>
                  </a:cubicBezTo>
                  <a:cubicBezTo>
                    <a:pt x="1397" y="165"/>
                    <a:pt x="1391" y="163"/>
                    <a:pt x="1386" y="159"/>
                  </a:cubicBezTo>
                  <a:cubicBezTo>
                    <a:pt x="1382" y="157"/>
                    <a:pt x="1378" y="156"/>
                    <a:pt x="1374" y="156"/>
                  </a:cubicBezTo>
                  <a:cubicBezTo>
                    <a:pt x="1365" y="155"/>
                    <a:pt x="1361" y="163"/>
                    <a:pt x="1366" y="170"/>
                  </a:cubicBezTo>
                  <a:cubicBezTo>
                    <a:pt x="1367" y="172"/>
                    <a:pt x="1369" y="174"/>
                    <a:pt x="1370" y="176"/>
                  </a:cubicBezTo>
                  <a:cubicBezTo>
                    <a:pt x="1372" y="180"/>
                    <a:pt x="1371" y="182"/>
                    <a:pt x="1367" y="183"/>
                  </a:cubicBezTo>
                  <a:cubicBezTo>
                    <a:pt x="1357" y="184"/>
                    <a:pt x="1348" y="187"/>
                    <a:pt x="1339" y="181"/>
                  </a:cubicBezTo>
                  <a:cubicBezTo>
                    <a:pt x="1336" y="180"/>
                    <a:pt x="1332" y="179"/>
                    <a:pt x="1329" y="179"/>
                  </a:cubicBezTo>
                  <a:cubicBezTo>
                    <a:pt x="1321" y="179"/>
                    <a:pt x="1312" y="180"/>
                    <a:pt x="1304" y="181"/>
                  </a:cubicBezTo>
                  <a:cubicBezTo>
                    <a:pt x="1301" y="181"/>
                    <a:pt x="1298" y="181"/>
                    <a:pt x="1295" y="181"/>
                  </a:cubicBezTo>
                  <a:cubicBezTo>
                    <a:pt x="1292" y="181"/>
                    <a:pt x="1289" y="180"/>
                    <a:pt x="1285" y="180"/>
                  </a:cubicBezTo>
                  <a:cubicBezTo>
                    <a:pt x="1276" y="180"/>
                    <a:pt x="1270" y="184"/>
                    <a:pt x="1267" y="193"/>
                  </a:cubicBezTo>
                  <a:cubicBezTo>
                    <a:pt x="1264" y="200"/>
                    <a:pt x="1260" y="207"/>
                    <a:pt x="1259" y="216"/>
                  </a:cubicBezTo>
                  <a:cubicBezTo>
                    <a:pt x="1259" y="221"/>
                    <a:pt x="1260" y="224"/>
                    <a:pt x="1264" y="226"/>
                  </a:cubicBezTo>
                  <a:cubicBezTo>
                    <a:pt x="1269" y="229"/>
                    <a:pt x="1274" y="231"/>
                    <a:pt x="1278" y="234"/>
                  </a:cubicBezTo>
                  <a:cubicBezTo>
                    <a:pt x="1280" y="234"/>
                    <a:pt x="1281" y="235"/>
                    <a:pt x="1283" y="235"/>
                  </a:cubicBezTo>
                  <a:cubicBezTo>
                    <a:pt x="1291" y="235"/>
                    <a:pt x="1300" y="235"/>
                    <a:pt x="1308" y="235"/>
                  </a:cubicBezTo>
                  <a:cubicBezTo>
                    <a:pt x="1310" y="235"/>
                    <a:pt x="1311" y="235"/>
                    <a:pt x="1312" y="235"/>
                  </a:cubicBezTo>
                  <a:cubicBezTo>
                    <a:pt x="1314" y="235"/>
                    <a:pt x="1316" y="235"/>
                    <a:pt x="1318" y="235"/>
                  </a:cubicBezTo>
                  <a:cubicBezTo>
                    <a:pt x="1320" y="235"/>
                    <a:pt x="1323" y="235"/>
                    <a:pt x="1325" y="237"/>
                  </a:cubicBezTo>
                  <a:cubicBezTo>
                    <a:pt x="1330" y="242"/>
                    <a:pt x="1336" y="248"/>
                    <a:pt x="1341" y="253"/>
                  </a:cubicBezTo>
                  <a:cubicBezTo>
                    <a:pt x="1348" y="258"/>
                    <a:pt x="1352" y="265"/>
                    <a:pt x="1357" y="271"/>
                  </a:cubicBezTo>
                  <a:cubicBezTo>
                    <a:pt x="1361" y="276"/>
                    <a:pt x="1364" y="281"/>
                    <a:pt x="1370" y="284"/>
                  </a:cubicBezTo>
                  <a:cubicBezTo>
                    <a:pt x="1378" y="288"/>
                    <a:pt x="1380" y="296"/>
                    <a:pt x="1383" y="303"/>
                  </a:cubicBezTo>
                  <a:cubicBezTo>
                    <a:pt x="1385" y="307"/>
                    <a:pt x="1387" y="312"/>
                    <a:pt x="1389" y="316"/>
                  </a:cubicBezTo>
                  <a:cubicBezTo>
                    <a:pt x="1392" y="321"/>
                    <a:pt x="1392" y="323"/>
                    <a:pt x="1389" y="326"/>
                  </a:cubicBezTo>
                  <a:cubicBezTo>
                    <a:pt x="1385" y="328"/>
                    <a:pt x="1381" y="327"/>
                    <a:pt x="1378" y="323"/>
                  </a:cubicBezTo>
                  <a:cubicBezTo>
                    <a:pt x="1374" y="317"/>
                    <a:pt x="1370" y="311"/>
                    <a:pt x="1366" y="305"/>
                  </a:cubicBezTo>
                  <a:cubicBezTo>
                    <a:pt x="1364" y="302"/>
                    <a:pt x="1362" y="299"/>
                    <a:pt x="1359" y="298"/>
                  </a:cubicBezTo>
                  <a:cubicBezTo>
                    <a:pt x="1355" y="295"/>
                    <a:pt x="1350" y="296"/>
                    <a:pt x="1349" y="301"/>
                  </a:cubicBezTo>
                  <a:cubicBezTo>
                    <a:pt x="1346" y="307"/>
                    <a:pt x="1346" y="313"/>
                    <a:pt x="1344" y="319"/>
                  </a:cubicBezTo>
                  <a:cubicBezTo>
                    <a:pt x="1343" y="324"/>
                    <a:pt x="1342" y="329"/>
                    <a:pt x="1341" y="334"/>
                  </a:cubicBezTo>
                  <a:cubicBezTo>
                    <a:pt x="1340" y="340"/>
                    <a:pt x="1338" y="346"/>
                    <a:pt x="1336" y="352"/>
                  </a:cubicBezTo>
                  <a:cubicBezTo>
                    <a:pt x="1334" y="362"/>
                    <a:pt x="1330" y="365"/>
                    <a:pt x="1319" y="365"/>
                  </a:cubicBezTo>
                  <a:cubicBezTo>
                    <a:pt x="1313" y="365"/>
                    <a:pt x="1309" y="367"/>
                    <a:pt x="1307" y="372"/>
                  </a:cubicBezTo>
                  <a:cubicBezTo>
                    <a:pt x="1305" y="375"/>
                    <a:pt x="1304" y="378"/>
                    <a:pt x="1304" y="381"/>
                  </a:cubicBezTo>
                  <a:cubicBezTo>
                    <a:pt x="1303" y="386"/>
                    <a:pt x="1301" y="389"/>
                    <a:pt x="1297" y="393"/>
                  </a:cubicBezTo>
                  <a:cubicBezTo>
                    <a:pt x="1291" y="399"/>
                    <a:pt x="1291" y="403"/>
                    <a:pt x="1299" y="407"/>
                  </a:cubicBezTo>
                  <a:cubicBezTo>
                    <a:pt x="1309" y="413"/>
                    <a:pt x="1315" y="421"/>
                    <a:pt x="1322" y="431"/>
                  </a:cubicBezTo>
                  <a:cubicBezTo>
                    <a:pt x="1324" y="434"/>
                    <a:pt x="1326" y="438"/>
                    <a:pt x="1328" y="443"/>
                  </a:cubicBezTo>
                  <a:cubicBezTo>
                    <a:pt x="1330" y="449"/>
                    <a:pt x="1328" y="451"/>
                    <a:pt x="1322" y="454"/>
                  </a:cubicBezTo>
                  <a:cubicBezTo>
                    <a:pt x="1319" y="455"/>
                    <a:pt x="1315" y="457"/>
                    <a:pt x="1311" y="458"/>
                  </a:cubicBezTo>
                  <a:cubicBezTo>
                    <a:pt x="1307" y="460"/>
                    <a:pt x="1305" y="459"/>
                    <a:pt x="1302" y="455"/>
                  </a:cubicBezTo>
                  <a:cubicBezTo>
                    <a:pt x="1301" y="453"/>
                    <a:pt x="1300" y="451"/>
                    <a:pt x="1300" y="449"/>
                  </a:cubicBezTo>
                  <a:cubicBezTo>
                    <a:pt x="1297" y="436"/>
                    <a:pt x="1289" y="428"/>
                    <a:pt x="1279" y="421"/>
                  </a:cubicBezTo>
                  <a:cubicBezTo>
                    <a:pt x="1274" y="418"/>
                    <a:pt x="1271" y="414"/>
                    <a:pt x="1269" y="408"/>
                  </a:cubicBezTo>
                  <a:cubicBezTo>
                    <a:pt x="1267" y="399"/>
                    <a:pt x="1258" y="395"/>
                    <a:pt x="1247" y="402"/>
                  </a:cubicBezTo>
                  <a:cubicBezTo>
                    <a:pt x="1245" y="403"/>
                    <a:pt x="1243" y="405"/>
                    <a:pt x="1241" y="406"/>
                  </a:cubicBezTo>
                  <a:cubicBezTo>
                    <a:pt x="1238" y="409"/>
                    <a:pt x="1236" y="408"/>
                    <a:pt x="1234" y="405"/>
                  </a:cubicBezTo>
                  <a:cubicBezTo>
                    <a:pt x="1233" y="402"/>
                    <a:pt x="1233" y="400"/>
                    <a:pt x="1232" y="397"/>
                  </a:cubicBezTo>
                  <a:cubicBezTo>
                    <a:pt x="1230" y="391"/>
                    <a:pt x="1225" y="390"/>
                    <a:pt x="1220" y="393"/>
                  </a:cubicBezTo>
                  <a:cubicBezTo>
                    <a:pt x="1215" y="397"/>
                    <a:pt x="1213" y="402"/>
                    <a:pt x="1214" y="407"/>
                  </a:cubicBezTo>
                  <a:cubicBezTo>
                    <a:pt x="1216" y="413"/>
                    <a:pt x="1219" y="417"/>
                    <a:pt x="1224" y="421"/>
                  </a:cubicBezTo>
                  <a:cubicBezTo>
                    <a:pt x="1226" y="422"/>
                    <a:pt x="1229" y="422"/>
                    <a:pt x="1231" y="421"/>
                  </a:cubicBezTo>
                  <a:cubicBezTo>
                    <a:pt x="1236" y="420"/>
                    <a:pt x="1239" y="421"/>
                    <a:pt x="1243" y="422"/>
                  </a:cubicBezTo>
                  <a:cubicBezTo>
                    <a:pt x="1246" y="423"/>
                    <a:pt x="1249" y="424"/>
                    <a:pt x="1252" y="425"/>
                  </a:cubicBezTo>
                  <a:cubicBezTo>
                    <a:pt x="1254" y="425"/>
                    <a:pt x="1255" y="427"/>
                    <a:pt x="1256" y="428"/>
                  </a:cubicBezTo>
                  <a:cubicBezTo>
                    <a:pt x="1255" y="429"/>
                    <a:pt x="1254" y="431"/>
                    <a:pt x="1253" y="432"/>
                  </a:cubicBezTo>
                  <a:cubicBezTo>
                    <a:pt x="1248" y="433"/>
                    <a:pt x="1245" y="435"/>
                    <a:pt x="1243" y="439"/>
                  </a:cubicBezTo>
                  <a:cubicBezTo>
                    <a:pt x="1239" y="445"/>
                    <a:pt x="1240" y="448"/>
                    <a:pt x="1244" y="454"/>
                  </a:cubicBezTo>
                  <a:cubicBezTo>
                    <a:pt x="1250" y="461"/>
                    <a:pt x="1255" y="469"/>
                    <a:pt x="1261" y="477"/>
                  </a:cubicBezTo>
                  <a:cubicBezTo>
                    <a:pt x="1262" y="478"/>
                    <a:pt x="1263" y="480"/>
                    <a:pt x="1265" y="481"/>
                  </a:cubicBezTo>
                  <a:cubicBezTo>
                    <a:pt x="1275" y="489"/>
                    <a:pt x="1277" y="501"/>
                    <a:pt x="1280" y="513"/>
                  </a:cubicBezTo>
                  <a:cubicBezTo>
                    <a:pt x="1281" y="517"/>
                    <a:pt x="1280" y="523"/>
                    <a:pt x="1279" y="528"/>
                  </a:cubicBezTo>
                  <a:cubicBezTo>
                    <a:pt x="1277" y="535"/>
                    <a:pt x="1274" y="542"/>
                    <a:pt x="1272" y="549"/>
                  </a:cubicBezTo>
                  <a:cubicBezTo>
                    <a:pt x="1271" y="550"/>
                    <a:pt x="1271" y="552"/>
                    <a:pt x="1270" y="553"/>
                  </a:cubicBezTo>
                  <a:cubicBezTo>
                    <a:pt x="1269" y="563"/>
                    <a:pt x="1263" y="571"/>
                    <a:pt x="1257" y="578"/>
                  </a:cubicBezTo>
                  <a:cubicBezTo>
                    <a:pt x="1250" y="585"/>
                    <a:pt x="1243" y="592"/>
                    <a:pt x="1233" y="595"/>
                  </a:cubicBezTo>
                  <a:cubicBezTo>
                    <a:pt x="1231" y="595"/>
                    <a:pt x="1230" y="597"/>
                    <a:pt x="1227" y="598"/>
                  </a:cubicBezTo>
                  <a:cubicBezTo>
                    <a:pt x="1217" y="605"/>
                    <a:pt x="1206" y="612"/>
                    <a:pt x="1196" y="618"/>
                  </a:cubicBezTo>
                  <a:cubicBezTo>
                    <a:pt x="1189" y="622"/>
                    <a:pt x="1182" y="622"/>
                    <a:pt x="1175" y="616"/>
                  </a:cubicBezTo>
                  <a:cubicBezTo>
                    <a:pt x="1174" y="616"/>
                    <a:pt x="1173" y="615"/>
                    <a:pt x="1173" y="614"/>
                  </a:cubicBezTo>
                  <a:cubicBezTo>
                    <a:pt x="1164" y="609"/>
                    <a:pt x="1163" y="609"/>
                    <a:pt x="1155" y="615"/>
                  </a:cubicBezTo>
                  <a:cubicBezTo>
                    <a:pt x="1145" y="623"/>
                    <a:pt x="1144" y="636"/>
                    <a:pt x="1152" y="645"/>
                  </a:cubicBezTo>
                  <a:cubicBezTo>
                    <a:pt x="1161" y="655"/>
                    <a:pt x="1170" y="665"/>
                    <a:pt x="1178" y="675"/>
                  </a:cubicBezTo>
                  <a:cubicBezTo>
                    <a:pt x="1183" y="680"/>
                    <a:pt x="1185" y="685"/>
                    <a:pt x="1186" y="691"/>
                  </a:cubicBezTo>
                  <a:cubicBezTo>
                    <a:pt x="1187" y="695"/>
                    <a:pt x="1189" y="699"/>
                    <a:pt x="1190" y="703"/>
                  </a:cubicBezTo>
                  <a:cubicBezTo>
                    <a:pt x="1192" y="715"/>
                    <a:pt x="1190" y="726"/>
                    <a:pt x="1178" y="732"/>
                  </a:cubicBezTo>
                  <a:cubicBezTo>
                    <a:pt x="1169" y="737"/>
                    <a:pt x="1164" y="746"/>
                    <a:pt x="1157" y="752"/>
                  </a:cubicBezTo>
                  <a:cubicBezTo>
                    <a:pt x="1156" y="753"/>
                    <a:pt x="1155" y="754"/>
                    <a:pt x="1154" y="755"/>
                  </a:cubicBezTo>
                  <a:cubicBezTo>
                    <a:pt x="1151" y="758"/>
                    <a:pt x="1148" y="757"/>
                    <a:pt x="1146" y="755"/>
                  </a:cubicBezTo>
                  <a:cubicBezTo>
                    <a:pt x="1145" y="753"/>
                    <a:pt x="1144" y="752"/>
                    <a:pt x="1142" y="750"/>
                  </a:cubicBezTo>
                  <a:cubicBezTo>
                    <a:pt x="1137" y="741"/>
                    <a:pt x="1132" y="732"/>
                    <a:pt x="1126" y="724"/>
                  </a:cubicBezTo>
                  <a:cubicBezTo>
                    <a:pt x="1123" y="720"/>
                    <a:pt x="1120" y="716"/>
                    <a:pt x="1116" y="713"/>
                  </a:cubicBezTo>
                  <a:cubicBezTo>
                    <a:pt x="1110" y="708"/>
                    <a:pt x="1102" y="709"/>
                    <a:pt x="1098" y="716"/>
                  </a:cubicBezTo>
                  <a:cubicBezTo>
                    <a:pt x="1094" y="722"/>
                    <a:pt x="1091" y="729"/>
                    <a:pt x="1091" y="737"/>
                  </a:cubicBezTo>
                  <a:cubicBezTo>
                    <a:pt x="1090" y="741"/>
                    <a:pt x="1091" y="744"/>
                    <a:pt x="1095" y="747"/>
                  </a:cubicBezTo>
                  <a:cubicBezTo>
                    <a:pt x="1097" y="748"/>
                    <a:pt x="1099" y="751"/>
                    <a:pt x="1100" y="754"/>
                  </a:cubicBezTo>
                  <a:cubicBezTo>
                    <a:pt x="1103" y="762"/>
                    <a:pt x="1107" y="769"/>
                    <a:pt x="1115" y="774"/>
                  </a:cubicBezTo>
                  <a:cubicBezTo>
                    <a:pt x="1123" y="780"/>
                    <a:pt x="1129" y="788"/>
                    <a:pt x="1134" y="797"/>
                  </a:cubicBezTo>
                  <a:cubicBezTo>
                    <a:pt x="1136" y="800"/>
                    <a:pt x="1136" y="803"/>
                    <a:pt x="1137" y="805"/>
                  </a:cubicBezTo>
                  <a:cubicBezTo>
                    <a:pt x="1137" y="814"/>
                    <a:pt x="1139" y="821"/>
                    <a:pt x="1142" y="828"/>
                  </a:cubicBezTo>
                  <a:cubicBezTo>
                    <a:pt x="1142" y="829"/>
                    <a:pt x="1143" y="830"/>
                    <a:pt x="1143" y="831"/>
                  </a:cubicBezTo>
                  <a:cubicBezTo>
                    <a:pt x="1143" y="833"/>
                    <a:pt x="1144" y="836"/>
                    <a:pt x="1143" y="836"/>
                  </a:cubicBezTo>
                  <a:cubicBezTo>
                    <a:pt x="1141" y="838"/>
                    <a:pt x="1138" y="838"/>
                    <a:pt x="1136" y="838"/>
                  </a:cubicBezTo>
                  <a:cubicBezTo>
                    <a:pt x="1128" y="834"/>
                    <a:pt x="1120" y="829"/>
                    <a:pt x="1115" y="821"/>
                  </a:cubicBezTo>
                  <a:cubicBezTo>
                    <a:pt x="1111" y="814"/>
                    <a:pt x="1108" y="807"/>
                    <a:pt x="1104" y="799"/>
                  </a:cubicBezTo>
                  <a:cubicBezTo>
                    <a:pt x="1099" y="787"/>
                    <a:pt x="1093" y="776"/>
                    <a:pt x="1084" y="766"/>
                  </a:cubicBezTo>
                  <a:cubicBezTo>
                    <a:pt x="1080" y="762"/>
                    <a:pt x="1079" y="756"/>
                    <a:pt x="1080" y="751"/>
                  </a:cubicBezTo>
                  <a:cubicBezTo>
                    <a:pt x="1081" y="745"/>
                    <a:pt x="1082" y="740"/>
                    <a:pt x="1081" y="735"/>
                  </a:cubicBezTo>
                  <a:cubicBezTo>
                    <a:pt x="1080" y="734"/>
                    <a:pt x="1080" y="732"/>
                    <a:pt x="1081" y="731"/>
                  </a:cubicBezTo>
                  <a:cubicBezTo>
                    <a:pt x="1084" y="720"/>
                    <a:pt x="1080" y="709"/>
                    <a:pt x="1076" y="699"/>
                  </a:cubicBezTo>
                  <a:cubicBezTo>
                    <a:pt x="1074" y="693"/>
                    <a:pt x="1071" y="686"/>
                    <a:pt x="1068" y="680"/>
                  </a:cubicBezTo>
                  <a:cubicBezTo>
                    <a:pt x="1065" y="670"/>
                    <a:pt x="1059" y="667"/>
                    <a:pt x="1049" y="672"/>
                  </a:cubicBezTo>
                  <a:cubicBezTo>
                    <a:pt x="1045" y="674"/>
                    <a:pt x="1042" y="675"/>
                    <a:pt x="1038" y="673"/>
                  </a:cubicBezTo>
                  <a:cubicBezTo>
                    <a:pt x="1034" y="671"/>
                    <a:pt x="1032" y="669"/>
                    <a:pt x="1032" y="665"/>
                  </a:cubicBezTo>
                  <a:cubicBezTo>
                    <a:pt x="1033" y="655"/>
                    <a:pt x="1029" y="646"/>
                    <a:pt x="1025" y="638"/>
                  </a:cubicBezTo>
                  <a:cubicBezTo>
                    <a:pt x="1023" y="634"/>
                    <a:pt x="1020" y="630"/>
                    <a:pt x="1016" y="626"/>
                  </a:cubicBezTo>
                  <a:cubicBezTo>
                    <a:pt x="1011" y="621"/>
                    <a:pt x="1006" y="614"/>
                    <a:pt x="1002" y="608"/>
                  </a:cubicBezTo>
                  <a:cubicBezTo>
                    <a:pt x="998" y="601"/>
                    <a:pt x="996" y="600"/>
                    <a:pt x="988" y="601"/>
                  </a:cubicBezTo>
                  <a:cubicBezTo>
                    <a:pt x="983" y="602"/>
                    <a:pt x="977" y="603"/>
                    <a:pt x="972" y="604"/>
                  </a:cubicBezTo>
                  <a:cubicBezTo>
                    <a:pt x="968" y="605"/>
                    <a:pt x="965" y="606"/>
                    <a:pt x="961" y="607"/>
                  </a:cubicBezTo>
                  <a:cubicBezTo>
                    <a:pt x="957" y="609"/>
                    <a:pt x="955" y="612"/>
                    <a:pt x="954" y="616"/>
                  </a:cubicBezTo>
                  <a:cubicBezTo>
                    <a:pt x="954" y="621"/>
                    <a:pt x="951" y="625"/>
                    <a:pt x="947" y="626"/>
                  </a:cubicBezTo>
                  <a:cubicBezTo>
                    <a:pt x="938" y="631"/>
                    <a:pt x="933" y="640"/>
                    <a:pt x="926" y="647"/>
                  </a:cubicBezTo>
                  <a:cubicBezTo>
                    <a:pt x="918" y="656"/>
                    <a:pt x="911" y="664"/>
                    <a:pt x="902" y="672"/>
                  </a:cubicBezTo>
                  <a:cubicBezTo>
                    <a:pt x="897" y="677"/>
                    <a:pt x="895" y="682"/>
                    <a:pt x="896" y="689"/>
                  </a:cubicBezTo>
                  <a:cubicBezTo>
                    <a:pt x="897" y="696"/>
                    <a:pt x="896" y="704"/>
                    <a:pt x="896" y="711"/>
                  </a:cubicBezTo>
                  <a:cubicBezTo>
                    <a:pt x="896" y="718"/>
                    <a:pt x="895" y="724"/>
                    <a:pt x="894" y="730"/>
                  </a:cubicBezTo>
                  <a:cubicBezTo>
                    <a:pt x="892" y="736"/>
                    <a:pt x="890" y="742"/>
                    <a:pt x="886" y="746"/>
                  </a:cubicBezTo>
                  <a:cubicBezTo>
                    <a:pt x="883" y="751"/>
                    <a:pt x="878" y="755"/>
                    <a:pt x="874" y="758"/>
                  </a:cubicBezTo>
                  <a:cubicBezTo>
                    <a:pt x="871" y="761"/>
                    <a:pt x="868" y="761"/>
                    <a:pt x="865" y="758"/>
                  </a:cubicBezTo>
                  <a:cubicBezTo>
                    <a:pt x="863" y="755"/>
                    <a:pt x="860" y="751"/>
                    <a:pt x="858" y="748"/>
                  </a:cubicBezTo>
                  <a:cubicBezTo>
                    <a:pt x="851" y="731"/>
                    <a:pt x="844" y="715"/>
                    <a:pt x="838" y="699"/>
                  </a:cubicBezTo>
                  <a:cubicBezTo>
                    <a:pt x="836" y="695"/>
                    <a:pt x="834" y="692"/>
                    <a:pt x="832" y="688"/>
                  </a:cubicBezTo>
                  <a:cubicBezTo>
                    <a:pt x="825" y="675"/>
                    <a:pt x="820" y="661"/>
                    <a:pt x="816" y="647"/>
                  </a:cubicBezTo>
                  <a:cubicBezTo>
                    <a:pt x="814" y="640"/>
                    <a:pt x="813" y="632"/>
                    <a:pt x="812" y="625"/>
                  </a:cubicBezTo>
                  <a:cubicBezTo>
                    <a:pt x="810" y="616"/>
                    <a:pt x="807" y="614"/>
                    <a:pt x="799" y="616"/>
                  </a:cubicBezTo>
                  <a:cubicBezTo>
                    <a:pt x="793" y="617"/>
                    <a:pt x="788" y="616"/>
                    <a:pt x="785" y="610"/>
                  </a:cubicBezTo>
                  <a:cubicBezTo>
                    <a:pt x="783" y="609"/>
                    <a:pt x="782" y="607"/>
                    <a:pt x="780" y="606"/>
                  </a:cubicBezTo>
                  <a:cubicBezTo>
                    <a:pt x="776" y="603"/>
                    <a:pt x="773" y="600"/>
                    <a:pt x="771" y="595"/>
                  </a:cubicBezTo>
                  <a:cubicBezTo>
                    <a:pt x="769" y="592"/>
                    <a:pt x="766" y="588"/>
                    <a:pt x="764" y="585"/>
                  </a:cubicBezTo>
                  <a:cubicBezTo>
                    <a:pt x="758" y="580"/>
                    <a:pt x="752" y="575"/>
                    <a:pt x="747" y="569"/>
                  </a:cubicBezTo>
                  <a:cubicBezTo>
                    <a:pt x="744" y="566"/>
                    <a:pt x="741" y="564"/>
                    <a:pt x="736" y="564"/>
                  </a:cubicBezTo>
                  <a:cubicBezTo>
                    <a:pt x="732" y="564"/>
                    <a:pt x="728" y="564"/>
                    <a:pt x="724" y="565"/>
                  </a:cubicBezTo>
                  <a:cubicBezTo>
                    <a:pt x="711" y="568"/>
                    <a:pt x="699" y="568"/>
                    <a:pt x="687" y="566"/>
                  </a:cubicBezTo>
                  <a:cubicBezTo>
                    <a:pt x="679" y="564"/>
                    <a:pt x="671" y="563"/>
                    <a:pt x="662" y="561"/>
                  </a:cubicBezTo>
                  <a:cubicBezTo>
                    <a:pt x="656" y="560"/>
                    <a:pt x="653" y="557"/>
                    <a:pt x="650" y="552"/>
                  </a:cubicBezTo>
                  <a:cubicBezTo>
                    <a:pt x="647" y="545"/>
                    <a:pt x="646" y="544"/>
                    <a:pt x="639" y="547"/>
                  </a:cubicBezTo>
                  <a:cubicBezTo>
                    <a:pt x="628" y="552"/>
                    <a:pt x="618" y="548"/>
                    <a:pt x="608" y="543"/>
                  </a:cubicBezTo>
                  <a:cubicBezTo>
                    <a:pt x="603" y="540"/>
                    <a:pt x="598" y="538"/>
                    <a:pt x="594" y="534"/>
                  </a:cubicBezTo>
                  <a:cubicBezTo>
                    <a:pt x="592" y="532"/>
                    <a:pt x="590" y="528"/>
                    <a:pt x="588" y="525"/>
                  </a:cubicBezTo>
                  <a:cubicBezTo>
                    <a:pt x="586" y="522"/>
                    <a:pt x="585" y="518"/>
                    <a:pt x="582" y="515"/>
                  </a:cubicBezTo>
                  <a:cubicBezTo>
                    <a:pt x="580" y="512"/>
                    <a:pt x="576" y="511"/>
                    <a:pt x="573" y="510"/>
                  </a:cubicBezTo>
                  <a:cubicBezTo>
                    <a:pt x="570" y="508"/>
                    <a:pt x="566" y="509"/>
                    <a:pt x="564" y="512"/>
                  </a:cubicBezTo>
                  <a:cubicBezTo>
                    <a:pt x="561" y="515"/>
                    <a:pt x="561" y="519"/>
                    <a:pt x="562" y="522"/>
                  </a:cubicBezTo>
                  <a:cubicBezTo>
                    <a:pt x="567" y="532"/>
                    <a:pt x="573" y="540"/>
                    <a:pt x="583" y="546"/>
                  </a:cubicBezTo>
                  <a:cubicBezTo>
                    <a:pt x="586" y="547"/>
                    <a:pt x="588" y="549"/>
                    <a:pt x="590" y="550"/>
                  </a:cubicBezTo>
                  <a:cubicBezTo>
                    <a:pt x="596" y="555"/>
                    <a:pt x="598" y="560"/>
                    <a:pt x="598" y="568"/>
                  </a:cubicBezTo>
                  <a:cubicBezTo>
                    <a:pt x="598" y="574"/>
                    <a:pt x="599" y="575"/>
                    <a:pt x="605" y="576"/>
                  </a:cubicBezTo>
                  <a:cubicBezTo>
                    <a:pt x="615" y="578"/>
                    <a:pt x="623" y="576"/>
                    <a:pt x="630" y="568"/>
                  </a:cubicBezTo>
                  <a:cubicBezTo>
                    <a:pt x="635" y="561"/>
                    <a:pt x="642" y="561"/>
                    <a:pt x="647" y="569"/>
                  </a:cubicBezTo>
                  <a:cubicBezTo>
                    <a:pt x="649" y="571"/>
                    <a:pt x="651" y="573"/>
                    <a:pt x="652" y="575"/>
                  </a:cubicBezTo>
                  <a:cubicBezTo>
                    <a:pt x="655" y="579"/>
                    <a:pt x="657" y="581"/>
                    <a:pt x="662" y="581"/>
                  </a:cubicBezTo>
                  <a:cubicBezTo>
                    <a:pt x="665" y="581"/>
                    <a:pt x="669" y="583"/>
                    <a:pt x="671" y="585"/>
                  </a:cubicBezTo>
                  <a:cubicBezTo>
                    <a:pt x="674" y="589"/>
                    <a:pt x="677" y="592"/>
                    <a:pt x="679" y="596"/>
                  </a:cubicBezTo>
                  <a:cubicBezTo>
                    <a:pt x="680" y="598"/>
                    <a:pt x="680" y="602"/>
                    <a:pt x="679" y="604"/>
                  </a:cubicBezTo>
                  <a:cubicBezTo>
                    <a:pt x="677" y="610"/>
                    <a:pt x="674" y="615"/>
                    <a:pt x="671" y="621"/>
                  </a:cubicBezTo>
                  <a:cubicBezTo>
                    <a:pt x="670" y="623"/>
                    <a:pt x="668" y="626"/>
                    <a:pt x="667" y="628"/>
                  </a:cubicBezTo>
                  <a:cubicBezTo>
                    <a:pt x="664" y="640"/>
                    <a:pt x="655" y="646"/>
                    <a:pt x="646" y="652"/>
                  </a:cubicBezTo>
                  <a:cubicBezTo>
                    <a:pt x="638" y="658"/>
                    <a:pt x="630" y="662"/>
                    <a:pt x="621" y="666"/>
                  </a:cubicBezTo>
                  <a:cubicBezTo>
                    <a:pt x="617" y="668"/>
                    <a:pt x="613" y="672"/>
                    <a:pt x="610" y="676"/>
                  </a:cubicBezTo>
                  <a:cubicBezTo>
                    <a:pt x="607" y="680"/>
                    <a:pt x="603" y="683"/>
                    <a:pt x="597" y="684"/>
                  </a:cubicBezTo>
                  <a:cubicBezTo>
                    <a:pt x="592" y="686"/>
                    <a:pt x="586" y="689"/>
                    <a:pt x="581" y="691"/>
                  </a:cubicBezTo>
                  <a:cubicBezTo>
                    <a:pt x="572" y="695"/>
                    <a:pt x="563" y="698"/>
                    <a:pt x="554" y="702"/>
                  </a:cubicBezTo>
                  <a:cubicBezTo>
                    <a:pt x="551" y="703"/>
                    <a:pt x="548" y="704"/>
                    <a:pt x="545" y="706"/>
                  </a:cubicBezTo>
                  <a:cubicBezTo>
                    <a:pt x="536" y="709"/>
                    <a:pt x="530" y="708"/>
                    <a:pt x="526" y="699"/>
                  </a:cubicBezTo>
                  <a:cubicBezTo>
                    <a:pt x="520" y="687"/>
                    <a:pt x="516" y="675"/>
                    <a:pt x="511" y="664"/>
                  </a:cubicBezTo>
                  <a:cubicBezTo>
                    <a:pt x="509" y="659"/>
                    <a:pt x="506" y="655"/>
                    <a:pt x="504" y="651"/>
                  </a:cubicBezTo>
                  <a:cubicBezTo>
                    <a:pt x="503" y="649"/>
                    <a:pt x="502" y="646"/>
                    <a:pt x="501" y="644"/>
                  </a:cubicBezTo>
                  <a:cubicBezTo>
                    <a:pt x="498" y="637"/>
                    <a:pt x="494" y="630"/>
                    <a:pt x="488" y="626"/>
                  </a:cubicBezTo>
                  <a:cubicBezTo>
                    <a:pt x="479" y="620"/>
                    <a:pt x="476" y="612"/>
                    <a:pt x="474" y="602"/>
                  </a:cubicBezTo>
                  <a:cubicBezTo>
                    <a:pt x="473" y="596"/>
                    <a:pt x="471" y="590"/>
                    <a:pt x="467" y="586"/>
                  </a:cubicBezTo>
                  <a:cubicBezTo>
                    <a:pt x="459" y="577"/>
                    <a:pt x="455" y="567"/>
                    <a:pt x="448" y="558"/>
                  </a:cubicBezTo>
                  <a:cubicBezTo>
                    <a:pt x="437" y="545"/>
                    <a:pt x="431" y="529"/>
                    <a:pt x="424" y="514"/>
                  </a:cubicBezTo>
                  <a:cubicBezTo>
                    <a:pt x="421" y="508"/>
                    <a:pt x="420" y="500"/>
                    <a:pt x="422" y="493"/>
                  </a:cubicBezTo>
                  <a:cubicBezTo>
                    <a:pt x="425" y="483"/>
                    <a:pt x="429" y="473"/>
                    <a:pt x="431" y="462"/>
                  </a:cubicBezTo>
                  <a:cubicBezTo>
                    <a:pt x="433" y="456"/>
                    <a:pt x="433" y="449"/>
                    <a:pt x="432" y="443"/>
                  </a:cubicBezTo>
                  <a:cubicBezTo>
                    <a:pt x="431" y="437"/>
                    <a:pt x="425" y="434"/>
                    <a:pt x="419" y="435"/>
                  </a:cubicBezTo>
                  <a:cubicBezTo>
                    <a:pt x="418" y="436"/>
                    <a:pt x="416" y="437"/>
                    <a:pt x="415" y="437"/>
                  </a:cubicBezTo>
                  <a:cubicBezTo>
                    <a:pt x="410" y="441"/>
                    <a:pt x="404" y="441"/>
                    <a:pt x="398" y="438"/>
                  </a:cubicBezTo>
                  <a:cubicBezTo>
                    <a:pt x="392" y="435"/>
                    <a:pt x="385" y="433"/>
                    <a:pt x="378" y="437"/>
                  </a:cubicBezTo>
                  <a:cubicBezTo>
                    <a:pt x="377" y="437"/>
                    <a:pt x="374" y="437"/>
                    <a:pt x="373" y="436"/>
                  </a:cubicBezTo>
                  <a:cubicBezTo>
                    <a:pt x="366" y="435"/>
                    <a:pt x="359" y="434"/>
                    <a:pt x="353" y="432"/>
                  </a:cubicBezTo>
                  <a:cubicBezTo>
                    <a:pt x="345" y="430"/>
                    <a:pt x="340" y="421"/>
                    <a:pt x="339" y="412"/>
                  </a:cubicBezTo>
                  <a:cubicBezTo>
                    <a:pt x="338" y="407"/>
                    <a:pt x="338" y="402"/>
                    <a:pt x="337" y="396"/>
                  </a:cubicBezTo>
                  <a:cubicBezTo>
                    <a:pt x="337" y="390"/>
                    <a:pt x="329" y="386"/>
                    <a:pt x="323" y="387"/>
                  </a:cubicBezTo>
                  <a:cubicBezTo>
                    <a:pt x="318" y="388"/>
                    <a:pt x="314" y="394"/>
                    <a:pt x="315" y="401"/>
                  </a:cubicBezTo>
                  <a:cubicBezTo>
                    <a:pt x="315" y="402"/>
                    <a:pt x="315" y="403"/>
                    <a:pt x="315" y="404"/>
                  </a:cubicBezTo>
                  <a:cubicBezTo>
                    <a:pt x="320" y="412"/>
                    <a:pt x="316" y="420"/>
                    <a:pt x="313" y="428"/>
                  </a:cubicBezTo>
                  <a:cubicBezTo>
                    <a:pt x="312" y="432"/>
                    <a:pt x="310" y="434"/>
                    <a:pt x="306" y="434"/>
                  </a:cubicBezTo>
                  <a:cubicBezTo>
                    <a:pt x="302" y="433"/>
                    <a:pt x="297" y="433"/>
                    <a:pt x="295" y="428"/>
                  </a:cubicBezTo>
                  <a:cubicBezTo>
                    <a:pt x="293" y="415"/>
                    <a:pt x="282" y="407"/>
                    <a:pt x="277" y="396"/>
                  </a:cubicBezTo>
                  <a:cubicBezTo>
                    <a:pt x="276" y="393"/>
                    <a:pt x="274" y="389"/>
                    <a:pt x="274" y="386"/>
                  </a:cubicBezTo>
                  <a:cubicBezTo>
                    <a:pt x="273" y="376"/>
                    <a:pt x="269" y="370"/>
                    <a:pt x="262" y="365"/>
                  </a:cubicBezTo>
                  <a:cubicBezTo>
                    <a:pt x="256" y="361"/>
                    <a:pt x="250" y="355"/>
                    <a:pt x="243" y="353"/>
                  </a:cubicBezTo>
                  <a:cubicBezTo>
                    <a:pt x="240" y="352"/>
                    <a:pt x="238" y="350"/>
                    <a:pt x="236" y="348"/>
                  </a:cubicBezTo>
                  <a:cubicBezTo>
                    <a:pt x="231" y="344"/>
                    <a:pt x="227" y="339"/>
                    <a:pt x="222" y="335"/>
                  </a:cubicBezTo>
                  <a:cubicBezTo>
                    <a:pt x="220" y="333"/>
                    <a:pt x="217" y="333"/>
                    <a:pt x="214" y="334"/>
                  </a:cubicBezTo>
                  <a:cubicBezTo>
                    <a:pt x="211" y="336"/>
                    <a:pt x="210" y="339"/>
                    <a:pt x="210" y="343"/>
                  </a:cubicBezTo>
                  <a:cubicBezTo>
                    <a:pt x="211" y="344"/>
                    <a:pt x="211" y="346"/>
                    <a:pt x="212" y="347"/>
                  </a:cubicBezTo>
                  <a:cubicBezTo>
                    <a:pt x="216" y="353"/>
                    <a:pt x="220" y="359"/>
                    <a:pt x="225" y="364"/>
                  </a:cubicBezTo>
                  <a:cubicBezTo>
                    <a:pt x="228" y="367"/>
                    <a:pt x="233" y="369"/>
                    <a:pt x="237" y="372"/>
                  </a:cubicBezTo>
                  <a:cubicBezTo>
                    <a:pt x="245" y="377"/>
                    <a:pt x="254" y="382"/>
                    <a:pt x="262" y="387"/>
                  </a:cubicBezTo>
                  <a:cubicBezTo>
                    <a:pt x="263" y="388"/>
                    <a:pt x="264" y="390"/>
                    <a:pt x="265" y="391"/>
                  </a:cubicBezTo>
                  <a:cubicBezTo>
                    <a:pt x="266" y="393"/>
                    <a:pt x="264" y="395"/>
                    <a:pt x="262" y="395"/>
                  </a:cubicBezTo>
                  <a:cubicBezTo>
                    <a:pt x="260" y="395"/>
                    <a:pt x="259" y="394"/>
                    <a:pt x="257" y="394"/>
                  </a:cubicBezTo>
                  <a:cubicBezTo>
                    <a:pt x="252" y="392"/>
                    <a:pt x="250" y="394"/>
                    <a:pt x="251" y="399"/>
                  </a:cubicBezTo>
                  <a:cubicBezTo>
                    <a:pt x="252" y="404"/>
                    <a:pt x="251" y="409"/>
                    <a:pt x="248" y="413"/>
                  </a:cubicBezTo>
                  <a:cubicBezTo>
                    <a:pt x="247" y="414"/>
                    <a:pt x="246" y="416"/>
                    <a:pt x="245" y="416"/>
                  </a:cubicBezTo>
                  <a:cubicBezTo>
                    <a:pt x="240" y="419"/>
                    <a:pt x="235" y="422"/>
                    <a:pt x="235" y="429"/>
                  </a:cubicBezTo>
                  <a:cubicBezTo>
                    <a:pt x="234" y="432"/>
                    <a:pt x="231" y="432"/>
                    <a:pt x="229" y="431"/>
                  </a:cubicBezTo>
                  <a:cubicBezTo>
                    <a:pt x="223" y="428"/>
                    <a:pt x="218" y="425"/>
                    <a:pt x="212" y="422"/>
                  </a:cubicBezTo>
                  <a:cubicBezTo>
                    <a:pt x="211" y="421"/>
                    <a:pt x="210" y="419"/>
                    <a:pt x="210" y="418"/>
                  </a:cubicBezTo>
                  <a:cubicBezTo>
                    <a:pt x="211" y="417"/>
                    <a:pt x="212" y="416"/>
                    <a:pt x="214" y="416"/>
                  </a:cubicBezTo>
                  <a:cubicBezTo>
                    <a:pt x="215" y="415"/>
                    <a:pt x="216" y="415"/>
                    <a:pt x="218" y="416"/>
                  </a:cubicBezTo>
                  <a:cubicBezTo>
                    <a:pt x="219" y="416"/>
                    <a:pt x="220" y="416"/>
                    <a:pt x="221" y="415"/>
                  </a:cubicBezTo>
                  <a:cubicBezTo>
                    <a:pt x="225" y="415"/>
                    <a:pt x="229" y="415"/>
                    <a:pt x="233" y="414"/>
                  </a:cubicBezTo>
                  <a:cubicBezTo>
                    <a:pt x="241" y="411"/>
                    <a:pt x="243" y="404"/>
                    <a:pt x="238" y="397"/>
                  </a:cubicBezTo>
                  <a:cubicBezTo>
                    <a:pt x="233" y="392"/>
                    <a:pt x="228" y="387"/>
                    <a:pt x="221" y="384"/>
                  </a:cubicBezTo>
                  <a:cubicBezTo>
                    <a:pt x="212" y="380"/>
                    <a:pt x="204" y="374"/>
                    <a:pt x="196" y="367"/>
                  </a:cubicBezTo>
                  <a:cubicBezTo>
                    <a:pt x="194" y="365"/>
                    <a:pt x="192" y="362"/>
                    <a:pt x="189" y="359"/>
                  </a:cubicBezTo>
                  <a:cubicBezTo>
                    <a:pt x="187" y="356"/>
                    <a:pt x="186" y="353"/>
                    <a:pt x="184" y="351"/>
                  </a:cubicBezTo>
                  <a:cubicBezTo>
                    <a:pt x="178" y="346"/>
                    <a:pt x="176" y="346"/>
                    <a:pt x="170" y="350"/>
                  </a:cubicBezTo>
                  <a:cubicBezTo>
                    <a:pt x="165" y="353"/>
                    <a:pt x="160" y="356"/>
                    <a:pt x="155" y="358"/>
                  </a:cubicBezTo>
                  <a:cubicBezTo>
                    <a:pt x="152" y="359"/>
                    <a:pt x="149" y="359"/>
                    <a:pt x="146" y="358"/>
                  </a:cubicBezTo>
                  <a:cubicBezTo>
                    <a:pt x="142" y="358"/>
                    <a:pt x="138" y="357"/>
                    <a:pt x="133" y="357"/>
                  </a:cubicBezTo>
                  <a:cubicBezTo>
                    <a:pt x="127" y="356"/>
                    <a:pt x="123" y="360"/>
                    <a:pt x="123" y="365"/>
                  </a:cubicBezTo>
                  <a:cubicBezTo>
                    <a:pt x="123" y="376"/>
                    <a:pt x="116" y="381"/>
                    <a:pt x="108" y="384"/>
                  </a:cubicBezTo>
                  <a:cubicBezTo>
                    <a:pt x="99" y="387"/>
                    <a:pt x="96" y="395"/>
                    <a:pt x="91" y="402"/>
                  </a:cubicBezTo>
                  <a:cubicBezTo>
                    <a:pt x="90" y="402"/>
                    <a:pt x="90" y="403"/>
                    <a:pt x="90" y="403"/>
                  </a:cubicBezTo>
                  <a:cubicBezTo>
                    <a:pt x="91" y="418"/>
                    <a:pt x="81" y="425"/>
                    <a:pt x="71" y="432"/>
                  </a:cubicBezTo>
                  <a:cubicBezTo>
                    <a:pt x="69" y="434"/>
                    <a:pt x="64" y="434"/>
                    <a:pt x="61" y="435"/>
                  </a:cubicBezTo>
                  <a:cubicBezTo>
                    <a:pt x="56" y="436"/>
                    <a:pt x="51" y="436"/>
                    <a:pt x="47" y="437"/>
                  </a:cubicBezTo>
                  <a:cubicBezTo>
                    <a:pt x="41" y="438"/>
                    <a:pt x="36" y="437"/>
                    <a:pt x="31" y="434"/>
                  </a:cubicBezTo>
                  <a:cubicBezTo>
                    <a:pt x="25" y="430"/>
                    <a:pt x="20" y="428"/>
                    <a:pt x="13" y="429"/>
                  </a:cubicBezTo>
                  <a:cubicBezTo>
                    <a:pt x="7" y="430"/>
                    <a:pt x="5" y="428"/>
                    <a:pt x="4" y="422"/>
                  </a:cubicBezTo>
                  <a:cubicBezTo>
                    <a:pt x="4" y="419"/>
                    <a:pt x="5" y="416"/>
                    <a:pt x="4" y="414"/>
                  </a:cubicBezTo>
                  <a:cubicBezTo>
                    <a:pt x="0" y="408"/>
                    <a:pt x="3" y="403"/>
                    <a:pt x="5" y="397"/>
                  </a:cubicBezTo>
                  <a:cubicBezTo>
                    <a:pt x="7" y="392"/>
                    <a:pt x="8" y="386"/>
                    <a:pt x="9" y="381"/>
                  </a:cubicBezTo>
                  <a:cubicBezTo>
                    <a:pt x="10" y="375"/>
                    <a:pt x="9" y="368"/>
                    <a:pt x="10" y="362"/>
                  </a:cubicBezTo>
                  <a:cubicBezTo>
                    <a:pt x="10" y="358"/>
                    <a:pt x="18" y="352"/>
                    <a:pt x="24" y="352"/>
                  </a:cubicBezTo>
                  <a:cubicBezTo>
                    <a:pt x="39" y="353"/>
                    <a:pt x="55" y="354"/>
                    <a:pt x="70" y="355"/>
                  </a:cubicBezTo>
                  <a:cubicBezTo>
                    <a:pt x="78" y="356"/>
                    <a:pt x="79" y="355"/>
                    <a:pt x="80" y="347"/>
                  </a:cubicBezTo>
                  <a:cubicBezTo>
                    <a:pt x="81" y="344"/>
                    <a:pt x="81" y="341"/>
                    <a:pt x="82" y="339"/>
                  </a:cubicBezTo>
                  <a:cubicBezTo>
                    <a:pt x="84" y="332"/>
                    <a:pt x="83" y="327"/>
                    <a:pt x="79" y="321"/>
                  </a:cubicBezTo>
                  <a:cubicBezTo>
                    <a:pt x="74" y="315"/>
                    <a:pt x="69" y="308"/>
                    <a:pt x="60" y="307"/>
                  </a:cubicBezTo>
                  <a:cubicBezTo>
                    <a:pt x="58" y="306"/>
                    <a:pt x="56" y="305"/>
                    <a:pt x="55" y="304"/>
                  </a:cubicBezTo>
                  <a:cubicBezTo>
                    <a:pt x="51" y="300"/>
                    <a:pt x="52" y="296"/>
                    <a:pt x="58" y="295"/>
                  </a:cubicBezTo>
                  <a:cubicBezTo>
                    <a:pt x="60" y="294"/>
                    <a:pt x="63" y="293"/>
                    <a:pt x="66" y="293"/>
                  </a:cubicBezTo>
                  <a:cubicBezTo>
                    <a:pt x="71" y="293"/>
                    <a:pt x="76" y="292"/>
                    <a:pt x="79" y="287"/>
                  </a:cubicBezTo>
                  <a:cubicBezTo>
                    <a:pt x="81" y="284"/>
                    <a:pt x="85" y="284"/>
                    <a:pt x="88" y="285"/>
                  </a:cubicBezTo>
                  <a:cubicBezTo>
                    <a:pt x="97" y="287"/>
                    <a:pt x="104" y="283"/>
                    <a:pt x="108" y="278"/>
                  </a:cubicBezTo>
                  <a:cubicBezTo>
                    <a:pt x="113" y="272"/>
                    <a:pt x="119" y="269"/>
                    <a:pt x="125" y="265"/>
                  </a:cubicBezTo>
                  <a:cubicBezTo>
                    <a:pt x="128" y="262"/>
                    <a:pt x="132" y="258"/>
                    <a:pt x="135" y="255"/>
                  </a:cubicBezTo>
                  <a:cubicBezTo>
                    <a:pt x="140" y="252"/>
                    <a:pt x="144" y="248"/>
                    <a:pt x="149" y="245"/>
                  </a:cubicBezTo>
                  <a:cubicBezTo>
                    <a:pt x="153" y="242"/>
                    <a:pt x="157" y="241"/>
                    <a:pt x="162" y="239"/>
                  </a:cubicBezTo>
                  <a:cubicBezTo>
                    <a:pt x="167" y="236"/>
                    <a:pt x="169" y="233"/>
                    <a:pt x="168" y="227"/>
                  </a:cubicBezTo>
                  <a:cubicBezTo>
                    <a:pt x="167" y="221"/>
                    <a:pt x="168" y="215"/>
                    <a:pt x="170" y="210"/>
                  </a:cubicBezTo>
                  <a:cubicBezTo>
                    <a:pt x="172" y="205"/>
                    <a:pt x="175" y="203"/>
                    <a:pt x="179" y="201"/>
                  </a:cubicBezTo>
                  <a:cubicBezTo>
                    <a:pt x="183" y="199"/>
                    <a:pt x="186" y="200"/>
                    <a:pt x="186" y="205"/>
                  </a:cubicBezTo>
                  <a:cubicBezTo>
                    <a:pt x="187" y="209"/>
                    <a:pt x="187" y="214"/>
                    <a:pt x="186" y="219"/>
                  </a:cubicBezTo>
                  <a:cubicBezTo>
                    <a:pt x="185" y="227"/>
                    <a:pt x="186" y="229"/>
                    <a:pt x="193" y="233"/>
                  </a:cubicBezTo>
                  <a:cubicBezTo>
                    <a:pt x="196" y="235"/>
                    <a:pt x="199" y="234"/>
                    <a:pt x="202" y="233"/>
                  </a:cubicBezTo>
                  <a:cubicBezTo>
                    <a:pt x="208" y="230"/>
                    <a:pt x="213" y="229"/>
                    <a:pt x="218" y="235"/>
                  </a:cubicBezTo>
                  <a:cubicBezTo>
                    <a:pt x="221" y="237"/>
                    <a:pt x="223" y="237"/>
                    <a:pt x="226" y="237"/>
                  </a:cubicBezTo>
                  <a:cubicBezTo>
                    <a:pt x="230" y="235"/>
                    <a:pt x="233" y="234"/>
                    <a:pt x="236" y="233"/>
                  </a:cubicBezTo>
                  <a:cubicBezTo>
                    <a:pt x="244" y="231"/>
                    <a:pt x="253" y="229"/>
                    <a:pt x="261" y="228"/>
                  </a:cubicBezTo>
                  <a:cubicBezTo>
                    <a:pt x="269" y="227"/>
                    <a:pt x="274" y="224"/>
                    <a:pt x="276" y="217"/>
                  </a:cubicBezTo>
                  <a:cubicBezTo>
                    <a:pt x="277" y="215"/>
                    <a:pt x="278" y="214"/>
                    <a:pt x="278" y="213"/>
                  </a:cubicBezTo>
                  <a:cubicBezTo>
                    <a:pt x="278" y="203"/>
                    <a:pt x="283" y="198"/>
                    <a:pt x="293" y="195"/>
                  </a:cubicBezTo>
                  <a:cubicBezTo>
                    <a:pt x="301" y="193"/>
                    <a:pt x="301" y="181"/>
                    <a:pt x="294" y="177"/>
                  </a:cubicBezTo>
                  <a:cubicBezTo>
                    <a:pt x="291" y="174"/>
                    <a:pt x="287" y="173"/>
                    <a:pt x="284" y="171"/>
                  </a:cubicBezTo>
                  <a:cubicBezTo>
                    <a:pt x="279" y="169"/>
                    <a:pt x="277" y="166"/>
                    <a:pt x="276" y="162"/>
                  </a:cubicBezTo>
                  <a:cubicBezTo>
                    <a:pt x="276" y="160"/>
                    <a:pt x="275" y="158"/>
                    <a:pt x="275" y="156"/>
                  </a:cubicBezTo>
                  <a:cubicBezTo>
                    <a:pt x="271" y="145"/>
                    <a:pt x="272" y="143"/>
                    <a:pt x="282" y="136"/>
                  </a:cubicBezTo>
                  <a:cubicBezTo>
                    <a:pt x="286" y="133"/>
                    <a:pt x="291" y="129"/>
                    <a:pt x="295" y="126"/>
                  </a:cubicBezTo>
                  <a:cubicBezTo>
                    <a:pt x="297" y="124"/>
                    <a:pt x="299" y="122"/>
                    <a:pt x="301" y="12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4960938" y="2422525"/>
              <a:ext cx="1500188" cy="1790700"/>
            </a:xfrm>
            <a:custGeom>
              <a:avLst/>
              <a:gdLst>
                <a:gd name="T0" fmla="*/ 691 w 697"/>
                <a:gd name="T1" fmla="*/ 332 h 832"/>
                <a:gd name="T2" fmla="*/ 638 w 697"/>
                <a:gd name="T3" fmla="*/ 411 h 832"/>
                <a:gd name="T4" fmla="*/ 606 w 697"/>
                <a:gd name="T5" fmla="*/ 445 h 832"/>
                <a:gd name="T6" fmla="*/ 584 w 697"/>
                <a:gd name="T7" fmla="*/ 478 h 832"/>
                <a:gd name="T8" fmla="*/ 579 w 697"/>
                <a:gd name="T9" fmla="*/ 509 h 832"/>
                <a:gd name="T10" fmla="*/ 583 w 697"/>
                <a:gd name="T11" fmla="*/ 540 h 832"/>
                <a:gd name="T12" fmla="*/ 592 w 697"/>
                <a:gd name="T13" fmla="*/ 570 h 832"/>
                <a:gd name="T14" fmla="*/ 567 w 697"/>
                <a:gd name="T15" fmla="*/ 631 h 832"/>
                <a:gd name="T16" fmla="*/ 533 w 697"/>
                <a:gd name="T17" fmla="*/ 677 h 832"/>
                <a:gd name="T18" fmla="*/ 521 w 697"/>
                <a:gd name="T19" fmla="*/ 721 h 832"/>
                <a:gd name="T20" fmla="*/ 504 w 697"/>
                <a:gd name="T21" fmla="*/ 753 h 832"/>
                <a:gd name="T22" fmla="*/ 483 w 697"/>
                <a:gd name="T23" fmla="*/ 781 h 832"/>
                <a:gd name="T24" fmla="*/ 456 w 697"/>
                <a:gd name="T25" fmla="*/ 812 h 832"/>
                <a:gd name="T26" fmla="*/ 412 w 697"/>
                <a:gd name="T27" fmla="*/ 825 h 832"/>
                <a:gd name="T28" fmla="*/ 378 w 697"/>
                <a:gd name="T29" fmla="*/ 831 h 832"/>
                <a:gd name="T30" fmla="*/ 357 w 697"/>
                <a:gd name="T31" fmla="*/ 805 h 832"/>
                <a:gd name="T32" fmla="*/ 350 w 697"/>
                <a:gd name="T33" fmla="*/ 773 h 832"/>
                <a:gd name="T34" fmla="*/ 328 w 697"/>
                <a:gd name="T35" fmla="*/ 728 h 832"/>
                <a:gd name="T36" fmla="*/ 320 w 697"/>
                <a:gd name="T37" fmla="*/ 683 h 832"/>
                <a:gd name="T38" fmla="*/ 300 w 697"/>
                <a:gd name="T39" fmla="*/ 644 h 832"/>
                <a:gd name="T40" fmla="*/ 300 w 697"/>
                <a:gd name="T41" fmla="*/ 610 h 832"/>
                <a:gd name="T42" fmla="*/ 315 w 697"/>
                <a:gd name="T43" fmla="*/ 573 h 832"/>
                <a:gd name="T44" fmla="*/ 311 w 697"/>
                <a:gd name="T45" fmla="*/ 523 h 832"/>
                <a:gd name="T46" fmla="*/ 300 w 697"/>
                <a:gd name="T47" fmla="*/ 491 h 832"/>
                <a:gd name="T48" fmla="*/ 277 w 697"/>
                <a:gd name="T49" fmla="*/ 457 h 832"/>
                <a:gd name="T50" fmla="*/ 271 w 697"/>
                <a:gd name="T51" fmla="*/ 434 h 832"/>
                <a:gd name="T52" fmla="*/ 276 w 697"/>
                <a:gd name="T53" fmla="*/ 409 h 832"/>
                <a:gd name="T54" fmla="*/ 270 w 697"/>
                <a:gd name="T55" fmla="*/ 385 h 832"/>
                <a:gd name="T56" fmla="*/ 247 w 697"/>
                <a:gd name="T57" fmla="*/ 381 h 832"/>
                <a:gd name="T58" fmla="*/ 215 w 697"/>
                <a:gd name="T59" fmla="*/ 359 h 832"/>
                <a:gd name="T60" fmla="*/ 163 w 697"/>
                <a:gd name="T61" fmla="*/ 374 h 832"/>
                <a:gd name="T62" fmla="*/ 111 w 697"/>
                <a:gd name="T63" fmla="*/ 378 h 832"/>
                <a:gd name="T64" fmla="*/ 55 w 697"/>
                <a:gd name="T65" fmla="*/ 349 h 832"/>
                <a:gd name="T66" fmla="*/ 17 w 697"/>
                <a:gd name="T67" fmla="*/ 297 h 832"/>
                <a:gd name="T68" fmla="*/ 9 w 697"/>
                <a:gd name="T69" fmla="*/ 248 h 832"/>
                <a:gd name="T70" fmla="*/ 11 w 697"/>
                <a:gd name="T71" fmla="*/ 194 h 832"/>
                <a:gd name="T72" fmla="*/ 29 w 697"/>
                <a:gd name="T73" fmla="*/ 147 h 832"/>
                <a:gd name="T74" fmla="*/ 50 w 697"/>
                <a:gd name="T75" fmla="*/ 113 h 832"/>
                <a:gd name="T76" fmla="*/ 76 w 697"/>
                <a:gd name="T77" fmla="*/ 90 h 832"/>
                <a:gd name="T78" fmla="*/ 106 w 697"/>
                <a:gd name="T79" fmla="*/ 45 h 832"/>
                <a:gd name="T80" fmla="*/ 138 w 697"/>
                <a:gd name="T81" fmla="*/ 23 h 832"/>
                <a:gd name="T82" fmla="*/ 186 w 697"/>
                <a:gd name="T83" fmla="*/ 13 h 832"/>
                <a:gd name="T84" fmla="*/ 218 w 697"/>
                <a:gd name="T85" fmla="*/ 6 h 832"/>
                <a:gd name="T86" fmla="*/ 252 w 697"/>
                <a:gd name="T87" fmla="*/ 4 h 832"/>
                <a:gd name="T88" fmla="*/ 283 w 697"/>
                <a:gd name="T89" fmla="*/ 1 h 832"/>
                <a:gd name="T90" fmla="*/ 290 w 697"/>
                <a:gd name="T91" fmla="*/ 21 h 832"/>
                <a:gd name="T92" fmla="*/ 292 w 697"/>
                <a:gd name="T93" fmla="*/ 46 h 832"/>
                <a:gd name="T94" fmla="*/ 323 w 697"/>
                <a:gd name="T95" fmla="*/ 53 h 832"/>
                <a:gd name="T96" fmla="*/ 344 w 697"/>
                <a:gd name="T97" fmla="*/ 69 h 832"/>
                <a:gd name="T98" fmla="*/ 368 w 697"/>
                <a:gd name="T99" fmla="*/ 79 h 832"/>
                <a:gd name="T100" fmla="*/ 383 w 697"/>
                <a:gd name="T101" fmla="*/ 55 h 832"/>
                <a:gd name="T102" fmla="*/ 438 w 697"/>
                <a:gd name="T103" fmla="*/ 66 h 832"/>
                <a:gd name="T104" fmla="*/ 473 w 697"/>
                <a:gd name="T105" fmla="*/ 71 h 832"/>
                <a:gd name="T106" fmla="*/ 508 w 697"/>
                <a:gd name="T107" fmla="*/ 84 h 832"/>
                <a:gd name="T108" fmla="*/ 519 w 697"/>
                <a:gd name="T109" fmla="*/ 125 h 832"/>
                <a:gd name="T110" fmla="*/ 542 w 697"/>
                <a:gd name="T111" fmla="*/ 168 h 832"/>
                <a:gd name="T112" fmla="*/ 564 w 697"/>
                <a:gd name="T113" fmla="*/ 218 h 832"/>
                <a:gd name="T114" fmla="*/ 586 w 697"/>
                <a:gd name="T115" fmla="*/ 257 h 832"/>
                <a:gd name="T116" fmla="*/ 611 w 697"/>
                <a:gd name="T117" fmla="*/ 279 h 832"/>
                <a:gd name="T118" fmla="*/ 638 w 697"/>
                <a:gd name="T119" fmla="*/ 307 h 832"/>
                <a:gd name="T120" fmla="*/ 690 w 697"/>
                <a:gd name="T121" fmla="*/ 293 h 832"/>
                <a:gd name="T122" fmla="*/ 697 w 697"/>
                <a:gd name="T123" fmla="*/ 305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97" h="832">
                  <a:moveTo>
                    <a:pt x="697" y="305"/>
                  </a:moveTo>
                  <a:cubicBezTo>
                    <a:pt x="697" y="314"/>
                    <a:pt x="696" y="323"/>
                    <a:pt x="691" y="332"/>
                  </a:cubicBezTo>
                  <a:cubicBezTo>
                    <a:pt x="684" y="345"/>
                    <a:pt x="679" y="359"/>
                    <a:pt x="672" y="373"/>
                  </a:cubicBezTo>
                  <a:cubicBezTo>
                    <a:pt x="664" y="388"/>
                    <a:pt x="654" y="402"/>
                    <a:pt x="638" y="411"/>
                  </a:cubicBezTo>
                  <a:cubicBezTo>
                    <a:pt x="631" y="415"/>
                    <a:pt x="626" y="420"/>
                    <a:pt x="621" y="426"/>
                  </a:cubicBezTo>
                  <a:cubicBezTo>
                    <a:pt x="616" y="432"/>
                    <a:pt x="611" y="439"/>
                    <a:pt x="606" y="445"/>
                  </a:cubicBezTo>
                  <a:cubicBezTo>
                    <a:pt x="605" y="447"/>
                    <a:pt x="604" y="449"/>
                    <a:pt x="602" y="451"/>
                  </a:cubicBezTo>
                  <a:cubicBezTo>
                    <a:pt x="593" y="457"/>
                    <a:pt x="588" y="468"/>
                    <a:pt x="584" y="478"/>
                  </a:cubicBezTo>
                  <a:cubicBezTo>
                    <a:pt x="583" y="479"/>
                    <a:pt x="583" y="480"/>
                    <a:pt x="582" y="481"/>
                  </a:cubicBezTo>
                  <a:cubicBezTo>
                    <a:pt x="575" y="490"/>
                    <a:pt x="577" y="500"/>
                    <a:pt x="579" y="509"/>
                  </a:cubicBezTo>
                  <a:cubicBezTo>
                    <a:pt x="581" y="514"/>
                    <a:pt x="581" y="519"/>
                    <a:pt x="581" y="523"/>
                  </a:cubicBezTo>
                  <a:cubicBezTo>
                    <a:pt x="580" y="529"/>
                    <a:pt x="581" y="534"/>
                    <a:pt x="583" y="540"/>
                  </a:cubicBezTo>
                  <a:cubicBezTo>
                    <a:pt x="585" y="543"/>
                    <a:pt x="586" y="546"/>
                    <a:pt x="588" y="549"/>
                  </a:cubicBezTo>
                  <a:cubicBezTo>
                    <a:pt x="592" y="555"/>
                    <a:pt x="593" y="563"/>
                    <a:pt x="592" y="570"/>
                  </a:cubicBezTo>
                  <a:cubicBezTo>
                    <a:pt x="591" y="577"/>
                    <a:pt x="590" y="583"/>
                    <a:pt x="591" y="590"/>
                  </a:cubicBezTo>
                  <a:cubicBezTo>
                    <a:pt x="593" y="609"/>
                    <a:pt x="583" y="623"/>
                    <a:pt x="567" y="631"/>
                  </a:cubicBezTo>
                  <a:cubicBezTo>
                    <a:pt x="555" y="636"/>
                    <a:pt x="547" y="646"/>
                    <a:pt x="538" y="654"/>
                  </a:cubicBezTo>
                  <a:cubicBezTo>
                    <a:pt x="531" y="660"/>
                    <a:pt x="531" y="668"/>
                    <a:pt x="533" y="677"/>
                  </a:cubicBezTo>
                  <a:cubicBezTo>
                    <a:pt x="534" y="683"/>
                    <a:pt x="535" y="690"/>
                    <a:pt x="535" y="697"/>
                  </a:cubicBezTo>
                  <a:cubicBezTo>
                    <a:pt x="535" y="707"/>
                    <a:pt x="531" y="716"/>
                    <a:pt x="521" y="721"/>
                  </a:cubicBezTo>
                  <a:cubicBezTo>
                    <a:pt x="514" y="726"/>
                    <a:pt x="509" y="732"/>
                    <a:pt x="507" y="740"/>
                  </a:cubicBezTo>
                  <a:cubicBezTo>
                    <a:pt x="507" y="745"/>
                    <a:pt x="505" y="749"/>
                    <a:pt x="504" y="753"/>
                  </a:cubicBezTo>
                  <a:cubicBezTo>
                    <a:pt x="502" y="758"/>
                    <a:pt x="499" y="762"/>
                    <a:pt x="495" y="766"/>
                  </a:cubicBezTo>
                  <a:cubicBezTo>
                    <a:pt x="491" y="770"/>
                    <a:pt x="487" y="776"/>
                    <a:pt x="483" y="781"/>
                  </a:cubicBezTo>
                  <a:cubicBezTo>
                    <a:pt x="479" y="787"/>
                    <a:pt x="475" y="792"/>
                    <a:pt x="471" y="797"/>
                  </a:cubicBezTo>
                  <a:cubicBezTo>
                    <a:pt x="466" y="803"/>
                    <a:pt x="461" y="808"/>
                    <a:pt x="456" y="812"/>
                  </a:cubicBezTo>
                  <a:cubicBezTo>
                    <a:pt x="451" y="817"/>
                    <a:pt x="444" y="819"/>
                    <a:pt x="438" y="820"/>
                  </a:cubicBezTo>
                  <a:cubicBezTo>
                    <a:pt x="429" y="823"/>
                    <a:pt x="421" y="826"/>
                    <a:pt x="412" y="825"/>
                  </a:cubicBezTo>
                  <a:cubicBezTo>
                    <a:pt x="410" y="825"/>
                    <a:pt x="408" y="826"/>
                    <a:pt x="406" y="826"/>
                  </a:cubicBezTo>
                  <a:cubicBezTo>
                    <a:pt x="397" y="830"/>
                    <a:pt x="387" y="830"/>
                    <a:pt x="378" y="831"/>
                  </a:cubicBezTo>
                  <a:cubicBezTo>
                    <a:pt x="369" y="832"/>
                    <a:pt x="362" y="826"/>
                    <a:pt x="359" y="818"/>
                  </a:cubicBezTo>
                  <a:cubicBezTo>
                    <a:pt x="357" y="813"/>
                    <a:pt x="357" y="809"/>
                    <a:pt x="357" y="805"/>
                  </a:cubicBezTo>
                  <a:cubicBezTo>
                    <a:pt x="357" y="800"/>
                    <a:pt x="356" y="795"/>
                    <a:pt x="355" y="790"/>
                  </a:cubicBezTo>
                  <a:cubicBezTo>
                    <a:pt x="353" y="784"/>
                    <a:pt x="352" y="779"/>
                    <a:pt x="350" y="773"/>
                  </a:cubicBezTo>
                  <a:cubicBezTo>
                    <a:pt x="348" y="769"/>
                    <a:pt x="347" y="765"/>
                    <a:pt x="344" y="762"/>
                  </a:cubicBezTo>
                  <a:cubicBezTo>
                    <a:pt x="333" y="753"/>
                    <a:pt x="329" y="741"/>
                    <a:pt x="328" y="728"/>
                  </a:cubicBezTo>
                  <a:cubicBezTo>
                    <a:pt x="326" y="716"/>
                    <a:pt x="324" y="704"/>
                    <a:pt x="324" y="692"/>
                  </a:cubicBezTo>
                  <a:cubicBezTo>
                    <a:pt x="324" y="689"/>
                    <a:pt x="322" y="686"/>
                    <a:pt x="320" y="683"/>
                  </a:cubicBezTo>
                  <a:cubicBezTo>
                    <a:pt x="316" y="675"/>
                    <a:pt x="312" y="667"/>
                    <a:pt x="308" y="659"/>
                  </a:cubicBezTo>
                  <a:cubicBezTo>
                    <a:pt x="305" y="654"/>
                    <a:pt x="302" y="649"/>
                    <a:pt x="300" y="644"/>
                  </a:cubicBezTo>
                  <a:cubicBezTo>
                    <a:pt x="299" y="640"/>
                    <a:pt x="297" y="635"/>
                    <a:pt x="297" y="631"/>
                  </a:cubicBezTo>
                  <a:cubicBezTo>
                    <a:pt x="297" y="624"/>
                    <a:pt x="299" y="617"/>
                    <a:pt x="300" y="610"/>
                  </a:cubicBezTo>
                  <a:cubicBezTo>
                    <a:pt x="301" y="606"/>
                    <a:pt x="302" y="603"/>
                    <a:pt x="303" y="600"/>
                  </a:cubicBezTo>
                  <a:cubicBezTo>
                    <a:pt x="305" y="590"/>
                    <a:pt x="308" y="581"/>
                    <a:pt x="315" y="573"/>
                  </a:cubicBezTo>
                  <a:cubicBezTo>
                    <a:pt x="320" y="567"/>
                    <a:pt x="319" y="559"/>
                    <a:pt x="317" y="552"/>
                  </a:cubicBezTo>
                  <a:cubicBezTo>
                    <a:pt x="313" y="543"/>
                    <a:pt x="311" y="533"/>
                    <a:pt x="311" y="523"/>
                  </a:cubicBezTo>
                  <a:cubicBezTo>
                    <a:pt x="311" y="519"/>
                    <a:pt x="308" y="514"/>
                    <a:pt x="307" y="510"/>
                  </a:cubicBezTo>
                  <a:cubicBezTo>
                    <a:pt x="305" y="503"/>
                    <a:pt x="303" y="497"/>
                    <a:pt x="300" y="491"/>
                  </a:cubicBezTo>
                  <a:cubicBezTo>
                    <a:pt x="299" y="487"/>
                    <a:pt x="297" y="483"/>
                    <a:pt x="295" y="480"/>
                  </a:cubicBezTo>
                  <a:cubicBezTo>
                    <a:pt x="289" y="472"/>
                    <a:pt x="283" y="465"/>
                    <a:pt x="277" y="457"/>
                  </a:cubicBezTo>
                  <a:cubicBezTo>
                    <a:pt x="275" y="454"/>
                    <a:pt x="273" y="451"/>
                    <a:pt x="271" y="447"/>
                  </a:cubicBezTo>
                  <a:cubicBezTo>
                    <a:pt x="269" y="443"/>
                    <a:pt x="269" y="439"/>
                    <a:pt x="271" y="434"/>
                  </a:cubicBezTo>
                  <a:cubicBezTo>
                    <a:pt x="274" y="429"/>
                    <a:pt x="275" y="423"/>
                    <a:pt x="275" y="416"/>
                  </a:cubicBezTo>
                  <a:cubicBezTo>
                    <a:pt x="274" y="414"/>
                    <a:pt x="275" y="412"/>
                    <a:pt x="276" y="409"/>
                  </a:cubicBezTo>
                  <a:cubicBezTo>
                    <a:pt x="276" y="406"/>
                    <a:pt x="277" y="403"/>
                    <a:pt x="278" y="400"/>
                  </a:cubicBezTo>
                  <a:cubicBezTo>
                    <a:pt x="279" y="393"/>
                    <a:pt x="277" y="388"/>
                    <a:pt x="270" y="385"/>
                  </a:cubicBezTo>
                  <a:cubicBezTo>
                    <a:pt x="266" y="383"/>
                    <a:pt x="261" y="382"/>
                    <a:pt x="256" y="381"/>
                  </a:cubicBezTo>
                  <a:cubicBezTo>
                    <a:pt x="253" y="381"/>
                    <a:pt x="250" y="381"/>
                    <a:pt x="247" y="381"/>
                  </a:cubicBezTo>
                  <a:cubicBezTo>
                    <a:pt x="238" y="381"/>
                    <a:pt x="237" y="380"/>
                    <a:pt x="233" y="372"/>
                  </a:cubicBezTo>
                  <a:cubicBezTo>
                    <a:pt x="230" y="363"/>
                    <a:pt x="224" y="359"/>
                    <a:pt x="215" y="359"/>
                  </a:cubicBezTo>
                  <a:cubicBezTo>
                    <a:pt x="205" y="359"/>
                    <a:pt x="196" y="359"/>
                    <a:pt x="188" y="364"/>
                  </a:cubicBezTo>
                  <a:cubicBezTo>
                    <a:pt x="180" y="369"/>
                    <a:pt x="171" y="371"/>
                    <a:pt x="163" y="374"/>
                  </a:cubicBezTo>
                  <a:cubicBezTo>
                    <a:pt x="160" y="375"/>
                    <a:pt x="156" y="376"/>
                    <a:pt x="153" y="375"/>
                  </a:cubicBezTo>
                  <a:cubicBezTo>
                    <a:pt x="139" y="370"/>
                    <a:pt x="125" y="371"/>
                    <a:pt x="111" y="378"/>
                  </a:cubicBezTo>
                  <a:cubicBezTo>
                    <a:pt x="103" y="382"/>
                    <a:pt x="96" y="381"/>
                    <a:pt x="89" y="375"/>
                  </a:cubicBezTo>
                  <a:cubicBezTo>
                    <a:pt x="78" y="366"/>
                    <a:pt x="66" y="358"/>
                    <a:pt x="55" y="349"/>
                  </a:cubicBezTo>
                  <a:cubicBezTo>
                    <a:pt x="50" y="345"/>
                    <a:pt x="47" y="340"/>
                    <a:pt x="45" y="334"/>
                  </a:cubicBezTo>
                  <a:cubicBezTo>
                    <a:pt x="39" y="319"/>
                    <a:pt x="30" y="306"/>
                    <a:pt x="17" y="297"/>
                  </a:cubicBezTo>
                  <a:cubicBezTo>
                    <a:pt x="8" y="290"/>
                    <a:pt x="0" y="267"/>
                    <a:pt x="4" y="257"/>
                  </a:cubicBezTo>
                  <a:cubicBezTo>
                    <a:pt x="5" y="253"/>
                    <a:pt x="7" y="250"/>
                    <a:pt x="9" y="248"/>
                  </a:cubicBezTo>
                  <a:cubicBezTo>
                    <a:pt x="17" y="237"/>
                    <a:pt x="19" y="225"/>
                    <a:pt x="16" y="213"/>
                  </a:cubicBezTo>
                  <a:cubicBezTo>
                    <a:pt x="14" y="206"/>
                    <a:pt x="12" y="200"/>
                    <a:pt x="11" y="194"/>
                  </a:cubicBezTo>
                  <a:cubicBezTo>
                    <a:pt x="10" y="186"/>
                    <a:pt x="10" y="178"/>
                    <a:pt x="15" y="171"/>
                  </a:cubicBezTo>
                  <a:cubicBezTo>
                    <a:pt x="20" y="164"/>
                    <a:pt x="25" y="155"/>
                    <a:pt x="29" y="147"/>
                  </a:cubicBezTo>
                  <a:cubicBezTo>
                    <a:pt x="34" y="138"/>
                    <a:pt x="37" y="127"/>
                    <a:pt x="46" y="120"/>
                  </a:cubicBezTo>
                  <a:cubicBezTo>
                    <a:pt x="48" y="118"/>
                    <a:pt x="49" y="115"/>
                    <a:pt x="50" y="113"/>
                  </a:cubicBezTo>
                  <a:cubicBezTo>
                    <a:pt x="52" y="111"/>
                    <a:pt x="54" y="108"/>
                    <a:pt x="55" y="108"/>
                  </a:cubicBezTo>
                  <a:cubicBezTo>
                    <a:pt x="65" y="106"/>
                    <a:pt x="70" y="97"/>
                    <a:pt x="76" y="90"/>
                  </a:cubicBezTo>
                  <a:cubicBezTo>
                    <a:pt x="81" y="85"/>
                    <a:pt x="85" y="78"/>
                    <a:pt x="86" y="71"/>
                  </a:cubicBezTo>
                  <a:cubicBezTo>
                    <a:pt x="89" y="59"/>
                    <a:pt x="97" y="50"/>
                    <a:pt x="106" y="45"/>
                  </a:cubicBezTo>
                  <a:cubicBezTo>
                    <a:pt x="113" y="40"/>
                    <a:pt x="118" y="35"/>
                    <a:pt x="122" y="29"/>
                  </a:cubicBezTo>
                  <a:cubicBezTo>
                    <a:pt x="127" y="20"/>
                    <a:pt x="128" y="21"/>
                    <a:pt x="138" y="23"/>
                  </a:cubicBezTo>
                  <a:cubicBezTo>
                    <a:pt x="149" y="26"/>
                    <a:pt x="161" y="25"/>
                    <a:pt x="172" y="21"/>
                  </a:cubicBezTo>
                  <a:cubicBezTo>
                    <a:pt x="177" y="19"/>
                    <a:pt x="181" y="15"/>
                    <a:pt x="186" y="13"/>
                  </a:cubicBezTo>
                  <a:cubicBezTo>
                    <a:pt x="190" y="11"/>
                    <a:pt x="193" y="10"/>
                    <a:pt x="197" y="9"/>
                  </a:cubicBezTo>
                  <a:cubicBezTo>
                    <a:pt x="204" y="8"/>
                    <a:pt x="211" y="7"/>
                    <a:pt x="218" y="6"/>
                  </a:cubicBezTo>
                  <a:cubicBezTo>
                    <a:pt x="219" y="6"/>
                    <a:pt x="221" y="5"/>
                    <a:pt x="222" y="6"/>
                  </a:cubicBezTo>
                  <a:cubicBezTo>
                    <a:pt x="232" y="6"/>
                    <a:pt x="242" y="5"/>
                    <a:pt x="252" y="4"/>
                  </a:cubicBezTo>
                  <a:cubicBezTo>
                    <a:pt x="260" y="3"/>
                    <a:pt x="268" y="4"/>
                    <a:pt x="276" y="1"/>
                  </a:cubicBezTo>
                  <a:cubicBezTo>
                    <a:pt x="278" y="0"/>
                    <a:pt x="280" y="1"/>
                    <a:pt x="283" y="1"/>
                  </a:cubicBezTo>
                  <a:cubicBezTo>
                    <a:pt x="289" y="1"/>
                    <a:pt x="291" y="4"/>
                    <a:pt x="291" y="10"/>
                  </a:cubicBezTo>
                  <a:cubicBezTo>
                    <a:pt x="290" y="14"/>
                    <a:pt x="291" y="18"/>
                    <a:pt x="290" y="21"/>
                  </a:cubicBezTo>
                  <a:cubicBezTo>
                    <a:pt x="290" y="24"/>
                    <a:pt x="290" y="27"/>
                    <a:pt x="288" y="30"/>
                  </a:cubicBezTo>
                  <a:cubicBezTo>
                    <a:pt x="286" y="37"/>
                    <a:pt x="287" y="42"/>
                    <a:pt x="292" y="46"/>
                  </a:cubicBezTo>
                  <a:cubicBezTo>
                    <a:pt x="298" y="50"/>
                    <a:pt x="304" y="53"/>
                    <a:pt x="312" y="52"/>
                  </a:cubicBezTo>
                  <a:cubicBezTo>
                    <a:pt x="316" y="51"/>
                    <a:pt x="319" y="52"/>
                    <a:pt x="323" y="53"/>
                  </a:cubicBezTo>
                  <a:cubicBezTo>
                    <a:pt x="328" y="53"/>
                    <a:pt x="332" y="57"/>
                    <a:pt x="334" y="62"/>
                  </a:cubicBezTo>
                  <a:cubicBezTo>
                    <a:pt x="336" y="66"/>
                    <a:pt x="339" y="69"/>
                    <a:pt x="344" y="69"/>
                  </a:cubicBezTo>
                  <a:cubicBezTo>
                    <a:pt x="350" y="69"/>
                    <a:pt x="356" y="72"/>
                    <a:pt x="361" y="76"/>
                  </a:cubicBezTo>
                  <a:cubicBezTo>
                    <a:pt x="363" y="77"/>
                    <a:pt x="366" y="78"/>
                    <a:pt x="368" y="79"/>
                  </a:cubicBezTo>
                  <a:cubicBezTo>
                    <a:pt x="373" y="80"/>
                    <a:pt x="377" y="76"/>
                    <a:pt x="376" y="72"/>
                  </a:cubicBezTo>
                  <a:cubicBezTo>
                    <a:pt x="375" y="64"/>
                    <a:pt x="376" y="58"/>
                    <a:pt x="383" y="55"/>
                  </a:cubicBezTo>
                  <a:cubicBezTo>
                    <a:pt x="391" y="51"/>
                    <a:pt x="399" y="50"/>
                    <a:pt x="407" y="55"/>
                  </a:cubicBezTo>
                  <a:cubicBezTo>
                    <a:pt x="417" y="60"/>
                    <a:pt x="427" y="64"/>
                    <a:pt x="438" y="66"/>
                  </a:cubicBezTo>
                  <a:cubicBezTo>
                    <a:pt x="446" y="68"/>
                    <a:pt x="454" y="70"/>
                    <a:pt x="461" y="72"/>
                  </a:cubicBezTo>
                  <a:cubicBezTo>
                    <a:pt x="466" y="73"/>
                    <a:pt x="469" y="73"/>
                    <a:pt x="473" y="71"/>
                  </a:cubicBezTo>
                  <a:cubicBezTo>
                    <a:pt x="479" y="67"/>
                    <a:pt x="485" y="64"/>
                    <a:pt x="491" y="68"/>
                  </a:cubicBezTo>
                  <a:cubicBezTo>
                    <a:pt x="498" y="72"/>
                    <a:pt x="506" y="76"/>
                    <a:pt x="508" y="84"/>
                  </a:cubicBezTo>
                  <a:cubicBezTo>
                    <a:pt x="511" y="94"/>
                    <a:pt x="513" y="103"/>
                    <a:pt x="515" y="113"/>
                  </a:cubicBezTo>
                  <a:cubicBezTo>
                    <a:pt x="516" y="117"/>
                    <a:pt x="517" y="121"/>
                    <a:pt x="519" y="125"/>
                  </a:cubicBezTo>
                  <a:cubicBezTo>
                    <a:pt x="522" y="133"/>
                    <a:pt x="526" y="140"/>
                    <a:pt x="529" y="147"/>
                  </a:cubicBezTo>
                  <a:cubicBezTo>
                    <a:pt x="532" y="155"/>
                    <a:pt x="536" y="162"/>
                    <a:pt x="542" y="168"/>
                  </a:cubicBezTo>
                  <a:cubicBezTo>
                    <a:pt x="549" y="175"/>
                    <a:pt x="552" y="185"/>
                    <a:pt x="554" y="195"/>
                  </a:cubicBezTo>
                  <a:cubicBezTo>
                    <a:pt x="555" y="203"/>
                    <a:pt x="558" y="211"/>
                    <a:pt x="564" y="218"/>
                  </a:cubicBezTo>
                  <a:cubicBezTo>
                    <a:pt x="571" y="225"/>
                    <a:pt x="574" y="233"/>
                    <a:pt x="575" y="243"/>
                  </a:cubicBezTo>
                  <a:cubicBezTo>
                    <a:pt x="576" y="249"/>
                    <a:pt x="580" y="254"/>
                    <a:pt x="586" y="257"/>
                  </a:cubicBezTo>
                  <a:cubicBezTo>
                    <a:pt x="593" y="260"/>
                    <a:pt x="599" y="263"/>
                    <a:pt x="603" y="270"/>
                  </a:cubicBezTo>
                  <a:cubicBezTo>
                    <a:pt x="605" y="274"/>
                    <a:pt x="608" y="276"/>
                    <a:pt x="611" y="279"/>
                  </a:cubicBezTo>
                  <a:cubicBezTo>
                    <a:pt x="616" y="284"/>
                    <a:pt x="619" y="289"/>
                    <a:pt x="620" y="295"/>
                  </a:cubicBezTo>
                  <a:cubicBezTo>
                    <a:pt x="621" y="303"/>
                    <a:pt x="630" y="309"/>
                    <a:pt x="638" y="307"/>
                  </a:cubicBezTo>
                  <a:cubicBezTo>
                    <a:pt x="646" y="305"/>
                    <a:pt x="653" y="303"/>
                    <a:pt x="661" y="301"/>
                  </a:cubicBezTo>
                  <a:cubicBezTo>
                    <a:pt x="671" y="298"/>
                    <a:pt x="681" y="295"/>
                    <a:pt x="690" y="293"/>
                  </a:cubicBezTo>
                  <a:cubicBezTo>
                    <a:pt x="696" y="292"/>
                    <a:pt x="697" y="294"/>
                    <a:pt x="697" y="299"/>
                  </a:cubicBezTo>
                  <a:cubicBezTo>
                    <a:pt x="697" y="301"/>
                    <a:pt x="697" y="303"/>
                    <a:pt x="697" y="30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2463800" y="1584325"/>
              <a:ext cx="1925638" cy="1587500"/>
            </a:xfrm>
            <a:custGeom>
              <a:avLst/>
              <a:gdLst>
                <a:gd name="T0" fmla="*/ 808 w 895"/>
                <a:gd name="T1" fmla="*/ 247 h 738"/>
                <a:gd name="T2" fmla="*/ 773 w 895"/>
                <a:gd name="T3" fmla="*/ 274 h 738"/>
                <a:gd name="T4" fmla="*/ 768 w 895"/>
                <a:gd name="T5" fmla="*/ 309 h 738"/>
                <a:gd name="T6" fmla="*/ 711 w 895"/>
                <a:gd name="T7" fmla="*/ 318 h 738"/>
                <a:gd name="T8" fmla="*/ 637 w 895"/>
                <a:gd name="T9" fmla="*/ 380 h 738"/>
                <a:gd name="T10" fmla="*/ 553 w 895"/>
                <a:gd name="T11" fmla="*/ 466 h 738"/>
                <a:gd name="T12" fmla="*/ 541 w 895"/>
                <a:gd name="T13" fmla="*/ 528 h 738"/>
                <a:gd name="T14" fmla="*/ 485 w 895"/>
                <a:gd name="T15" fmla="*/ 474 h 738"/>
                <a:gd name="T16" fmla="*/ 403 w 895"/>
                <a:gd name="T17" fmla="*/ 493 h 738"/>
                <a:gd name="T18" fmla="*/ 401 w 895"/>
                <a:gd name="T19" fmla="*/ 607 h 738"/>
                <a:gd name="T20" fmla="*/ 471 w 895"/>
                <a:gd name="T21" fmla="*/ 572 h 738"/>
                <a:gd name="T22" fmla="*/ 469 w 895"/>
                <a:gd name="T23" fmla="*/ 638 h 738"/>
                <a:gd name="T24" fmla="*/ 523 w 895"/>
                <a:gd name="T25" fmla="*/ 716 h 738"/>
                <a:gd name="T26" fmla="*/ 495 w 895"/>
                <a:gd name="T27" fmla="*/ 722 h 738"/>
                <a:gd name="T28" fmla="*/ 423 w 895"/>
                <a:gd name="T29" fmla="*/ 662 h 738"/>
                <a:gd name="T30" fmla="*/ 343 w 895"/>
                <a:gd name="T31" fmla="*/ 630 h 738"/>
                <a:gd name="T32" fmla="*/ 286 w 895"/>
                <a:gd name="T33" fmla="*/ 558 h 738"/>
                <a:gd name="T34" fmla="*/ 249 w 895"/>
                <a:gd name="T35" fmla="*/ 493 h 738"/>
                <a:gd name="T36" fmla="*/ 232 w 895"/>
                <a:gd name="T37" fmla="*/ 473 h 738"/>
                <a:gd name="T38" fmla="*/ 252 w 895"/>
                <a:gd name="T39" fmla="*/ 554 h 738"/>
                <a:gd name="T40" fmla="*/ 217 w 895"/>
                <a:gd name="T41" fmla="*/ 510 h 738"/>
                <a:gd name="T42" fmla="*/ 195 w 895"/>
                <a:gd name="T43" fmla="*/ 427 h 738"/>
                <a:gd name="T44" fmla="*/ 194 w 895"/>
                <a:gd name="T45" fmla="*/ 342 h 738"/>
                <a:gd name="T46" fmla="*/ 231 w 895"/>
                <a:gd name="T47" fmla="*/ 252 h 738"/>
                <a:gd name="T48" fmla="*/ 207 w 895"/>
                <a:gd name="T49" fmla="*/ 139 h 738"/>
                <a:gd name="T50" fmla="*/ 127 w 895"/>
                <a:gd name="T51" fmla="*/ 148 h 738"/>
                <a:gd name="T52" fmla="*/ 19 w 895"/>
                <a:gd name="T53" fmla="*/ 185 h 738"/>
                <a:gd name="T54" fmla="*/ 37 w 895"/>
                <a:gd name="T55" fmla="*/ 165 h 738"/>
                <a:gd name="T56" fmla="*/ 82 w 895"/>
                <a:gd name="T57" fmla="*/ 102 h 738"/>
                <a:gd name="T58" fmla="*/ 107 w 895"/>
                <a:gd name="T59" fmla="*/ 73 h 738"/>
                <a:gd name="T60" fmla="*/ 185 w 895"/>
                <a:gd name="T61" fmla="*/ 34 h 738"/>
                <a:gd name="T62" fmla="*/ 265 w 895"/>
                <a:gd name="T63" fmla="*/ 28 h 738"/>
                <a:gd name="T64" fmla="*/ 377 w 895"/>
                <a:gd name="T65" fmla="*/ 42 h 738"/>
                <a:gd name="T66" fmla="*/ 460 w 895"/>
                <a:gd name="T67" fmla="*/ 35 h 738"/>
                <a:gd name="T68" fmla="*/ 574 w 895"/>
                <a:gd name="T69" fmla="*/ 49 h 738"/>
                <a:gd name="T70" fmla="*/ 654 w 895"/>
                <a:gd name="T71" fmla="*/ 55 h 738"/>
                <a:gd name="T72" fmla="*/ 692 w 895"/>
                <a:gd name="T73" fmla="*/ 20 h 738"/>
                <a:gd name="T74" fmla="*/ 731 w 895"/>
                <a:gd name="T75" fmla="*/ 17 h 738"/>
                <a:gd name="T76" fmla="*/ 837 w 895"/>
                <a:gd name="T77" fmla="*/ 10 h 738"/>
                <a:gd name="T78" fmla="*/ 889 w 895"/>
                <a:gd name="T79" fmla="*/ 62 h 738"/>
                <a:gd name="T80" fmla="*/ 854 w 895"/>
                <a:gd name="T81" fmla="*/ 77 h 738"/>
                <a:gd name="T82" fmla="*/ 826 w 895"/>
                <a:gd name="T83" fmla="*/ 120 h 738"/>
                <a:gd name="T84" fmla="*/ 762 w 895"/>
                <a:gd name="T85" fmla="*/ 87 h 738"/>
                <a:gd name="T86" fmla="*/ 817 w 895"/>
                <a:gd name="T87" fmla="*/ 64 h 738"/>
                <a:gd name="T88" fmla="*/ 767 w 895"/>
                <a:gd name="T89" fmla="*/ 47 h 738"/>
                <a:gd name="T90" fmla="*/ 730 w 895"/>
                <a:gd name="T91" fmla="*/ 99 h 738"/>
                <a:gd name="T92" fmla="*/ 686 w 895"/>
                <a:gd name="T93" fmla="*/ 101 h 738"/>
                <a:gd name="T94" fmla="*/ 593 w 895"/>
                <a:gd name="T95" fmla="*/ 150 h 738"/>
                <a:gd name="T96" fmla="*/ 658 w 895"/>
                <a:gd name="T97" fmla="*/ 197 h 738"/>
                <a:gd name="T98" fmla="*/ 679 w 895"/>
                <a:gd name="T99" fmla="*/ 197 h 738"/>
                <a:gd name="T100" fmla="*/ 720 w 895"/>
                <a:gd name="T101" fmla="*/ 148 h 738"/>
                <a:gd name="T102" fmla="*/ 753 w 895"/>
                <a:gd name="T103" fmla="*/ 110 h 738"/>
                <a:gd name="T104" fmla="*/ 797 w 895"/>
                <a:gd name="T105" fmla="*/ 139 h 738"/>
                <a:gd name="T106" fmla="*/ 845 w 895"/>
                <a:gd name="T107" fmla="*/ 147 h 738"/>
                <a:gd name="T108" fmla="*/ 869 w 895"/>
                <a:gd name="T109" fmla="*/ 204 h 738"/>
                <a:gd name="T110" fmla="*/ 877 w 895"/>
                <a:gd name="T111" fmla="*/ 272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95" h="738">
                  <a:moveTo>
                    <a:pt x="820" y="275"/>
                  </a:moveTo>
                  <a:cubicBezTo>
                    <a:pt x="821" y="268"/>
                    <a:pt x="823" y="264"/>
                    <a:pt x="827" y="260"/>
                  </a:cubicBezTo>
                  <a:cubicBezTo>
                    <a:pt x="829" y="258"/>
                    <a:pt x="831" y="255"/>
                    <a:pt x="832" y="252"/>
                  </a:cubicBezTo>
                  <a:cubicBezTo>
                    <a:pt x="834" y="248"/>
                    <a:pt x="831" y="244"/>
                    <a:pt x="827" y="245"/>
                  </a:cubicBezTo>
                  <a:cubicBezTo>
                    <a:pt x="821" y="247"/>
                    <a:pt x="814" y="247"/>
                    <a:pt x="808" y="247"/>
                  </a:cubicBezTo>
                  <a:cubicBezTo>
                    <a:pt x="805" y="246"/>
                    <a:pt x="802" y="246"/>
                    <a:pt x="799" y="246"/>
                  </a:cubicBezTo>
                  <a:cubicBezTo>
                    <a:pt x="796" y="246"/>
                    <a:pt x="793" y="246"/>
                    <a:pt x="791" y="247"/>
                  </a:cubicBezTo>
                  <a:cubicBezTo>
                    <a:pt x="784" y="248"/>
                    <a:pt x="781" y="250"/>
                    <a:pt x="781" y="258"/>
                  </a:cubicBezTo>
                  <a:cubicBezTo>
                    <a:pt x="781" y="260"/>
                    <a:pt x="780" y="263"/>
                    <a:pt x="778" y="266"/>
                  </a:cubicBezTo>
                  <a:cubicBezTo>
                    <a:pt x="777" y="268"/>
                    <a:pt x="775" y="271"/>
                    <a:pt x="773" y="274"/>
                  </a:cubicBezTo>
                  <a:cubicBezTo>
                    <a:pt x="769" y="283"/>
                    <a:pt x="773" y="291"/>
                    <a:pt x="783" y="293"/>
                  </a:cubicBezTo>
                  <a:cubicBezTo>
                    <a:pt x="786" y="294"/>
                    <a:pt x="789" y="295"/>
                    <a:pt x="791" y="295"/>
                  </a:cubicBezTo>
                  <a:cubicBezTo>
                    <a:pt x="794" y="296"/>
                    <a:pt x="797" y="298"/>
                    <a:pt x="796" y="301"/>
                  </a:cubicBezTo>
                  <a:cubicBezTo>
                    <a:pt x="795" y="302"/>
                    <a:pt x="793" y="304"/>
                    <a:pt x="791" y="305"/>
                  </a:cubicBezTo>
                  <a:cubicBezTo>
                    <a:pt x="783" y="306"/>
                    <a:pt x="776" y="308"/>
                    <a:pt x="768" y="309"/>
                  </a:cubicBezTo>
                  <a:cubicBezTo>
                    <a:pt x="763" y="310"/>
                    <a:pt x="759" y="312"/>
                    <a:pt x="756" y="316"/>
                  </a:cubicBezTo>
                  <a:cubicBezTo>
                    <a:pt x="755" y="317"/>
                    <a:pt x="754" y="318"/>
                    <a:pt x="753" y="319"/>
                  </a:cubicBezTo>
                  <a:cubicBezTo>
                    <a:pt x="749" y="321"/>
                    <a:pt x="747" y="321"/>
                    <a:pt x="744" y="318"/>
                  </a:cubicBezTo>
                  <a:cubicBezTo>
                    <a:pt x="737" y="310"/>
                    <a:pt x="728" y="309"/>
                    <a:pt x="720" y="314"/>
                  </a:cubicBezTo>
                  <a:cubicBezTo>
                    <a:pt x="717" y="316"/>
                    <a:pt x="714" y="317"/>
                    <a:pt x="711" y="318"/>
                  </a:cubicBezTo>
                  <a:cubicBezTo>
                    <a:pt x="704" y="322"/>
                    <a:pt x="697" y="327"/>
                    <a:pt x="696" y="336"/>
                  </a:cubicBezTo>
                  <a:cubicBezTo>
                    <a:pt x="695" y="339"/>
                    <a:pt x="693" y="341"/>
                    <a:pt x="690" y="342"/>
                  </a:cubicBezTo>
                  <a:cubicBezTo>
                    <a:pt x="687" y="344"/>
                    <a:pt x="683" y="345"/>
                    <a:pt x="679" y="346"/>
                  </a:cubicBezTo>
                  <a:cubicBezTo>
                    <a:pt x="669" y="347"/>
                    <a:pt x="661" y="352"/>
                    <a:pt x="654" y="360"/>
                  </a:cubicBezTo>
                  <a:cubicBezTo>
                    <a:pt x="649" y="367"/>
                    <a:pt x="643" y="374"/>
                    <a:pt x="637" y="380"/>
                  </a:cubicBezTo>
                  <a:cubicBezTo>
                    <a:pt x="631" y="386"/>
                    <a:pt x="627" y="392"/>
                    <a:pt x="625" y="400"/>
                  </a:cubicBezTo>
                  <a:cubicBezTo>
                    <a:pt x="623" y="408"/>
                    <a:pt x="617" y="414"/>
                    <a:pt x="613" y="421"/>
                  </a:cubicBezTo>
                  <a:cubicBezTo>
                    <a:pt x="612" y="422"/>
                    <a:pt x="611" y="423"/>
                    <a:pt x="610" y="423"/>
                  </a:cubicBezTo>
                  <a:cubicBezTo>
                    <a:pt x="603" y="427"/>
                    <a:pt x="595" y="430"/>
                    <a:pt x="588" y="434"/>
                  </a:cubicBezTo>
                  <a:cubicBezTo>
                    <a:pt x="575" y="443"/>
                    <a:pt x="561" y="451"/>
                    <a:pt x="553" y="466"/>
                  </a:cubicBezTo>
                  <a:cubicBezTo>
                    <a:pt x="552" y="470"/>
                    <a:pt x="551" y="474"/>
                    <a:pt x="552" y="478"/>
                  </a:cubicBezTo>
                  <a:cubicBezTo>
                    <a:pt x="553" y="486"/>
                    <a:pt x="555" y="494"/>
                    <a:pt x="556" y="502"/>
                  </a:cubicBezTo>
                  <a:cubicBezTo>
                    <a:pt x="557" y="508"/>
                    <a:pt x="557" y="514"/>
                    <a:pt x="555" y="519"/>
                  </a:cubicBezTo>
                  <a:cubicBezTo>
                    <a:pt x="554" y="523"/>
                    <a:pt x="550" y="526"/>
                    <a:pt x="547" y="529"/>
                  </a:cubicBezTo>
                  <a:cubicBezTo>
                    <a:pt x="545" y="531"/>
                    <a:pt x="542" y="531"/>
                    <a:pt x="541" y="528"/>
                  </a:cubicBezTo>
                  <a:cubicBezTo>
                    <a:pt x="534" y="517"/>
                    <a:pt x="528" y="506"/>
                    <a:pt x="530" y="492"/>
                  </a:cubicBezTo>
                  <a:cubicBezTo>
                    <a:pt x="531" y="485"/>
                    <a:pt x="526" y="480"/>
                    <a:pt x="518" y="480"/>
                  </a:cubicBezTo>
                  <a:cubicBezTo>
                    <a:pt x="514" y="480"/>
                    <a:pt x="511" y="479"/>
                    <a:pt x="508" y="476"/>
                  </a:cubicBezTo>
                  <a:cubicBezTo>
                    <a:pt x="505" y="472"/>
                    <a:pt x="500" y="471"/>
                    <a:pt x="495" y="472"/>
                  </a:cubicBezTo>
                  <a:cubicBezTo>
                    <a:pt x="492" y="473"/>
                    <a:pt x="489" y="474"/>
                    <a:pt x="485" y="474"/>
                  </a:cubicBezTo>
                  <a:cubicBezTo>
                    <a:pt x="480" y="475"/>
                    <a:pt x="476" y="477"/>
                    <a:pt x="473" y="482"/>
                  </a:cubicBezTo>
                  <a:cubicBezTo>
                    <a:pt x="471" y="484"/>
                    <a:pt x="468" y="485"/>
                    <a:pt x="465" y="485"/>
                  </a:cubicBezTo>
                  <a:cubicBezTo>
                    <a:pt x="456" y="483"/>
                    <a:pt x="446" y="482"/>
                    <a:pt x="437" y="480"/>
                  </a:cubicBezTo>
                  <a:cubicBezTo>
                    <a:pt x="433" y="479"/>
                    <a:pt x="428" y="480"/>
                    <a:pt x="424" y="482"/>
                  </a:cubicBezTo>
                  <a:cubicBezTo>
                    <a:pt x="417" y="485"/>
                    <a:pt x="410" y="489"/>
                    <a:pt x="403" y="493"/>
                  </a:cubicBezTo>
                  <a:cubicBezTo>
                    <a:pt x="399" y="495"/>
                    <a:pt x="394" y="498"/>
                    <a:pt x="390" y="502"/>
                  </a:cubicBezTo>
                  <a:cubicBezTo>
                    <a:pt x="388" y="504"/>
                    <a:pt x="386" y="508"/>
                    <a:pt x="386" y="512"/>
                  </a:cubicBezTo>
                  <a:cubicBezTo>
                    <a:pt x="385" y="522"/>
                    <a:pt x="381" y="530"/>
                    <a:pt x="378" y="539"/>
                  </a:cubicBezTo>
                  <a:cubicBezTo>
                    <a:pt x="371" y="556"/>
                    <a:pt x="371" y="574"/>
                    <a:pt x="378" y="591"/>
                  </a:cubicBezTo>
                  <a:cubicBezTo>
                    <a:pt x="382" y="601"/>
                    <a:pt x="390" y="606"/>
                    <a:pt x="401" y="607"/>
                  </a:cubicBezTo>
                  <a:cubicBezTo>
                    <a:pt x="408" y="607"/>
                    <a:pt x="415" y="606"/>
                    <a:pt x="422" y="606"/>
                  </a:cubicBezTo>
                  <a:cubicBezTo>
                    <a:pt x="428" y="606"/>
                    <a:pt x="432" y="603"/>
                    <a:pt x="434" y="598"/>
                  </a:cubicBezTo>
                  <a:cubicBezTo>
                    <a:pt x="435" y="593"/>
                    <a:pt x="437" y="588"/>
                    <a:pt x="439" y="583"/>
                  </a:cubicBezTo>
                  <a:cubicBezTo>
                    <a:pt x="440" y="580"/>
                    <a:pt x="441" y="577"/>
                    <a:pt x="445" y="576"/>
                  </a:cubicBezTo>
                  <a:cubicBezTo>
                    <a:pt x="453" y="572"/>
                    <a:pt x="462" y="571"/>
                    <a:pt x="471" y="572"/>
                  </a:cubicBezTo>
                  <a:cubicBezTo>
                    <a:pt x="478" y="572"/>
                    <a:pt x="479" y="575"/>
                    <a:pt x="476" y="581"/>
                  </a:cubicBezTo>
                  <a:cubicBezTo>
                    <a:pt x="474" y="584"/>
                    <a:pt x="473" y="588"/>
                    <a:pt x="472" y="592"/>
                  </a:cubicBezTo>
                  <a:cubicBezTo>
                    <a:pt x="469" y="599"/>
                    <a:pt x="467" y="607"/>
                    <a:pt x="462" y="614"/>
                  </a:cubicBezTo>
                  <a:cubicBezTo>
                    <a:pt x="459" y="618"/>
                    <a:pt x="457" y="623"/>
                    <a:pt x="458" y="628"/>
                  </a:cubicBezTo>
                  <a:cubicBezTo>
                    <a:pt x="459" y="635"/>
                    <a:pt x="462" y="638"/>
                    <a:pt x="469" y="638"/>
                  </a:cubicBezTo>
                  <a:cubicBezTo>
                    <a:pt x="472" y="638"/>
                    <a:pt x="475" y="637"/>
                    <a:pt x="477" y="637"/>
                  </a:cubicBezTo>
                  <a:cubicBezTo>
                    <a:pt x="485" y="636"/>
                    <a:pt x="493" y="637"/>
                    <a:pt x="499" y="642"/>
                  </a:cubicBezTo>
                  <a:cubicBezTo>
                    <a:pt x="504" y="647"/>
                    <a:pt x="506" y="650"/>
                    <a:pt x="504" y="657"/>
                  </a:cubicBezTo>
                  <a:cubicBezTo>
                    <a:pt x="501" y="666"/>
                    <a:pt x="499" y="676"/>
                    <a:pt x="496" y="686"/>
                  </a:cubicBezTo>
                  <a:cubicBezTo>
                    <a:pt x="492" y="702"/>
                    <a:pt x="506" y="718"/>
                    <a:pt x="523" y="716"/>
                  </a:cubicBezTo>
                  <a:cubicBezTo>
                    <a:pt x="530" y="716"/>
                    <a:pt x="531" y="718"/>
                    <a:pt x="529" y="724"/>
                  </a:cubicBezTo>
                  <a:cubicBezTo>
                    <a:pt x="529" y="726"/>
                    <a:pt x="529" y="728"/>
                    <a:pt x="528" y="730"/>
                  </a:cubicBezTo>
                  <a:cubicBezTo>
                    <a:pt x="528" y="736"/>
                    <a:pt x="523" y="738"/>
                    <a:pt x="519" y="735"/>
                  </a:cubicBezTo>
                  <a:cubicBezTo>
                    <a:pt x="514" y="730"/>
                    <a:pt x="508" y="729"/>
                    <a:pt x="502" y="727"/>
                  </a:cubicBezTo>
                  <a:cubicBezTo>
                    <a:pt x="500" y="727"/>
                    <a:pt x="497" y="724"/>
                    <a:pt x="495" y="722"/>
                  </a:cubicBezTo>
                  <a:cubicBezTo>
                    <a:pt x="491" y="716"/>
                    <a:pt x="486" y="712"/>
                    <a:pt x="480" y="710"/>
                  </a:cubicBezTo>
                  <a:cubicBezTo>
                    <a:pt x="474" y="707"/>
                    <a:pt x="472" y="703"/>
                    <a:pt x="470" y="698"/>
                  </a:cubicBezTo>
                  <a:cubicBezTo>
                    <a:pt x="469" y="693"/>
                    <a:pt x="467" y="688"/>
                    <a:pt x="465" y="683"/>
                  </a:cubicBezTo>
                  <a:cubicBezTo>
                    <a:pt x="462" y="676"/>
                    <a:pt x="457" y="673"/>
                    <a:pt x="450" y="671"/>
                  </a:cubicBezTo>
                  <a:cubicBezTo>
                    <a:pt x="440" y="669"/>
                    <a:pt x="431" y="666"/>
                    <a:pt x="423" y="662"/>
                  </a:cubicBezTo>
                  <a:cubicBezTo>
                    <a:pt x="417" y="660"/>
                    <a:pt x="413" y="655"/>
                    <a:pt x="409" y="652"/>
                  </a:cubicBezTo>
                  <a:cubicBezTo>
                    <a:pt x="406" y="649"/>
                    <a:pt x="403" y="645"/>
                    <a:pt x="401" y="642"/>
                  </a:cubicBezTo>
                  <a:cubicBezTo>
                    <a:pt x="396" y="637"/>
                    <a:pt x="391" y="635"/>
                    <a:pt x="384" y="638"/>
                  </a:cubicBezTo>
                  <a:cubicBezTo>
                    <a:pt x="374" y="641"/>
                    <a:pt x="364" y="640"/>
                    <a:pt x="355" y="635"/>
                  </a:cubicBezTo>
                  <a:cubicBezTo>
                    <a:pt x="351" y="633"/>
                    <a:pt x="347" y="632"/>
                    <a:pt x="343" y="630"/>
                  </a:cubicBezTo>
                  <a:cubicBezTo>
                    <a:pt x="336" y="627"/>
                    <a:pt x="328" y="624"/>
                    <a:pt x="322" y="618"/>
                  </a:cubicBezTo>
                  <a:cubicBezTo>
                    <a:pt x="322" y="618"/>
                    <a:pt x="321" y="617"/>
                    <a:pt x="321" y="617"/>
                  </a:cubicBezTo>
                  <a:cubicBezTo>
                    <a:pt x="311" y="614"/>
                    <a:pt x="305" y="607"/>
                    <a:pt x="297" y="602"/>
                  </a:cubicBezTo>
                  <a:cubicBezTo>
                    <a:pt x="289" y="597"/>
                    <a:pt x="286" y="590"/>
                    <a:pt x="289" y="581"/>
                  </a:cubicBezTo>
                  <a:cubicBezTo>
                    <a:pt x="292" y="573"/>
                    <a:pt x="292" y="565"/>
                    <a:pt x="286" y="558"/>
                  </a:cubicBezTo>
                  <a:cubicBezTo>
                    <a:pt x="282" y="551"/>
                    <a:pt x="277" y="544"/>
                    <a:pt x="273" y="536"/>
                  </a:cubicBezTo>
                  <a:cubicBezTo>
                    <a:pt x="272" y="535"/>
                    <a:pt x="271" y="533"/>
                    <a:pt x="269" y="532"/>
                  </a:cubicBezTo>
                  <a:cubicBezTo>
                    <a:pt x="265" y="529"/>
                    <a:pt x="262" y="525"/>
                    <a:pt x="263" y="520"/>
                  </a:cubicBezTo>
                  <a:cubicBezTo>
                    <a:pt x="263" y="519"/>
                    <a:pt x="263" y="518"/>
                    <a:pt x="262" y="517"/>
                  </a:cubicBezTo>
                  <a:cubicBezTo>
                    <a:pt x="258" y="509"/>
                    <a:pt x="254" y="501"/>
                    <a:pt x="249" y="493"/>
                  </a:cubicBezTo>
                  <a:cubicBezTo>
                    <a:pt x="245" y="488"/>
                    <a:pt x="243" y="482"/>
                    <a:pt x="243" y="476"/>
                  </a:cubicBezTo>
                  <a:cubicBezTo>
                    <a:pt x="244" y="472"/>
                    <a:pt x="243" y="469"/>
                    <a:pt x="243" y="466"/>
                  </a:cubicBezTo>
                  <a:cubicBezTo>
                    <a:pt x="243" y="463"/>
                    <a:pt x="241" y="461"/>
                    <a:pt x="238" y="461"/>
                  </a:cubicBezTo>
                  <a:cubicBezTo>
                    <a:pt x="235" y="461"/>
                    <a:pt x="233" y="462"/>
                    <a:pt x="232" y="465"/>
                  </a:cubicBezTo>
                  <a:cubicBezTo>
                    <a:pt x="232" y="467"/>
                    <a:pt x="231" y="471"/>
                    <a:pt x="232" y="473"/>
                  </a:cubicBezTo>
                  <a:cubicBezTo>
                    <a:pt x="235" y="486"/>
                    <a:pt x="236" y="499"/>
                    <a:pt x="242" y="511"/>
                  </a:cubicBezTo>
                  <a:cubicBezTo>
                    <a:pt x="244" y="516"/>
                    <a:pt x="245" y="523"/>
                    <a:pt x="247" y="529"/>
                  </a:cubicBezTo>
                  <a:cubicBezTo>
                    <a:pt x="248" y="534"/>
                    <a:pt x="251" y="538"/>
                    <a:pt x="253" y="543"/>
                  </a:cubicBezTo>
                  <a:cubicBezTo>
                    <a:pt x="253" y="544"/>
                    <a:pt x="254" y="545"/>
                    <a:pt x="254" y="546"/>
                  </a:cubicBezTo>
                  <a:cubicBezTo>
                    <a:pt x="254" y="548"/>
                    <a:pt x="255" y="552"/>
                    <a:pt x="252" y="554"/>
                  </a:cubicBezTo>
                  <a:cubicBezTo>
                    <a:pt x="249" y="555"/>
                    <a:pt x="248" y="552"/>
                    <a:pt x="246" y="551"/>
                  </a:cubicBezTo>
                  <a:cubicBezTo>
                    <a:pt x="242" y="547"/>
                    <a:pt x="238" y="544"/>
                    <a:pt x="235" y="540"/>
                  </a:cubicBezTo>
                  <a:cubicBezTo>
                    <a:pt x="233" y="537"/>
                    <a:pt x="231" y="534"/>
                    <a:pt x="231" y="530"/>
                  </a:cubicBezTo>
                  <a:cubicBezTo>
                    <a:pt x="231" y="523"/>
                    <a:pt x="228" y="518"/>
                    <a:pt x="222" y="515"/>
                  </a:cubicBezTo>
                  <a:cubicBezTo>
                    <a:pt x="220" y="514"/>
                    <a:pt x="219" y="512"/>
                    <a:pt x="217" y="510"/>
                  </a:cubicBezTo>
                  <a:cubicBezTo>
                    <a:pt x="214" y="507"/>
                    <a:pt x="214" y="503"/>
                    <a:pt x="217" y="499"/>
                  </a:cubicBezTo>
                  <a:cubicBezTo>
                    <a:pt x="223" y="493"/>
                    <a:pt x="223" y="493"/>
                    <a:pt x="218" y="486"/>
                  </a:cubicBezTo>
                  <a:cubicBezTo>
                    <a:pt x="215" y="481"/>
                    <a:pt x="213" y="476"/>
                    <a:pt x="213" y="469"/>
                  </a:cubicBezTo>
                  <a:cubicBezTo>
                    <a:pt x="212" y="460"/>
                    <a:pt x="211" y="451"/>
                    <a:pt x="209" y="442"/>
                  </a:cubicBezTo>
                  <a:cubicBezTo>
                    <a:pt x="208" y="434"/>
                    <a:pt x="202" y="429"/>
                    <a:pt x="195" y="427"/>
                  </a:cubicBezTo>
                  <a:cubicBezTo>
                    <a:pt x="187" y="424"/>
                    <a:pt x="187" y="424"/>
                    <a:pt x="186" y="416"/>
                  </a:cubicBezTo>
                  <a:cubicBezTo>
                    <a:pt x="186" y="406"/>
                    <a:pt x="186" y="397"/>
                    <a:pt x="186" y="387"/>
                  </a:cubicBezTo>
                  <a:cubicBezTo>
                    <a:pt x="185" y="386"/>
                    <a:pt x="185" y="384"/>
                    <a:pt x="185" y="383"/>
                  </a:cubicBezTo>
                  <a:cubicBezTo>
                    <a:pt x="180" y="370"/>
                    <a:pt x="182" y="359"/>
                    <a:pt x="190" y="349"/>
                  </a:cubicBezTo>
                  <a:cubicBezTo>
                    <a:pt x="192" y="347"/>
                    <a:pt x="193" y="345"/>
                    <a:pt x="194" y="342"/>
                  </a:cubicBezTo>
                  <a:cubicBezTo>
                    <a:pt x="196" y="333"/>
                    <a:pt x="202" y="326"/>
                    <a:pt x="208" y="319"/>
                  </a:cubicBezTo>
                  <a:cubicBezTo>
                    <a:pt x="214" y="312"/>
                    <a:pt x="220" y="304"/>
                    <a:pt x="226" y="296"/>
                  </a:cubicBezTo>
                  <a:cubicBezTo>
                    <a:pt x="230" y="289"/>
                    <a:pt x="234" y="281"/>
                    <a:pt x="237" y="273"/>
                  </a:cubicBezTo>
                  <a:cubicBezTo>
                    <a:pt x="240" y="268"/>
                    <a:pt x="239" y="263"/>
                    <a:pt x="235" y="258"/>
                  </a:cubicBezTo>
                  <a:cubicBezTo>
                    <a:pt x="234" y="256"/>
                    <a:pt x="232" y="254"/>
                    <a:pt x="231" y="252"/>
                  </a:cubicBezTo>
                  <a:cubicBezTo>
                    <a:pt x="229" y="248"/>
                    <a:pt x="229" y="244"/>
                    <a:pt x="232" y="240"/>
                  </a:cubicBezTo>
                  <a:cubicBezTo>
                    <a:pt x="238" y="230"/>
                    <a:pt x="242" y="220"/>
                    <a:pt x="239" y="208"/>
                  </a:cubicBezTo>
                  <a:cubicBezTo>
                    <a:pt x="239" y="204"/>
                    <a:pt x="239" y="201"/>
                    <a:pt x="240" y="197"/>
                  </a:cubicBezTo>
                  <a:cubicBezTo>
                    <a:pt x="244" y="182"/>
                    <a:pt x="240" y="169"/>
                    <a:pt x="231" y="156"/>
                  </a:cubicBezTo>
                  <a:cubicBezTo>
                    <a:pt x="225" y="146"/>
                    <a:pt x="218" y="141"/>
                    <a:pt x="207" y="139"/>
                  </a:cubicBezTo>
                  <a:cubicBezTo>
                    <a:pt x="203" y="138"/>
                    <a:pt x="199" y="138"/>
                    <a:pt x="195" y="137"/>
                  </a:cubicBezTo>
                  <a:cubicBezTo>
                    <a:pt x="190" y="135"/>
                    <a:pt x="186" y="134"/>
                    <a:pt x="181" y="132"/>
                  </a:cubicBezTo>
                  <a:cubicBezTo>
                    <a:pt x="171" y="128"/>
                    <a:pt x="167" y="128"/>
                    <a:pt x="160" y="136"/>
                  </a:cubicBezTo>
                  <a:cubicBezTo>
                    <a:pt x="158" y="138"/>
                    <a:pt x="156" y="140"/>
                    <a:pt x="153" y="141"/>
                  </a:cubicBezTo>
                  <a:cubicBezTo>
                    <a:pt x="144" y="143"/>
                    <a:pt x="135" y="146"/>
                    <a:pt x="127" y="148"/>
                  </a:cubicBezTo>
                  <a:cubicBezTo>
                    <a:pt x="125" y="149"/>
                    <a:pt x="123" y="149"/>
                    <a:pt x="122" y="148"/>
                  </a:cubicBezTo>
                  <a:cubicBezTo>
                    <a:pt x="115" y="147"/>
                    <a:pt x="108" y="148"/>
                    <a:pt x="102" y="151"/>
                  </a:cubicBezTo>
                  <a:cubicBezTo>
                    <a:pt x="87" y="156"/>
                    <a:pt x="73" y="162"/>
                    <a:pt x="58" y="168"/>
                  </a:cubicBezTo>
                  <a:cubicBezTo>
                    <a:pt x="50" y="171"/>
                    <a:pt x="41" y="174"/>
                    <a:pt x="33" y="178"/>
                  </a:cubicBezTo>
                  <a:cubicBezTo>
                    <a:pt x="28" y="180"/>
                    <a:pt x="24" y="182"/>
                    <a:pt x="19" y="185"/>
                  </a:cubicBezTo>
                  <a:cubicBezTo>
                    <a:pt x="15" y="186"/>
                    <a:pt x="12" y="188"/>
                    <a:pt x="8" y="188"/>
                  </a:cubicBezTo>
                  <a:cubicBezTo>
                    <a:pt x="5" y="189"/>
                    <a:pt x="2" y="189"/>
                    <a:pt x="0" y="184"/>
                  </a:cubicBezTo>
                  <a:cubicBezTo>
                    <a:pt x="3" y="182"/>
                    <a:pt x="5" y="181"/>
                    <a:pt x="8" y="179"/>
                  </a:cubicBezTo>
                  <a:cubicBezTo>
                    <a:pt x="16" y="175"/>
                    <a:pt x="24" y="171"/>
                    <a:pt x="33" y="168"/>
                  </a:cubicBezTo>
                  <a:cubicBezTo>
                    <a:pt x="34" y="167"/>
                    <a:pt x="36" y="166"/>
                    <a:pt x="37" y="165"/>
                  </a:cubicBezTo>
                  <a:cubicBezTo>
                    <a:pt x="39" y="163"/>
                    <a:pt x="42" y="161"/>
                    <a:pt x="42" y="158"/>
                  </a:cubicBezTo>
                  <a:cubicBezTo>
                    <a:pt x="43" y="155"/>
                    <a:pt x="39" y="155"/>
                    <a:pt x="36" y="154"/>
                  </a:cubicBezTo>
                  <a:cubicBezTo>
                    <a:pt x="27" y="151"/>
                    <a:pt x="24" y="140"/>
                    <a:pt x="28" y="132"/>
                  </a:cubicBezTo>
                  <a:cubicBezTo>
                    <a:pt x="32" y="123"/>
                    <a:pt x="38" y="119"/>
                    <a:pt x="46" y="117"/>
                  </a:cubicBezTo>
                  <a:cubicBezTo>
                    <a:pt x="59" y="113"/>
                    <a:pt x="70" y="107"/>
                    <a:pt x="82" y="102"/>
                  </a:cubicBezTo>
                  <a:cubicBezTo>
                    <a:pt x="85" y="101"/>
                    <a:pt x="89" y="100"/>
                    <a:pt x="90" y="95"/>
                  </a:cubicBezTo>
                  <a:cubicBezTo>
                    <a:pt x="88" y="92"/>
                    <a:pt x="85" y="92"/>
                    <a:pt x="82" y="93"/>
                  </a:cubicBezTo>
                  <a:cubicBezTo>
                    <a:pt x="80" y="93"/>
                    <a:pt x="78" y="94"/>
                    <a:pt x="77" y="93"/>
                  </a:cubicBezTo>
                  <a:cubicBezTo>
                    <a:pt x="74" y="84"/>
                    <a:pt x="77" y="78"/>
                    <a:pt x="86" y="76"/>
                  </a:cubicBezTo>
                  <a:cubicBezTo>
                    <a:pt x="93" y="75"/>
                    <a:pt x="100" y="74"/>
                    <a:pt x="107" y="73"/>
                  </a:cubicBezTo>
                  <a:cubicBezTo>
                    <a:pt x="110" y="72"/>
                    <a:pt x="113" y="71"/>
                    <a:pt x="116" y="70"/>
                  </a:cubicBezTo>
                  <a:cubicBezTo>
                    <a:pt x="122" y="68"/>
                    <a:pt x="125" y="64"/>
                    <a:pt x="126" y="59"/>
                  </a:cubicBezTo>
                  <a:cubicBezTo>
                    <a:pt x="126" y="52"/>
                    <a:pt x="130" y="50"/>
                    <a:pt x="136" y="48"/>
                  </a:cubicBezTo>
                  <a:cubicBezTo>
                    <a:pt x="141" y="47"/>
                    <a:pt x="146" y="47"/>
                    <a:pt x="151" y="46"/>
                  </a:cubicBezTo>
                  <a:cubicBezTo>
                    <a:pt x="162" y="42"/>
                    <a:pt x="174" y="38"/>
                    <a:pt x="185" y="34"/>
                  </a:cubicBezTo>
                  <a:cubicBezTo>
                    <a:pt x="190" y="33"/>
                    <a:pt x="194" y="31"/>
                    <a:pt x="199" y="30"/>
                  </a:cubicBezTo>
                  <a:cubicBezTo>
                    <a:pt x="209" y="29"/>
                    <a:pt x="219" y="29"/>
                    <a:pt x="229" y="28"/>
                  </a:cubicBezTo>
                  <a:cubicBezTo>
                    <a:pt x="229" y="28"/>
                    <a:pt x="230" y="28"/>
                    <a:pt x="230" y="28"/>
                  </a:cubicBezTo>
                  <a:cubicBezTo>
                    <a:pt x="231" y="28"/>
                    <a:pt x="232" y="28"/>
                    <a:pt x="233" y="28"/>
                  </a:cubicBezTo>
                  <a:cubicBezTo>
                    <a:pt x="243" y="24"/>
                    <a:pt x="254" y="27"/>
                    <a:pt x="265" y="28"/>
                  </a:cubicBezTo>
                  <a:cubicBezTo>
                    <a:pt x="284" y="31"/>
                    <a:pt x="303" y="37"/>
                    <a:pt x="323" y="35"/>
                  </a:cubicBezTo>
                  <a:cubicBezTo>
                    <a:pt x="326" y="35"/>
                    <a:pt x="329" y="35"/>
                    <a:pt x="331" y="36"/>
                  </a:cubicBezTo>
                  <a:cubicBezTo>
                    <a:pt x="339" y="42"/>
                    <a:pt x="349" y="41"/>
                    <a:pt x="358" y="43"/>
                  </a:cubicBezTo>
                  <a:cubicBezTo>
                    <a:pt x="361" y="44"/>
                    <a:pt x="365" y="43"/>
                    <a:pt x="369" y="43"/>
                  </a:cubicBezTo>
                  <a:cubicBezTo>
                    <a:pt x="372" y="43"/>
                    <a:pt x="375" y="42"/>
                    <a:pt x="377" y="42"/>
                  </a:cubicBezTo>
                  <a:cubicBezTo>
                    <a:pt x="385" y="41"/>
                    <a:pt x="392" y="40"/>
                    <a:pt x="400" y="38"/>
                  </a:cubicBezTo>
                  <a:cubicBezTo>
                    <a:pt x="408" y="37"/>
                    <a:pt x="416" y="35"/>
                    <a:pt x="425" y="36"/>
                  </a:cubicBezTo>
                  <a:cubicBezTo>
                    <a:pt x="427" y="36"/>
                    <a:pt x="429" y="36"/>
                    <a:pt x="431" y="35"/>
                  </a:cubicBezTo>
                  <a:cubicBezTo>
                    <a:pt x="437" y="33"/>
                    <a:pt x="442" y="33"/>
                    <a:pt x="448" y="34"/>
                  </a:cubicBezTo>
                  <a:cubicBezTo>
                    <a:pt x="452" y="35"/>
                    <a:pt x="456" y="35"/>
                    <a:pt x="460" y="35"/>
                  </a:cubicBezTo>
                  <a:cubicBezTo>
                    <a:pt x="471" y="36"/>
                    <a:pt x="482" y="38"/>
                    <a:pt x="492" y="45"/>
                  </a:cubicBezTo>
                  <a:cubicBezTo>
                    <a:pt x="495" y="47"/>
                    <a:pt x="498" y="48"/>
                    <a:pt x="502" y="47"/>
                  </a:cubicBezTo>
                  <a:cubicBezTo>
                    <a:pt x="507" y="46"/>
                    <a:pt x="511" y="47"/>
                    <a:pt x="515" y="50"/>
                  </a:cubicBezTo>
                  <a:cubicBezTo>
                    <a:pt x="526" y="58"/>
                    <a:pt x="537" y="57"/>
                    <a:pt x="548" y="54"/>
                  </a:cubicBezTo>
                  <a:cubicBezTo>
                    <a:pt x="557" y="53"/>
                    <a:pt x="565" y="51"/>
                    <a:pt x="574" y="49"/>
                  </a:cubicBezTo>
                  <a:cubicBezTo>
                    <a:pt x="579" y="48"/>
                    <a:pt x="585" y="49"/>
                    <a:pt x="589" y="53"/>
                  </a:cubicBezTo>
                  <a:cubicBezTo>
                    <a:pt x="593" y="57"/>
                    <a:pt x="598" y="58"/>
                    <a:pt x="602" y="58"/>
                  </a:cubicBezTo>
                  <a:cubicBezTo>
                    <a:pt x="613" y="57"/>
                    <a:pt x="624" y="58"/>
                    <a:pt x="635" y="55"/>
                  </a:cubicBezTo>
                  <a:cubicBezTo>
                    <a:pt x="639" y="54"/>
                    <a:pt x="643" y="54"/>
                    <a:pt x="648" y="54"/>
                  </a:cubicBezTo>
                  <a:cubicBezTo>
                    <a:pt x="650" y="55"/>
                    <a:pt x="652" y="55"/>
                    <a:pt x="654" y="55"/>
                  </a:cubicBezTo>
                  <a:cubicBezTo>
                    <a:pt x="654" y="55"/>
                    <a:pt x="654" y="55"/>
                    <a:pt x="655" y="55"/>
                  </a:cubicBezTo>
                  <a:cubicBezTo>
                    <a:pt x="657" y="55"/>
                    <a:pt x="659" y="55"/>
                    <a:pt x="661" y="54"/>
                  </a:cubicBezTo>
                  <a:cubicBezTo>
                    <a:pt x="666" y="52"/>
                    <a:pt x="668" y="49"/>
                    <a:pt x="667" y="44"/>
                  </a:cubicBezTo>
                  <a:cubicBezTo>
                    <a:pt x="665" y="36"/>
                    <a:pt x="669" y="31"/>
                    <a:pt x="676" y="27"/>
                  </a:cubicBezTo>
                  <a:cubicBezTo>
                    <a:pt x="681" y="24"/>
                    <a:pt x="687" y="22"/>
                    <a:pt x="692" y="20"/>
                  </a:cubicBezTo>
                  <a:cubicBezTo>
                    <a:pt x="698" y="19"/>
                    <a:pt x="700" y="21"/>
                    <a:pt x="701" y="26"/>
                  </a:cubicBezTo>
                  <a:cubicBezTo>
                    <a:pt x="703" y="31"/>
                    <a:pt x="704" y="35"/>
                    <a:pt x="706" y="39"/>
                  </a:cubicBezTo>
                  <a:cubicBezTo>
                    <a:pt x="709" y="46"/>
                    <a:pt x="717" y="47"/>
                    <a:pt x="723" y="43"/>
                  </a:cubicBezTo>
                  <a:cubicBezTo>
                    <a:pt x="726" y="40"/>
                    <a:pt x="728" y="37"/>
                    <a:pt x="726" y="33"/>
                  </a:cubicBezTo>
                  <a:cubicBezTo>
                    <a:pt x="723" y="26"/>
                    <a:pt x="726" y="21"/>
                    <a:pt x="731" y="17"/>
                  </a:cubicBezTo>
                  <a:cubicBezTo>
                    <a:pt x="732" y="17"/>
                    <a:pt x="732" y="16"/>
                    <a:pt x="733" y="16"/>
                  </a:cubicBezTo>
                  <a:cubicBezTo>
                    <a:pt x="745" y="3"/>
                    <a:pt x="761" y="2"/>
                    <a:pt x="778" y="3"/>
                  </a:cubicBezTo>
                  <a:cubicBezTo>
                    <a:pt x="782" y="3"/>
                    <a:pt x="787" y="3"/>
                    <a:pt x="792" y="2"/>
                  </a:cubicBezTo>
                  <a:cubicBezTo>
                    <a:pt x="803" y="0"/>
                    <a:pt x="815" y="0"/>
                    <a:pt x="826" y="2"/>
                  </a:cubicBezTo>
                  <a:cubicBezTo>
                    <a:pt x="831" y="3"/>
                    <a:pt x="835" y="5"/>
                    <a:pt x="837" y="10"/>
                  </a:cubicBezTo>
                  <a:cubicBezTo>
                    <a:pt x="840" y="17"/>
                    <a:pt x="846" y="21"/>
                    <a:pt x="853" y="23"/>
                  </a:cubicBezTo>
                  <a:cubicBezTo>
                    <a:pt x="857" y="24"/>
                    <a:pt x="862" y="25"/>
                    <a:pt x="866" y="28"/>
                  </a:cubicBezTo>
                  <a:cubicBezTo>
                    <a:pt x="872" y="31"/>
                    <a:pt x="875" y="35"/>
                    <a:pt x="875" y="42"/>
                  </a:cubicBezTo>
                  <a:cubicBezTo>
                    <a:pt x="874" y="50"/>
                    <a:pt x="879" y="54"/>
                    <a:pt x="884" y="58"/>
                  </a:cubicBezTo>
                  <a:cubicBezTo>
                    <a:pt x="886" y="59"/>
                    <a:pt x="888" y="60"/>
                    <a:pt x="889" y="62"/>
                  </a:cubicBezTo>
                  <a:cubicBezTo>
                    <a:pt x="895" y="68"/>
                    <a:pt x="894" y="74"/>
                    <a:pt x="888" y="79"/>
                  </a:cubicBezTo>
                  <a:cubicBezTo>
                    <a:pt x="885" y="82"/>
                    <a:pt x="881" y="84"/>
                    <a:pt x="878" y="87"/>
                  </a:cubicBezTo>
                  <a:cubicBezTo>
                    <a:pt x="874" y="89"/>
                    <a:pt x="871" y="89"/>
                    <a:pt x="868" y="86"/>
                  </a:cubicBezTo>
                  <a:cubicBezTo>
                    <a:pt x="865" y="84"/>
                    <a:pt x="863" y="82"/>
                    <a:pt x="861" y="79"/>
                  </a:cubicBezTo>
                  <a:cubicBezTo>
                    <a:pt x="859" y="78"/>
                    <a:pt x="857" y="75"/>
                    <a:pt x="854" y="77"/>
                  </a:cubicBezTo>
                  <a:cubicBezTo>
                    <a:pt x="851" y="79"/>
                    <a:pt x="853" y="82"/>
                    <a:pt x="854" y="84"/>
                  </a:cubicBezTo>
                  <a:cubicBezTo>
                    <a:pt x="855" y="86"/>
                    <a:pt x="856" y="88"/>
                    <a:pt x="857" y="91"/>
                  </a:cubicBezTo>
                  <a:cubicBezTo>
                    <a:pt x="859" y="98"/>
                    <a:pt x="857" y="103"/>
                    <a:pt x="851" y="107"/>
                  </a:cubicBezTo>
                  <a:cubicBezTo>
                    <a:pt x="846" y="111"/>
                    <a:pt x="842" y="114"/>
                    <a:pt x="838" y="118"/>
                  </a:cubicBezTo>
                  <a:cubicBezTo>
                    <a:pt x="834" y="121"/>
                    <a:pt x="830" y="121"/>
                    <a:pt x="826" y="120"/>
                  </a:cubicBezTo>
                  <a:cubicBezTo>
                    <a:pt x="820" y="117"/>
                    <a:pt x="814" y="115"/>
                    <a:pt x="809" y="113"/>
                  </a:cubicBezTo>
                  <a:cubicBezTo>
                    <a:pt x="804" y="111"/>
                    <a:pt x="801" y="108"/>
                    <a:pt x="800" y="104"/>
                  </a:cubicBezTo>
                  <a:cubicBezTo>
                    <a:pt x="796" y="95"/>
                    <a:pt x="794" y="95"/>
                    <a:pt x="785" y="95"/>
                  </a:cubicBezTo>
                  <a:cubicBezTo>
                    <a:pt x="778" y="95"/>
                    <a:pt x="771" y="94"/>
                    <a:pt x="765" y="94"/>
                  </a:cubicBezTo>
                  <a:cubicBezTo>
                    <a:pt x="761" y="93"/>
                    <a:pt x="760" y="90"/>
                    <a:pt x="762" y="87"/>
                  </a:cubicBezTo>
                  <a:cubicBezTo>
                    <a:pt x="765" y="82"/>
                    <a:pt x="770" y="81"/>
                    <a:pt x="775" y="82"/>
                  </a:cubicBezTo>
                  <a:cubicBezTo>
                    <a:pt x="780" y="82"/>
                    <a:pt x="785" y="83"/>
                    <a:pt x="790" y="83"/>
                  </a:cubicBezTo>
                  <a:cubicBezTo>
                    <a:pt x="793" y="83"/>
                    <a:pt x="796" y="82"/>
                    <a:pt x="797" y="80"/>
                  </a:cubicBezTo>
                  <a:cubicBezTo>
                    <a:pt x="800" y="75"/>
                    <a:pt x="806" y="72"/>
                    <a:pt x="810" y="69"/>
                  </a:cubicBezTo>
                  <a:cubicBezTo>
                    <a:pt x="813" y="67"/>
                    <a:pt x="815" y="66"/>
                    <a:pt x="817" y="64"/>
                  </a:cubicBezTo>
                  <a:cubicBezTo>
                    <a:pt x="820" y="60"/>
                    <a:pt x="819" y="57"/>
                    <a:pt x="816" y="54"/>
                  </a:cubicBezTo>
                  <a:cubicBezTo>
                    <a:pt x="813" y="52"/>
                    <a:pt x="810" y="48"/>
                    <a:pt x="806" y="46"/>
                  </a:cubicBezTo>
                  <a:cubicBezTo>
                    <a:pt x="803" y="44"/>
                    <a:pt x="800" y="42"/>
                    <a:pt x="797" y="41"/>
                  </a:cubicBezTo>
                  <a:cubicBezTo>
                    <a:pt x="790" y="40"/>
                    <a:pt x="783" y="40"/>
                    <a:pt x="776" y="40"/>
                  </a:cubicBezTo>
                  <a:cubicBezTo>
                    <a:pt x="772" y="41"/>
                    <a:pt x="770" y="44"/>
                    <a:pt x="767" y="47"/>
                  </a:cubicBezTo>
                  <a:cubicBezTo>
                    <a:pt x="760" y="56"/>
                    <a:pt x="753" y="66"/>
                    <a:pt x="742" y="72"/>
                  </a:cubicBezTo>
                  <a:cubicBezTo>
                    <a:pt x="739" y="73"/>
                    <a:pt x="735" y="75"/>
                    <a:pt x="731" y="76"/>
                  </a:cubicBezTo>
                  <a:cubicBezTo>
                    <a:pt x="723" y="78"/>
                    <a:pt x="722" y="80"/>
                    <a:pt x="725" y="87"/>
                  </a:cubicBezTo>
                  <a:cubicBezTo>
                    <a:pt x="726" y="90"/>
                    <a:pt x="728" y="92"/>
                    <a:pt x="729" y="94"/>
                  </a:cubicBezTo>
                  <a:cubicBezTo>
                    <a:pt x="730" y="96"/>
                    <a:pt x="730" y="98"/>
                    <a:pt x="730" y="99"/>
                  </a:cubicBezTo>
                  <a:cubicBezTo>
                    <a:pt x="729" y="100"/>
                    <a:pt x="727" y="101"/>
                    <a:pt x="725" y="101"/>
                  </a:cubicBezTo>
                  <a:cubicBezTo>
                    <a:pt x="723" y="101"/>
                    <a:pt x="721" y="100"/>
                    <a:pt x="719" y="99"/>
                  </a:cubicBezTo>
                  <a:cubicBezTo>
                    <a:pt x="715" y="97"/>
                    <a:pt x="712" y="98"/>
                    <a:pt x="708" y="100"/>
                  </a:cubicBezTo>
                  <a:cubicBezTo>
                    <a:pt x="707" y="100"/>
                    <a:pt x="706" y="100"/>
                    <a:pt x="705" y="101"/>
                  </a:cubicBezTo>
                  <a:cubicBezTo>
                    <a:pt x="699" y="105"/>
                    <a:pt x="693" y="106"/>
                    <a:pt x="686" y="101"/>
                  </a:cubicBezTo>
                  <a:cubicBezTo>
                    <a:pt x="676" y="95"/>
                    <a:pt x="667" y="96"/>
                    <a:pt x="658" y="104"/>
                  </a:cubicBezTo>
                  <a:cubicBezTo>
                    <a:pt x="653" y="109"/>
                    <a:pt x="648" y="111"/>
                    <a:pt x="641" y="112"/>
                  </a:cubicBezTo>
                  <a:cubicBezTo>
                    <a:pt x="631" y="113"/>
                    <a:pt x="622" y="118"/>
                    <a:pt x="613" y="123"/>
                  </a:cubicBezTo>
                  <a:cubicBezTo>
                    <a:pt x="608" y="127"/>
                    <a:pt x="603" y="130"/>
                    <a:pt x="598" y="134"/>
                  </a:cubicBezTo>
                  <a:cubicBezTo>
                    <a:pt x="592" y="139"/>
                    <a:pt x="592" y="142"/>
                    <a:pt x="593" y="150"/>
                  </a:cubicBezTo>
                  <a:cubicBezTo>
                    <a:pt x="594" y="160"/>
                    <a:pt x="599" y="166"/>
                    <a:pt x="609" y="169"/>
                  </a:cubicBezTo>
                  <a:cubicBezTo>
                    <a:pt x="613" y="170"/>
                    <a:pt x="617" y="173"/>
                    <a:pt x="620" y="176"/>
                  </a:cubicBezTo>
                  <a:cubicBezTo>
                    <a:pt x="627" y="182"/>
                    <a:pt x="635" y="186"/>
                    <a:pt x="645" y="188"/>
                  </a:cubicBezTo>
                  <a:cubicBezTo>
                    <a:pt x="648" y="188"/>
                    <a:pt x="652" y="188"/>
                    <a:pt x="655" y="189"/>
                  </a:cubicBezTo>
                  <a:cubicBezTo>
                    <a:pt x="660" y="191"/>
                    <a:pt x="660" y="192"/>
                    <a:pt x="658" y="197"/>
                  </a:cubicBezTo>
                  <a:cubicBezTo>
                    <a:pt x="656" y="201"/>
                    <a:pt x="653" y="205"/>
                    <a:pt x="652" y="209"/>
                  </a:cubicBezTo>
                  <a:cubicBezTo>
                    <a:pt x="650" y="211"/>
                    <a:pt x="650" y="214"/>
                    <a:pt x="649" y="217"/>
                  </a:cubicBezTo>
                  <a:cubicBezTo>
                    <a:pt x="649" y="227"/>
                    <a:pt x="655" y="230"/>
                    <a:pt x="664" y="226"/>
                  </a:cubicBezTo>
                  <a:cubicBezTo>
                    <a:pt x="669" y="224"/>
                    <a:pt x="673" y="220"/>
                    <a:pt x="674" y="214"/>
                  </a:cubicBezTo>
                  <a:cubicBezTo>
                    <a:pt x="675" y="208"/>
                    <a:pt x="677" y="203"/>
                    <a:pt x="679" y="197"/>
                  </a:cubicBezTo>
                  <a:cubicBezTo>
                    <a:pt x="679" y="195"/>
                    <a:pt x="681" y="193"/>
                    <a:pt x="683" y="192"/>
                  </a:cubicBezTo>
                  <a:cubicBezTo>
                    <a:pt x="687" y="190"/>
                    <a:pt x="691" y="189"/>
                    <a:pt x="695" y="187"/>
                  </a:cubicBezTo>
                  <a:cubicBezTo>
                    <a:pt x="704" y="184"/>
                    <a:pt x="713" y="179"/>
                    <a:pt x="718" y="170"/>
                  </a:cubicBezTo>
                  <a:cubicBezTo>
                    <a:pt x="720" y="166"/>
                    <a:pt x="721" y="162"/>
                    <a:pt x="717" y="158"/>
                  </a:cubicBezTo>
                  <a:cubicBezTo>
                    <a:pt x="714" y="153"/>
                    <a:pt x="715" y="151"/>
                    <a:pt x="720" y="148"/>
                  </a:cubicBezTo>
                  <a:cubicBezTo>
                    <a:pt x="721" y="147"/>
                    <a:pt x="723" y="146"/>
                    <a:pt x="725" y="145"/>
                  </a:cubicBezTo>
                  <a:cubicBezTo>
                    <a:pt x="729" y="143"/>
                    <a:pt x="732" y="140"/>
                    <a:pt x="732" y="135"/>
                  </a:cubicBezTo>
                  <a:cubicBezTo>
                    <a:pt x="732" y="131"/>
                    <a:pt x="733" y="127"/>
                    <a:pt x="736" y="124"/>
                  </a:cubicBezTo>
                  <a:cubicBezTo>
                    <a:pt x="738" y="123"/>
                    <a:pt x="738" y="121"/>
                    <a:pt x="739" y="119"/>
                  </a:cubicBezTo>
                  <a:cubicBezTo>
                    <a:pt x="742" y="113"/>
                    <a:pt x="747" y="110"/>
                    <a:pt x="753" y="110"/>
                  </a:cubicBezTo>
                  <a:cubicBezTo>
                    <a:pt x="759" y="111"/>
                    <a:pt x="766" y="111"/>
                    <a:pt x="772" y="112"/>
                  </a:cubicBezTo>
                  <a:cubicBezTo>
                    <a:pt x="775" y="112"/>
                    <a:pt x="779" y="113"/>
                    <a:pt x="782" y="115"/>
                  </a:cubicBezTo>
                  <a:cubicBezTo>
                    <a:pt x="787" y="119"/>
                    <a:pt x="792" y="124"/>
                    <a:pt x="797" y="128"/>
                  </a:cubicBezTo>
                  <a:cubicBezTo>
                    <a:pt x="799" y="130"/>
                    <a:pt x="799" y="133"/>
                    <a:pt x="798" y="135"/>
                  </a:cubicBezTo>
                  <a:cubicBezTo>
                    <a:pt x="798" y="137"/>
                    <a:pt x="797" y="138"/>
                    <a:pt x="797" y="139"/>
                  </a:cubicBezTo>
                  <a:cubicBezTo>
                    <a:pt x="795" y="143"/>
                    <a:pt x="793" y="147"/>
                    <a:pt x="797" y="151"/>
                  </a:cubicBezTo>
                  <a:cubicBezTo>
                    <a:pt x="801" y="154"/>
                    <a:pt x="806" y="155"/>
                    <a:pt x="811" y="152"/>
                  </a:cubicBezTo>
                  <a:cubicBezTo>
                    <a:pt x="815" y="150"/>
                    <a:pt x="818" y="148"/>
                    <a:pt x="822" y="146"/>
                  </a:cubicBezTo>
                  <a:cubicBezTo>
                    <a:pt x="824" y="145"/>
                    <a:pt x="825" y="143"/>
                    <a:pt x="827" y="142"/>
                  </a:cubicBezTo>
                  <a:cubicBezTo>
                    <a:pt x="836" y="135"/>
                    <a:pt x="841" y="137"/>
                    <a:pt x="845" y="147"/>
                  </a:cubicBezTo>
                  <a:cubicBezTo>
                    <a:pt x="847" y="151"/>
                    <a:pt x="847" y="155"/>
                    <a:pt x="848" y="159"/>
                  </a:cubicBezTo>
                  <a:cubicBezTo>
                    <a:pt x="848" y="164"/>
                    <a:pt x="848" y="169"/>
                    <a:pt x="848" y="174"/>
                  </a:cubicBezTo>
                  <a:cubicBezTo>
                    <a:pt x="849" y="183"/>
                    <a:pt x="851" y="190"/>
                    <a:pt x="861" y="193"/>
                  </a:cubicBezTo>
                  <a:cubicBezTo>
                    <a:pt x="864" y="194"/>
                    <a:pt x="866" y="197"/>
                    <a:pt x="867" y="200"/>
                  </a:cubicBezTo>
                  <a:cubicBezTo>
                    <a:pt x="867" y="201"/>
                    <a:pt x="868" y="203"/>
                    <a:pt x="869" y="204"/>
                  </a:cubicBezTo>
                  <a:cubicBezTo>
                    <a:pt x="875" y="210"/>
                    <a:pt x="873" y="217"/>
                    <a:pt x="871" y="225"/>
                  </a:cubicBezTo>
                  <a:cubicBezTo>
                    <a:pt x="870" y="229"/>
                    <a:pt x="868" y="233"/>
                    <a:pt x="868" y="237"/>
                  </a:cubicBezTo>
                  <a:cubicBezTo>
                    <a:pt x="866" y="244"/>
                    <a:pt x="868" y="246"/>
                    <a:pt x="873" y="249"/>
                  </a:cubicBezTo>
                  <a:cubicBezTo>
                    <a:pt x="879" y="253"/>
                    <a:pt x="879" y="253"/>
                    <a:pt x="878" y="259"/>
                  </a:cubicBezTo>
                  <a:cubicBezTo>
                    <a:pt x="877" y="263"/>
                    <a:pt x="877" y="268"/>
                    <a:pt x="877" y="272"/>
                  </a:cubicBezTo>
                  <a:cubicBezTo>
                    <a:pt x="879" y="280"/>
                    <a:pt x="874" y="285"/>
                    <a:pt x="866" y="283"/>
                  </a:cubicBezTo>
                  <a:cubicBezTo>
                    <a:pt x="862" y="282"/>
                    <a:pt x="858" y="281"/>
                    <a:pt x="855" y="279"/>
                  </a:cubicBezTo>
                  <a:cubicBezTo>
                    <a:pt x="849" y="277"/>
                    <a:pt x="843" y="276"/>
                    <a:pt x="837" y="277"/>
                  </a:cubicBezTo>
                  <a:cubicBezTo>
                    <a:pt x="831" y="278"/>
                    <a:pt x="826" y="277"/>
                    <a:pt x="820" y="27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60763" y="3043238"/>
              <a:ext cx="1031875" cy="1668462"/>
            </a:xfrm>
            <a:custGeom>
              <a:avLst/>
              <a:gdLst>
                <a:gd name="T0" fmla="*/ 255 w 480"/>
                <a:gd name="T1" fmla="*/ 770 h 776"/>
                <a:gd name="T2" fmla="*/ 228 w 480"/>
                <a:gd name="T3" fmla="*/ 755 h 776"/>
                <a:gd name="T4" fmla="*/ 201 w 480"/>
                <a:gd name="T5" fmla="*/ 737 h 776"/>
                <a:gd name="T6" fmla="*/ 179 w 480"/>
                <a:gd name="T7" fmla="*/ 690 h 776"/>
                <a:gd name="T8" fmla="*/ 166 w 480"/>
                <a:gd name="T9" fmla="*/ 643 h 776"/>
                <a:gd name="T10" fmla="*/ 148 w 480"/>
                <a:gd name="T11" fmla="*/ 605 h 776"/>
                <a:gd name="T12" fmla="*/ 139 w 480"/>
                <a:gd name="T13" fmla="*/ 568 h 776"/>
                <a:gd name="T14" fmla="*/ 138 w 480"/>
                <a:gd name="T15" fmla="*/ 502 h 776"/>
                <a:gd name="T16" fmla="*/ 134 w 480"/>
                <a:gd name="T17" fmla="*/ 448 h 776"/>
                <a:gd name="T18" fmla="*/ 129 w 480"/>
                <a:gd name="T19" fmla="*/ 365 h 776"/>
                <a:gd name="T20" fmla="*/ 84 w 480"/>
                <a:gd name="T21" fmla="*/ 326 h 776"/>
                <a:gd name="T22" fmla="*/ 53 w 480"/>
                <a:gd name="T23" fmla="*/ 286 h 776"/>
                <a:gd name="T24" fmla="*/ 27 w 480"/>
                <a:gd name="T25" fmla="*/ 244 h 776"/>
                <a:gd name="T26" fmla="*/ 8 w 480"/>
                <a:gd name="T27" fmla="*/ 188 h 776"/>
                <a:gd name="T28" fmla="*/ 12 w 480"/>
                <a:gd name="T29" fmla="*/ 138 h 776"/>
                <a:gd name="T30" fmla="*/ 33 w 480"/>
                <a:gd name="T31" fmla="*/ 114 h 776"/>
                <a:gd name="T32" fmla="*/ 44 w 480"/>
                <a:gd name="T33" fmla="*/ 73 h 776"/>
                <a:gd name="T34" fmla="*/ 33 w 480"/>
                <a:gd name="T35" fmla="*/ 47 h 776"/>
                <a:gd name="T36" fmla="*/ 44 w 480"/>
                <a:gd name="T37" fmla="*/ 39 h 776"/>
                <a:gd name="T38" fmla="*/ 83 w 480"/>
                <a:gd name="T39" fmla="*/ 11 h 776"/>
                <a:gd name="T40" fmla="*/ 108 w 480"/>
                <a:gd name="T41" fmla="*/ 0 h 776"/>
                <a:gd name="T42" fmla="*/ 145 w 480"/>
                <a:gd name="T43" fmla="*/ 16 h 776"/>
                <a:gd name="T44" fmla="*/ 164 w 480"/>
                <a:gd name="T45" fmla="*/ 22 h 776"/>
                <a:gd name="T46" fmla="*/ 210 w 480"/>
                <a:gd name="T47" fmla="*/ 18 h 776"/>
                <a:gd name="T48" fmla="*/ 216 w 480"/>
                <a:gd name="T49" fmla="*/ 30 h 776"/>
                <a:gd name="T50" fmla="*/ 238 w 480"/>
                <a:gd name="T51" fmla="*/ 57 h 776"/>
                <a:gd name="T52" fmla="*/ 262 w 480"/>
                <a:gd name="T53" fmla="*/ 73 h 776"/>
                <a:gd name="T54" fmla="*/ 292 w 480"/>
                <a:gd name="T55" fmla="*/ 79 h 776"/>
                <a:gd name="T56" fmla="*/ 320 w 480"/>
                <a:gd name="T57" fmla="*/ 121 h 776"/>
                <a:gd name="T58" fmla="*/ 336 w 480"/>
                <a:gd name="T59" fmla="*/ 144 h 776"/>
                <a:gd name="T60" fmla="*/ 395 w 480"/>
                <a:gd name="T61" fmla="*/ 170 h 776"/>
                <a:gd name="T62" fmla="*/ 439 w 480"/>
                <a:gd name="T63" fmla="*/ 183 h 776"/>
                <a:gd name="T64" fmla="*/ 463 w 480"/>
                <a:gd name="T65" fmla="*/ 199 h 776"/>
                <a:gd name="T66" fmla="*/ 474 w 480"/>
                <a:gd name="T67" fmla="*/ 247 h 776"/>
                <a:gd name="T68" fmla="*/ 445 w 480"/>
                <a:gd name="T69" fmla="*/ 290 h 776"/>
                <a:gd name="T70" fmla="*/ 438 w 480"/>
                <a:gd name="T71" fmla="*/ 351 h 776"/>
                <a:gd name="T72" fmla="*/ 430 w 480"/>
                <a:gd name="T73" fmla="*/ 380 h 776"/>
                <a:gd name="T74" fmla="*/ 409 w 480"/>
                <a:gd name="T75" fmla="*/ 409 h 776"/>
                <a:gd name="T76" fmla="*/ 369 w 480"/>
                <a:gd name="T77" fmla="*/ 423 h 776"/>
                <a:gd name="T78" fmla="*/ 358 w 480"/>
                <a:gd name="T79" fmla="*/ 460 h 776"/>
                <a:gd name="T80" fmla="*/ 352 w 480"/>
                <a:gd name="T81" fmla="*/ 478 h 776"/>
                <a:gd name="T82" fmla="*/ 318 w 480"/>
                <a:gd name="T83" fmla="*/ 540 h 776"/>
                <a:gd name="T84" fmla="*/ 298 w 480"/>
                <a:gd name="T85" fmla="*/ 569 h 776"/>
                <a:gd name="T86" fmla="*/ 262 w 480"/>
                <a:gd name="T87" fmla="*/ 607 h 776"/>
                <a:gd name="T88" fmla="*/ 252 w 480"/>
                <a:gd name="T89" fmla="*/ 631 h 776"/>
                <a:gd name="T90" fmla="*/ 245 w 480"/>
                <a:gd name="T91" fmla="*/ 654 h 776"/>
                <a:gd name="T92" fmla="*/ 247 w 480"/>
                <a:gd name="T93" fmla="*/ 682 h 776"/>
                <a:gd name="T94" fmla="*/ 240 w 480"/>
                <a:gd name="T95" fmla="*/ 721 h 776"/>
                <a:gd name="T96" fmla="*/ 257 w 480"/>
                <a:gd name="T97" fmla="*/ 748 h 776"/>
                <a:gd name="T98" fmla="*/ 288 w 480"/>
                <a:gd name="T99" fmla="*/ 766 h 776"/>
                <a:gd name="T100" fmla="*/ 286 w 480"/>
                <a:gd name="T101" fmla="*/ 775 h 776"/>
                <a:gd name="T102" fmla="*/ 281 w 480"/>
                <a:gd name="T103" fmla="*/ 776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80" h="776">
                  <a:moveTo>
                    <a:pt x="281" y="776"/>
                  </a:moveTo>
                  <a:cubicBezTo>
                    <a:pt x="272" y="774"/>
                    <a:pt x="264" y="773"/>
                    <a:pt x="255" y="770"/>
                  </a:cubicBezTo>
                  <a:cubicBezTo>
                    <a:pt x="253" y="770"/>
                    <a:pt x="251" y="767"/>
                    <a:pt x="250" y="765"/>
                  </a:cubicBezTo>
                  <a:cubicBezTo>
                    <a:pt x="245" y="756"/>
                    <a:pt x="238" y="753"/>
                    <a:pt x="228" y="755"/>
                  </a:cubicBezTo>
                  <a:cubicBezTo>
                    <a:pt x="223" y="756"/>
                    <a:pt x="219" y="756"/>
                    <a:pt x="215" y="753"/>
                  </a:cubicBezTo>
                  <a:cubicBezTo>
                    <a:pt x="210" y="748"/>
                    <a:pt x="205" y="743"/>
                    <a:pt x="201" y="737"/>
                  </a:cubicBezTo>
                  <a:cubicBezTo>
                    <a:pt x="194" y="727"/>
                    <a:pt x="189" y="716"/>
                    <a:pt x="184" y="706"/>
                  </a:cubicBezTo>
                  <a:cubicBezTo>
                    <a:pt x="182" y="701"/>
                    <a:pt x="181" y="695"/>
                    <a:pt x="179" y="690"/>
                  </a:cubicBezTo>
                  <a:cubicBezTo>
                    <a:pt x="179" y="688"/>
                    <a:pt x="179" y="686"/>
                    <a:pt x="179" y="685"/>
                  </a:cubicBezTo>
                  <a:cubicBezTo>
                    <a:pt x="171" y="672"/>
                    <a:pt x="172" y="656"/>
                    <a:pt x="166" y="643"/>
                  </a:cubicBezTo>
                  <a:cubicBezTo>
                    <a:pt x="163" y="638"/>
                    <a:pt x="161" y="633"/>
                    <a:pt x="158" y="629"/>
                  </a:cubicBezTo>
                  <a:cubicBezTo>
                    <a:pt x="152" y="622"/>
                    <a:pt x="149" y="614"/>
                    <a:pt x="148" y="605"/>
                  </a:cubicBezTo>
                  <a:cubicBezTo>
                    <a:pt x="146" y="595"/>
                    <a:pt x="144" y="586"/>
                    <a:pt x="140" y="577"/>
                  </a:cubicBezTo>
                  <a:cubicBezTo>
                    <a:pt x="139" y="574"/>
                    <a:pt x="139" y="571"/>
                    <a:pt x="139" y="568"/>
                  </a:cubicBezTo>
                  <a:cubicBezTo>
                    <a:pt x="140" y="559"/>
                    <a:pt x="141" y="549"/>
                    <a:pt x="142" y="539"/>
                  </a:cubicBezTo>
                  <a:cubicBezTo>
                    <a:pt x="144" y="527"/>
                    <a:pt x="141" y="514"/>
                    <a:pt x="138" y="502"/>
                  </a:cubicBezTo>
                  <a:cubicBezTo>
                    <a:pt x="134" y="490"/>
                    <a:pt x="132" y="478"/>
                    <a:pt x="134" y="466"/>
                  </a:cubicBezTo>
                  <a:cubicBezTo>
                    <a:pt x="135" y="460"/>
                    <a:pt x="134" y="454"/>
                    <a:pt x="134" y="448"/>
                  </a:cubicBezTo>
                  <a:cubicBezTo>
                    <a:pt x="134" y="443"/>
                    <a:pt x="134" y="437"/>
                    <a:pt x="133" y="432"/>
                  </a:cubicBezTo>
                  <a:cubicBezTo>
                    <a:pt x="132" y="409"/>
                    <a:pt x="130" y="387"/>
                    <a:pt x="129" y="365"/>
                  </a:cubicBezTo>
                  <a:cubicBezTo>
                    <a:pt x="128" y="356"/>
                    <a:pt x="123" y="350"/>
                    <a:pt x="117" y="345"/>
                  </a:cubicBezTo>
                  <a:cubicBezTo>
                    <a:pt x="107" y="337"/>
                    <a:pt x="96" y="331"/>
                    <a:pt x="84" y="326"/>
                  </a:cubicBezTo>
                  <a:cubicBezTo>
                    <a:pt x="80" y="324"/>
                    <a:pt x="77" y="321"/>
                    <a:pt x="73" y="318"/>
                  </a:cubicBezTo>
                  <a:cubicBezTo>
                    <a:pt x="63" y="310"/>
                    <a:pt x="59" y="297"/>
                    <a:pt x="53" y="286"/>
                  </a:cubicBezTo>
                  <a:cubicBezTo>
                    <a:pt x="46" y="276"/>
                    <a:pt x="40" y="266"/>
                    <a:pt x="33" y="256"/>
                  </a:cubicBezTo>
                  <a:cubicBezTo>
                    <a:pt x="31" y="252"/>
                    <a:pt x="28" y="249"/>
                    <a:pt x="27" y="244"/>
                  </a:cubicBezTo>
                  <a:cubicBezTo>
                    <a:pt x="25" y="235"/>
                    <a:pt x="19" y="227"/>
                    <a:pt x="12" y="220"/>
                  </a:cubicBezTo>
                  <a:cubicBezTo>
                    <a:pt x="2" y="212"/>
                    <a:pt x="0" y="198"/>
                    <a:pt x="8" y="188"/>
                  </a:cubicBezTo>
                  <a:cubicBezTo>
                    <a:pt x="11" y="183"/>
                    <a:pt x="12" y="178"/>
                    <a:pt x="10" y="173"/>
                  </a:cubicBezTo>
                  <a:cubicBezTo>
                    <a:pt x="5" y="161"/>
                    <a:pt x="6" y="149"/>
                    <a:pt x="12" y="138"/>
                  </a:cubicBezTo>
                  <a:cubicBezTo>
                    <a:pt x="13" y="137"/>
                    <a:pt x="14" y="135"/>
                    <a:pt x="15" y="134"/>
                  </a:cubicBezTo>
                  <a:cubicBezTo>
                    <a:pt x="21" y="127"/>
                    <a:pt x="27" y="120"/>
                    <a:pt x="33" y="114"/>
                  </a:cubicBezTo>
                  <a:cubicBezTo>
                    <a:pt x="39" y="109"/>
                    <a:pt x="42" y="103"/>
                    <a:pt x="43" y="96"/>
                  </a:cubicBezTo>
                  <a:cubicBezTo>
                    <a:pt x="44" y="89"/>
                    <a:pt x="44" y="81"/>
                    <a:pt x="44" y="73"/>
                  </a:cubicBezTo>
                  <a:cubicBezTo>
                    <a:pt x="44" y="70"/>
                    <a:pt x="43" y="67"/>
                    <a:pt x="41" y="64"/>
                  </a:cubicBezTo>
                  <a:cubicBezTo>
                    <a:pt x="39" y="58"/>
                    <a:pt x="35" y="53"/>
                    <a:pt x="33" y="47"/>
                  </a:cubicBezTo>
                  <a:cubicBezTo>
                    <a:pt x="30" y="42"/>
                    <a:pt x="33" y="38"/>
                    <a:pt x="38" y="38"/>
                  </a:cubicBezTo>
                  <a:cubicBezTo>
                    <a:pt x="40" y="38"/>
                    <a:pt x="42" y="38"/>
                    <a:pt x="44" y="39"/>
                  </a:cubicBezTo>
                  <a:cubicBezTo>
                    <a:pt x="52" y="40"/>
                    <a:pt x="60" y="36"/>
                    <a:pt x="63" y="28"/>
                  </a:cubicBezTo>
                  <a:cubicBezTo>
                    <a:pt x="66" y="18"/>
                    <a:pt x="74" y="14"/>
                    <a:pt x="83" y="11"/>
                  </a:cubicBezTo>
                  <a:cubicBezTo>
                    <a:pt x="90" y="10"/>
                    <a:pt x="96" y="7"/>
                    <a:pt x="102" y="2"/>
                  </a:cubicBezTo>
                  <a:cubicBezTo>
                    <a:pt x="103" y="1"/>
                    <a:pt x="106" y="0"/>
                    <a:pt x="108" y="0"/>
                  </a:cubicBezTo>
                  <a:cubicBezTo>
                    <a:pt x="115" y="1"/>
                    <a:pt x="121" y="2"/>
                    <a:pt x="127" y="5"/>
                  </a:cubicBezTo>
                  <a:cubicBezTo>
                    <a:pt x="133" y="9"/>
                    <a:pt x="139" y="13"/>
                    <a:pt x="145" y="16"/>
                  </a:cubicBezTo>
                  <a:cubicBezTo>
                    <a:pt x="148" y="17"/>
                    <a:pt x="151" y="18"/>
                    <a:pt x="155" y="19"/>
                  </a:cubicBezTo>
                  <a:cubicBezTo>
                    <a:pt x="158" y="20"/>
                    <a:pt x="161" y="20"/>
                    <a:pt x="164" y="22"/>
                  </a:cubicBezTo>
                  <a:cubicBezTo>
                    <a:pt x="170" y="24"/>
                    <a:pt x="174" y="24"/>
                    <a:pt x="180" y="22"/>
                  </a:cubicBezTo>
                  <a:cubicBezTo>
                    <a:pt x="189" y="17"/>
                    <a:pt x="200" y="17"/>
                    <a:pt x="210" y="18"/>
                  </a:cubicBezTo>
                  <a:cubicBezTo>
                    <a:pt x="215" y="18"/>
                    <a:pt x="217" y="20"/>
                    <a:pt x="217" y="26"/>
                  </a:cubicBezTo>
                  <a:cubicBezTo>
                    <a:pt x="217" y="27"/>
                    <a:pt x="217" y="29"/>
                    <a:pt x="216" y="30"/>
                  </a:cubicBezTo>
                  <a:cubicBezTo>
                    <a:pt x="215" y="37"/>
                    <a:pt x="218" y="42"/>
                    <a:pt x="225" y="45"/>
                  </a:cubicBezTo>
                  <a:cubicBezTo>
                    <a:pt x="231" y="47"/>
                    <a:pt x="235" y="52"/>
                    <a:pt x="238" y="57"/>
                  </a:cubicBezTo>
                  <a:cubicBezTo>
                    <a:pt x="242" y="62"/>
                    <a:pt x="246" y="67"/>
                    <a:pt x="251" y="70"/>
                  </a:cubicBezTo>
                  <a:cubicBezTo>
                    <a:pt x="254" y="72"/>
                    <a:pt x="258" y="73"/>
                    <a:pt x="262" y="73"/>
                  </a:cubicBezTo>
                  <a:cubicBezTo>
                    <a:pt x="272" y="72"/>
                    <a:pt x="281" y="76"/>
                    <a:pt x="291" y="78"/>
                  </a:cubicBezTo>
                  <a:cubicBezTo>
                    <a:pt x="292" y="79"/>
                    <a:pt x="292" y="79"/>
                    <a:pt x="292" y="79"/>
                  </a:cubicBezTo>
                  <a:cubicBezTo>
                    <a:pt x="300" y="87"/>
                    <a:pt x="311" y="92"/>
                    <a:pt x="313" y="105"/>
                  </a:cubicBezTo>
                  <a:cubicBezTo>
                    <a:pt x="314" y="111"/>
                    <a:pt x="317" y="116"/>
                    <a:pt x="320" y="121"/>
                  </a:cubicBezTo>
                  <a:cubicBezTo>
                    <a:pt x="322" y="124"/>
                    <a:pt x="323" y="127"/>
                    <a:pt x="324" y="130"/>
                  </a:cubicBezTo>
                  <a:cubicBezTo>
                    <a:pt x="326" y="137"/>
                    <a:pt x="329" y="141"/>
                    <a:pt x="336" y="144"/>
                  </a:cubicBezTo>
                  <a:cubicBezTo>
                    <a:pt x="347" y="148"/>
                    <a:pt x="358" y="152"/>
                    <a:pt x="369" y="157"/>
                  </a:cubicBezTo>
                  <a:cubicBezTo>
                    <a:pt x="378" y="161"/>
                    <a:pt x="386" y="166"/>
                    <a:pt x="395" y="170"/>
                  </a:cubicBezTo>
                  <a:cubicBezTo>
                    <a:pt x="402" y="174"/>
                    <a:pt x="410" y="176"/>
                    <a:pt x="418" y="174"/>
                  </a:cubicBezTo>
                  <a:cubicBezTo>
                    <a:pt x="426" y="173"/>
                    <a:pt x="433" y="178"/>
                    <a:pt x="439" y="183"/>
                  </a:cubicBezTo>
                  <a:cubicBezTo>
                    <a:pt x="441" y="184"/>
                    <a:pt x="442" y="186"/>
                    <a:pt x="444" y="188"/>
                  </a:cubicBezTo>
                  <a:cubicBezTo>
                    <a:pt x="449" y="194"/>
                    <a:pt x="455" y="198"/>
                    <a:pt x="463" y="199"/>
                  </a:cubicBezTo>
                  <a:cubicBezTo>
                    <a:pt x="470" y="201"/>
                    <a:pt x="474" y="205"/>
                    <a:pt x="476" y="212"/>
                  </a:cubicBezTo>
                  <a:cubicBezTo>
                    <a:pt x="480" y="224"/>
                    <a:pt x="478" y="235"/>
                    <a:pt x="474" y="247"/>
                  </a:cubicBezTo>
                  <a:cubicBezTo>
                    <a:pt x="473" y="250"/>
                    <a:pt x="471" y="253"/>
                    <a:pt x="469" y="256"/>
                  </a:cubicBezTo>
                  <a:cubicBezTo>
                    <a:pt x="460" y="267"/>
                    <a:pt x="453" y="279"/>
                    <a:pt x="445" y="290"/>
                  </a:cubicBezTo>
                  <a:cubicBezTo>
                    <a:pt x="438" y="299"/>
                    <a:pt x="438" y="309"/>
                    <a:pt x="440" y="320"/>
                  </a:cubicBezTo>
                  <a:cubicBezTo>
                    <a:pt x="443" y="331"/>
                    <a:pt x="441" y="341"/>
                    <a:pt x="438" y="351"/>
                  </a:cubicBezTo>
                  <a:cubicBezTo>
                    <a:pt x="437" y="354"/>
                    <a:pt x="436" y="357"/>
                    <a:pt x="436" y="360"/>
                  </a:cubicBezTo>
                  <a:cubicBezTo>
                    <a:pt x="436" y="367"/>
                    <a:pt x="433" y="374"/>
                    <a:pt x="430" y="380"/>
                  </a:cubicBezTo>
                  <a:cubicBezTo>
                    <a:pt x="428" y="383"/>
                    <a:pt x="427" y="387"/>
                    <a:pt x="427" y="390"/>
                  </a:cubicBezTo>
                  <a:cubicBezTo>
                    <a:pt x="425" y="399"/>
                    <a:pt x="417" y="409"/>
                    <a:pt x="409" y="409"/>
                  </a:cubicBezTo>
                  <a:cubicBezTo>
                    <a:pt x="395" y="409"/>
                    <a:pt x="384" y="417"/>
                    <a:pt x="372" y="422"/>
                  </a:cubicBezTo>
                  <a:cubicBezTo>
                    <a:pt x="371" y="422"/>
                    <a:pt x="370" y="423"/>
                    <a:pt x="369" y="423"/>
                  </a:cubicBezTo>
                  <a:cubicBezTo>
                    <a:pt x="356" y="431"/>
                    <a:pt x="353" y="439"/>
                    <a:pt x="356" y="454"/>
                  </a:cubicBezTo>
                  <a:cubicBezTo>
                    <a:pt x="357" y="456"/>
                    <a:pt x="357" y="458"/>
                    <a:pt x="358" y="460"/>
                  </a:cubicBezTo>
                  <a:cubicBezTo>
                    <a:pt x="359" y="466"/>
                    <a:pt x="358" y="472"/>
                    <a:pt x="353" y="477"/>
                  </a:cubicBezTo>
                  <a:cubicBezTo>
                    <a:pt x="353" y="477"/>
                    <a:pt x="352" y="478"/>
                    <a:pt x="352" y="478"/>
                  </a:cubicBezTo>
                  <a:cubicBezTo>
                    <a:pt x="346" y="491"/>
                    <a:pt x="336" y="501"/>
                    <a:pt x="330" y="514"/>
                  </a:cubicBezTo>
                  <a:cubicBezTo>
                    <a:pt x="327" y="523"/>
                    <a:pt x="322" y="531"/>
                    <a:pt x="318" y="540"/>
                  </a:cubicBezTo>
                  <a:cubicBezTo>
                    <a:pt x="316" y="542"/>
                    <a:pt x="314" y="544"/>
                    <a:pt x="312" y="546"/>
                  </a:cubicBezTo>
                  <a:cubicBezTo>
                    <a:pt x="304" y="552"/>
                    <a:pt x="299" y="560"/>
                    <a:pt x="298" y="569"/>
                  </a:cubicBezTo>
                  <a:cubicBezTo>
                    <a:pt x="295" y="582"/>
                    <a:pt x="288" y="589"/>
                    <a:pt x="276" y="592"/>
                  </a:cubicBezTo>
                  <a:cubicBezTo>
                    <a:pt x="268" y="594"/>
                    <a:pt x="264" y="599"/>
                    <a:pt x="262" y="607"/>
                  </a:cubicBezTo>
                  <a:cubicBezTo>
                    <a:pt x="261" y="610"/>
                    <a:pt x="259" y="613"/>
                    <a:pt x="258" y="617"/>
                  </a:cubicBezTo>
                  <a:cubicBezTo>
                    <a:pt x="256" y="621"/>
                    <a:pt x="254" y="626"/>
                    <a:pt x="252" y="631"/>
                  </a:cubicBezTo>
                  <a:cubicBezTo>
                    <a:pt x="251" y="633"/>
                    <a:pt x="251" y="635"/>
                    <a:pt x="250" y="636"/>
                  </a:cubicBezTo>
                  <a:cubicBezTo>
                    <a:pt x="246" y="642"/>
                    <a:pt x="244" y="647"/>
                    <a:pt x="245" y="654"/>
                  </a:cubicBezTo>
                  <a:cubicBezTo>
                    <a:pt x="245" y="656"/>
                    <a:pt x="243" y="659"/>
                    <a:pt x="242" y="662"/>
                  </a:cubicBezTo>
                  <a:cubicBezTo>
                    <a:pt x="238" y="670"/>
                    <a:pt x="239" y="677"/>
                    <a:pt x="247" y="682"/>
                  </a:cubicBezTo>
                  <a:cubicBezTo>
                    <a:pt x="255" y="688"/>
                    <a:pt x="256" y="694"/>
                    <a:pt x="249" y="701"/>
                  </a:cubicBezTo>
                  <a:cubicBezTo>
                    <a:pt x="243" y="707"/>
                    <a:pt x="243" y="714"/>
                    <a:pt x="240" y="721"/>
                  </a:cubicBezTo>
                  <a:cubicBezTo>
                    <a:pt x="239" y="725"/>
                    <a:pt x="241" y="729"/>
                    <a:pt x="244" y="732"/>
                  </a:cubicBezTo>
                  <a:cubicBezTo>
                    <a:pt x="249" y="737"/>
                    <a:pt x="253" y="742"/>
                    <a:pt x="257" y="748"/>
                  </a:cubicBezTo>
                  <a:cubicBezTo>
                    <a:pt x="262" y="757"/>
                    <a:pt x="271" y="761"/>
                    <a:pt x="281" y="764"/>
                  </a:cubicBezTo>
                  <a:cubicBezTo>
                    <a:pt x="283" y="765"/>
                    <a:pt x="286" y="765"/>
                    <a:pt x="288" y="766"/>
                  </a:cubicBezTo>
                  <a:cubicBezTo>
                    <a:pt x="289" y="767"/>
                    <a:pt x="291" y="770"/>
                    <a:pt x="291" y="771"/>
                  </a:cubicBezTo>
                  <a:cubicBezTo>
                    <a:pt x="291" y="773"/>
                    <a:pt x="288" y="774"/>
                    <a:pt x="286" y="775"/>
                  </a:cubicBezTo>
                  <a:cubicBezTo>
                    <a:pt x="285" y="776"/>
                    <a:pt x="283" y="775"/>
                    <a:pt x="281" y="775"/>
                  </a:cubicBezTo>
                  <a:cubicBezTo>
                    <a:pt x="281" y="776"/>
                    <a:pt x="281" y="776"/>
                    <a:pt x="281" y="776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7735888" y="3625850"/>
              <a:ext cx="884238" cy="687387"/>
            </a:xfrm>
            <a:custGeom>
              <a:avLst/>
              <a:gdLst>
                <a:gd name="T0" fmla="*/ 357 w 411"/>
                <a:gd name="T1" fmla="*/ 83 h 320"/>
                <a:gd name="T2" fmla="*/ 378 w 411"/>
                <a:gd name="T3" fmla="*/ 109 h 320"/>
                <a:gd name="T4" fmla="*/ 408 w 411"/>
                <a:gd name="T5" fmla="*/ 178 h 320"/>
                <a:gd name="T6" fmla="*/ 366 w 411"/>
                <a:gd name="T7" fmla="*/ 250 h 320"/>
                <a:gd name="T8" fmla="*/ 347 w 411"/>
                <a:gd name="T9" fmla="*/ 268 h 320"/>
                <a:gd name="T10" fmla="*/ 299 w 411"/>
                <a:gd name="T11" fmla="*/ 314 h 320"/>
                <a:gd name="T12" fmla="*/ 277 w 411"/>
                <a:gd name="T13" fmla="*/ 320 h 320"/>
                <a:gd name="T14" fmla="*/ 224 w 411"/>
                <a:gd name="T15" fmla="*/ 302 h 320"/>
                <a:gd name="T16" fmla="*/ 214 w 411"/>
                <a:gd name="T17" fmla="*/ 282 h 320"/>
                <a:gd name="T18" fmla="*/ 194 w 411"/>
                <a:gd name="T19" fmla="*/ 264 h 320"/>
                <a:gd name="T20" fmla="*/ 180 w 411"/>
                <a:gd name="T21" fmla="*/ 243 h 320"/>
                <a:gd name="T22" fmla="*/ 141 w 411"/>
                <a:gd name="T23" fmla="*/ 241 h 320"/>
                <a:gd name="T24" fmla="*/ 87 w 411"/>
                <a:gd name="T25" fmla="*/ 260 h 320"/>
                <a:gd name="T26" fmla="*/ 28 w 411"/>
                <a:gd name="T27" fmla="*/ 276 h 320"/>
                <a:gd name="T28" fmla="*/ 4 w 411"/>
                <a:gd name="T29" fmla="*/ 259 h 320"/>
                <a:gd name="T30" fmla="*/ 15 w 411"/>
                <a:gd name="T31" fmla="*/ 229 h 320"/>
                <a:gd name="T32" fmla="*/ 10 w 411"/>
                <a:gd name="T33" fmla="*/ 184 h 320"/>
                <a:gd name="T34" fmla="*/ 21 w 411"/>
                <a:gd name="T35" fmla="*/ 140 h 320"/>
                <a:gd name="T36" fmla="*/ 32 w 411"/>
                <a:gd name="T37" fmla="*/ 122 h 320"/>
                <a:gd name="T38" fmla="*/ 50 w 411"/>
                <a:gd name="T39" fmla="*/ 111 h 320"/>
                <a:gd name="T40" fmla="*/ 112 w 411"/>
                <a:gd name="T41" fmla="*/ 77 h 320"/>
                <a:gd name="T42" fmla="*/ 132 w 411"/>
                <a:gd name="T43" fmla="*/ 54 h 320"/>
                <a:gd name="T44" fmla="*/ 166 w 411"/>
                <a:gd name="T45" fmla="*/ 31 h 320"/>
                <a:gd name="T46" fmla="*/ 197 w 411"/>
                <a:gd name="T47" fmla="*/ 29 h 320"/>
                <a:gd name="T48" fmla="*/ 233 w 411"/>
                <a:gd name="T49" fmla="*/ 2 h 320"/>
                <a:gd name="T50" fmla="*/ 266 w 411"/>
                <a:gd name="T51" fmla="*/ 9 h 320"/>
                <a:gd name="T52" fmla="*/ 265 w 411"/>
                <a:gd name="T53" fmla="*/ 35 h 320"/>
                <a:gd name="T54" fmla="*/ 295 w 411"/>
                <a:gd name="T55" fmla="*/ 69 h 320"/>
                <a:gd name="T56" fmla="*/ 315 w 411"/>
                <a:gd name="T57" fmla="*/ 35 h 320"/>
                <a:gd name="T58" fmla="*/ 330 w 411"/>
                <a:gd name="T59" fmla="*/ 1 h 320"/>
                <a:gd name="T60" fmla="*/ 343 w 411"/>
                <a:gd name="T61" fmla="*/ 24 h 320"/>
                <a:gd name="T62" fmla="*/ 353 w 411"/>
                <a:gd name="T63" fmla="*/ 46 h 320"/>
                <a:gd name="T64" fmla="*/ 357 w 411"/>
                <a:gd name="T65" fmla="*/ 75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11" h="320">
                  <a:moveTo>
                    <a:pt x="357" y="75"/>
                  </a:moveTo>
                  <a:cubicBezTo>
                    <a:pt x="357" y="78"/>
                    <a:pt x="357" y="80"/>
                    <a:pt x="357" y="83"/>
                  </a:cubicBezTo>
                  <a:cubicBezTo>
                    <a:pt x="357" y="87"/>
                    <a:pt x="359" y="90"/>
                    <a:pt x="363" y="92"/>
                  </a:cubicBezTo>
                  <a:cubicBezTo>
                    <a:pt x="370" y="96"/>
                    <a:pt x="374" y="102"/>
                    <a:pt x="378" y="109"/>
                  </a:cubicBezTo>
                  <a:cubicBezTo>
                    <a:pt x="386" y="125"/>
                    <a:pt x="393" y="142"/>
                    <a:pt x="405" y="156"/>
                  </a:cubicBezTo>
                  <a:cubicBezTo>
                    <a:pt x="411" y="162"/>
                    <a:pt x="410" y="170"/>
                    <a:pt x="408" y="178"/>
                  </a:cubicBezTo>
                  <a:cubicBezTo>
                    <a:pt x="402" y="196"/>
                    <a:pt x="394" y="214"/>
                    <a:pt x="385" y="230"/>
                  </a:cubicBezTo>
                  <a:cubicBezTo>
                    <a:pt x="380" y="237"/>
                    <a:pt x="373" y="243"/>
                    <a:pt x="366" y="250"/>
                  </a:cubicBezTo>
                  <a:cubicBezTo>
                    <a:pt x="362" y="254"/>
                    <a:pt x="356" y="258"/>
                    <a:pt x="351" y="262"/>
                  </a:cubicBezTo>
                  <a:cubicBezTo>
                    <a:pt x="350" y="264"/>
                    <a:pt x="348" y="266"/>
                    <a:pt x="347" y="268"/>
                  </a:cubicBezTo>
                  <a:cubicBezTo>
                    <a:pt x="339" y="278"/>
                    <a:pt x="331" y="288"/>
                    <a:pt x="324" y="298"/>
                  </a:cubicBezTo>
                  <a:cubicBezTo>
                    <a:pt x="318" y="307"/>
                    <a:pt x="309" y="311"/>
                    <a:pt x="299" y="314"/>
                  </a:cubicBezTo>
                  <a:cubicBezTo>
                    <a:pt x="294" y="316"/>
                    <a:pt x="289" y="317"/>
                    <a:pt x="284" y="319"/>
                  </a:cubicBezTo>
                  <a:cubicBezTo>
                    <a:pt x="281" y="320"/>
                    <a:pt x="279" y="320"/>
                    <a:pt x="277" y="320"/>
                  </a:cubicBezTo>
                  <a:cubicBezTo>
                    <a:pt x="262" y="319"/>
                    <a:pt x="247" y="319"/>
                    <a:pt x="233" y="314"/>
                  </a:cubicBezTo>
                  <a:cubicBezTo>
                    <a:pt x="227" y="311"/>
                    <a:pt x="224" y="308"/>
                    <a:pt x="224" y="302"/>
                  </a:cubicBezTo>
                  <a:cubicBezTo>
                    <a:pt x="224" y="298"/>
                    <a:pt x="223" y="295"/>
                    <a:pt x="223" y="292"/>
                  </a:cubicBezTo>
                  <a:cubicBezTo>
                    <a:pt x="222" y="287"/>
                    <a:pt x="219" y="284"/>
                    <a:pt x="214" y="282"/>
                  </a:cubicBezTo>
                  <a:cubicBezTo>
                    <a:pt x="210" y="280"/>
                    <a:pt x="206" y="278"/>
                    <a:pt x="202" y="276"/>
                  </a:cubicBezTo>
                  <a:cubicBezTo>
                    <a:pt x="197" y="274"/>
                    <a:pt x="194" y="270"/>
                    <a:pt x="194" y="264"/>
                  </a:cubicBezTo>
                  <a:cubicBezTo>
                    <a:pt x="194" y="263"/>
                    <a:pt x="194" y="261"/>
                    <a:pt x="194" y="260"/>
                  </a:cubicBezTo>
                  <a:cubicBezTo>
                    <a:pt x="192" y="252"/>
                    <a:pt x="190" y="245"/>
                    <a:pt x="180" y="243"/>
                  </a:cubicBezTo>
                  <a:cubicBezTo>
                    <a:pt x="180" y="243"/>
                    <a:pt x="179" y="243"/>
                    <a:pt x="179" y="242"/>
                  </a:cubicBezTo>
                  <a:cubicBezTo>
                    <a:pt x="166" y="233"/>
                    <a:pt x="154" y="238"/>
                    <a:pt x="141" y="241"/>
                  </a:cubicBezTo>
                  <a:cubicBezTo>
                    <a:pt x="136" y="243"/>
                    <a:pt x="131" y="245"/>
                    <a:pt x="127" y="245"/>
                  </a:cubicBezTo>
                  <a:cubicBezTo>
                    <a:pt x="112" y="246"/>
                    <a:pt x="99" y="252"/>
                    <a:pt x="87" y="260"/>
                  </a:cubicBezTo>
                  <a:cubicBezTo>
                    <a:pt x="82" y="263"/>
                    <a:pt x="78" y="265"/>
                    <a:pt x="72" y="265"/>
                  </a:cubicBezTo>
                  <a:cubicBezTo>
                    <a:pt x="56" y="264"/>
                    <a:pt x="42" y="269"/>
                    <a:pt x="28" y="276"/>
                  </a:cubicBezTo>
                  <a:cubicBezTo>
                    <a:pt x="18" y="282"/>
                    <a:pt x="9" y="278"/>
                    <a:pt x="2" y="269"/>
                  </a:cubicBezTo>
                  <a:cubicBezTo>
                    <a:pt x="0" y="265"/>
                    <a:pt x="2" y="262"/>
                    <a:pt x="4" y="259"/>
                  </a:cubicBezTo>
                  <a:cubicBezTo>
                    <a:pt x="7" y="256"/>
                    <a:pt x="9" y="253"/>
                    <a:pt x="11" y="250"/>
                  </a:cubicBezTo>
                  <a:cubicBezTo>
                    <a:pt x="15" y="244"/>
                    <a:pt x="17" y="237"/>
                    <a:pt x="15" y="229"/>
                  </a:cubicBezTo>
                  <a:cubicBezTo>
                    <a:pt x="14" y="225"/>
                    <a:pt x="14" y="221"/>
                    <a:pt x="15" y="217"/>
                  </a:cubicBezTo>
                  <a:cubicBezTo>
                    <a:pt x="16" y="206"/>
                    <a:pt x="13" y="194"/>
                    <a:pt x="10" y="184"/>
                  </a:cubicBezTo>
                  <a:cubicBezTo>
                    <a:pt x="8" y="177"/>
                    <a:pt x="8" y="171"/>
                    <a:pt x="11" y="164"/>
                  </a:cubicBezTo>
                  <a:cubicBezTo>
                    <a:pt x="15" y="156"/>
                    <a:pt x="18" y="148"/>
                    <a:pt x="21" y="140"/>
                  </a:cubicBezTo>
                  <a:cubicBezTo>
                    <a:pt x="22" y="138"/>
                    <a:pt x="22" y="137"/>
                    <a:pt x="22" y="136"/>
                  </a:cubicBezTo>
                  <a:cubicBezTo>
                    <a:pt x="22" y="129"/>
                    <a:pt x="25" y="125"/>
                    <a:pt x="32" y="122"/>
                  </a:cubicBezTo>
                  <a:cubicBezTo>
                    <a:pt x="37" y="120"/>
                    <a:pt x="41" y="116"/>
                    <a:pt x="46" y="113"/>
                  </a:cubicBezTo>
                  <a:cubicBezTo>
                    <a:pt x="47" y="113"/>
                    <a:pt x="48" y="111"/>
                    <a:pt x="50" y="111"/>
                  </a:cubicBezTo>
                  <a:cubicBezTo>
                    <a:pt x="64" y="109"/>
                    <a:pt x="75" y="100"/>
                    <a:pt x="90" y="98"/>
                  </a:cubicBezTo>
                  <a:cubicBezTo>
                    <a:pt x="101" y="96"/>
                    <a:pt x="107" y="87"/>
                    <a:pt x="112" y="77"/>
                  </a:cubicBezTo>
                  <a:cubicBezTo>
                    <a:pt x="116" y="69"/>
                    <a:pt x="120" y="63"/>
                    <a:pt x="128" y="58"/>
                  </a:cubicBezTo>
                  <a:cubicBezTo>
                    <a:pt x="130" y="57"/>
                    <a:pt x="131" y="55"/>
                    <a:pt x="132" y="54"/>
                  </a:cubicBezTo>
                  <a:cubicBezTo>
                    <a:pt x="135" y="51"/>
                    <a:pt x="138" y="47"/>
                    <a:pt x="142" y="45"/>
                  </a:cubicBezTo>
                  <a:cubicBezTo>
                    <a:pt x="150" y="40"/>
                    <a:pt x="158" y="36"/>
                    <a:pt x="166" y="31"/>
                  </a:cubicBezTo>
                  <a:cubicBezTo>
                    <a:pt x="170" y="29"/>
                    <a:pt x="173" y="30"/>
                    <a:pt x="177" y="33"/>
                  </a:cubicBezTo>
                  <a:cubicBezTo>
                    <a:pt x="189" y="41"/>
                    <a:pt x="189" y="41"/>
                    <a:pt x="197" y="29"/>
                  </a:cubicBezTo>
                  <a:cubicBezTo>
                    <a:pt x="204" y="19"/>
                    <a:pt x="213" y="11"/>
                    <a:pt x="222" y="3"/>
                  </a:cubicBezTo>
                  <a:cubicBezTo>
                    <a:pt x="226" y="0"/>
                    <a:pt x="229" y="0"/>
                    <a:pt x="233" y="2"/>
                  </a:cubicBezTo>
                  <a:cubicBezTo>
                    <a:pt x="242" y="6"/>
                    <a:pt x="251" y="8"/>
                    <a:pt x="260" y="8"/>
                  </a:cubicBezTo>
                  <a:cubicBezTo>
                    <a:pt x="262" y="8"/>
                    <a:pt x="264" y="9"/>
                    <a:pt x="266" y="9"/>
                  </a:cubicBezTo>
                  <a:cubicBezTo>
                    <a:pt x="272" y="11"/>
                    <a:pt x="273" y="13"/>
                    <a:pt x="271" y="19"/>
                  </a:cubicBezTo>
                  <a:cubicBezTo>
                    <a:pt x="269" y="24"/>
                    <a:pt x="267" y="30"/>
                    <a:pt x="265" y="35"/>
                  </a:cubicBezTo>
                  <a:cubicBezTo>
                    <a:pt x="262" y="42"/>
                    <a:pt x="262" y="47"/>
                    <a:pt x="268" y="52"/>
                  </a:cubicBezTo>
                  <a:cubicBezTo>
                    <a:pt x="277" y="58"/>
                    <a:pt x="286" y="64"/>
                    <a:pt x="295" y="69"/>
                  </a:cubicBezTo>
                  <a:cubicBezTo>
                    <a:pt x="300" y="72"/>
                    <a:pt x="303" y="70"/>
                    <a:pt x="305" y="66"/>
                  </a:cubicBezTo>
                  <a:cubicBezTo>
                    <a:pt x="308" y="55"/>
                    <a:pt x="311" y="45"/>
                    <a:pt x="315" y="35"/>
                  </a:cubicBezTo>
                  <a:cubicBezTo>
                    <a:pt x="318" y="25"/>
                    <a:pt x="321" y="15"/>
                    <a:pt x="325" y="6"/>
                  </a:cubicBezTo>
                  <a:cubicBezTo>
                    <a:pt x="326" y="4"/>
                    <a:pt x="328" y="2"/>
                    <a:pt x="330" y="1"/>
                  </a:cubicBezTo>
                  <a:cubicBezTo>
                    <a:pt x="333" y="1"/>
                    <a:pt x="335" y="3"/>
                    <a:pt x="336" y="6"/>
                  </a:cubicBezTo>
                  <a:cubicBezTo>
                    <a:pt x="338" y="12"/>
                    <a:pt x="340" y="18"/>
                    <a:pt x="343" y="24"/>
                  </a:cubicBezTo>
                  <a:cubicBezTo>
                    <a:pt x="345" y="30"/>
                    <a:pt x="348" y="35"/>
                    <a:pt x="351" y="41"/>
                  </a:cubicBezTo>
                  <a:cubicBezTo>
                    <a:pt x="352" y="43"/>
                    <a:pt x="353" y="44"/>
                    <a:pt x="353" y="46"/>
                  </a:cubicBezTo>
                  <a:cubicBezTo>
                    <a:pt x="355" y="56"/>
                    <a:pt x="356" y="65"/>
                    <a:pt x="358" y="75"/>
                  </a:cubicBezTo>
                  <a:lnTo>
                    <a:pt x="357" y="7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4406900" y="1414463"/>
              <a:ext cx="863600" cy="469900"/>
            </a:xfrm>
            <a:custGeom>
              <a:avLst/>
              <a:gdLst>
                <a:gd name="T0" fmla="*/ 402 w 402"/>
                <a:gd name="T1" fmla="*/ 15 h 219"/>
                <a:gd name="T2" fmla="*/ 386 w 402"/>
                <a:gd name="T3" fmla="*/ 23 h 219"/>
                <a:gd name="T4" fmla="*/ 354 w 402"/>
                <a:gd name="T5" fmla="*/ 34 h 219"/>
                <a:gd name="T6" fmla="*/ 346 w 402"/>
                <a:gd name="T7" fmla="*/ 45 h 219"/>
                <a:gd name="T8" fmla="*/ 315 w 402"/>
                <a:gd name="T9" fmla="*/ 86 h 219"/>
                <a:gd name="T10" fmla="*/ 310 w 402"/>
                <a:gd name="T11" fmla="*/ 88 h 219"/>
                <a:gd name="T12" fmla="*/ 305 w 402"/>
                <a:gd name="T13" fmla="*/ 97 h 219"/>
                <a:gd name="T14" fmla="*/ 306 w 402"/>
                <a:gd name="T15" fmla="*/ 101 h 219"/>
                <a:gd name="T16" fmla="*/ 293 w 402"/>
                <a:gd name="T17" fmla="*/ 121 h 219"/>
                <a:gd name="T18" fmla="*/ 278 w 402"/>
                <a:gd name="T19" fmla="*/ 126 h 219"/>
                <a:gd name="T20" fmla="*/ 255 w 402"/>
                <a:gd name="T21" fmla="*/ 133 h 219"/>
                <a:gd name="T22" fmla="*/ 227 w 402"/>
                <a:gd name="T23" fmla="*/ 138 h 219"/>
                <a:gd name="T24" fmla="*/ 212 w 402"/>
                <a:gd name="T25" fmla="*/ 146 h 219"/>
                <a:gd name="T26" fmla="*/ 180 w 402"/>
                <a:gd name="T27" fmla="*/ 159 h 219"/>
                <a:gd name="T28" fmla="*/ 160 w 402"/>
                <a:gd name="T29" fmla="*/ 162 h 219"/>
                <a:gd name="T30" fmla="*/ 145 w 402"/>
                <a:gd name="T31" fmla="*/ 170 h 219"/>
                <a:gd name="T32" fmla="*/ 127 w 402"/>
                <a:gd name="T33" fmla="*/ 192 h 219"/>
                <a:gd name="T34" fmla="*/ 110 w 402"/>
                <a:gd name="T35" fmla="*/ 211 h 219"/>
                <a:gd name="T36" fmla="*/ 91 w 402"/>
                <a:gd name="T37" fmla="*/ 212 h 219"/>
                <a:gd name="T38" fmla="*/ 76 w 402"/>
                <a:gd name="T39" fmla="*/ 207 h 219"/>
                <a:gd name="T40" fmla="*/ 66 w 402"/>
                <a:gd name="T41" fmla="*/ 201 h 219"/>
                <a:gd name="T42" fmla="*/ 57 w 402"/>
                <a:gd name="T43" fmla="*/ 167 h 219"/>
                <a:gd name="T44" fmla="*/ 56 w 402"/>
                <a:gd name="T45" fmla="*/ 154 h 219"/>
                <a:gd name="T46" fmla="*/ 75 w 402"/>
                <a:gd name="T47" fmla="*/ 129 h 219"/>
                <a:gd name="T48" fmla="*/ 79 w 402"/>
                <a:gd name="T49" fmla="*/ 128 h 219"/>
                <a:gd name="T50" fmla="*/ 82 w 402"/>
                <a:gd name="T51" fmla="*/ 120 h 219"/>
                <a:gd name="T52" fmla="*/ 75 w 402"/>
                <a:gd name="T53" fmla="*/ 108 h 219"/>
                <a:gd name="T54" fmla="*/ 74 w 402"/>
                <a:gd name="T55" fmla="*/ 94 h 219"/>
                <a:gd name="T56" fmla="*/ 76 w 402"/>
                <a:gd name="T57" fmla="*/ 82 h 219"/>
                <a:gd name="T58" fmla="*/ 61 w 402"/>
                <a:gd name="T59" fmla="*/ 63 h 219"/>
                <a:gd name="T60" fmla="*/ 27 w 402"/>
                <a:gd name="T61" fmla="*/ 61 h 219"/>
                <a:gd name="T62" fmla="*/ 10 w 402"/>
                <a:gd name="T63" fmla="*/ 59 h 219"/>
                <a:gd name="T64" fmla="*/ 3 w 402"/>
                <a:gd name="T65" fmla="*/ 51 h 219"/>
                <a:gd name="T66" fmla="*/ 9 w 402"/>
                <a:gd name="T67" fmla="*/ 39 h 219"/>
                <a:gd name="T68" fmla="*/ 32 w 402"/>
                <a:gd name="T69" fmla="*/ 37 h 219"/>
                <a:gd name="T70" fmla="*/ 56 w 402"/>
                <a:gd name="T71" fmla="*/ 27 h 219"/>
                <a:gd name="T72" fmla="*/ 64 w 402"/>
                <a:gd name="T73" fmla="*/ 25 h 219"/>
                <a:gd name="T74" fmla="*/ 106 w 402"/>
                <a:gd name="T75" fmla="*/ 15 h 219"/>
                <a:gd name="T76" fmla="*/ 114 w 402"/>
                <a:gd name="T77" fmla="*/ 14 h 219"/>
                <a:gd name="T78" fmla="*/ 141 w 402"/>
                <a:gd name="T79" fmla="*/ 11 h 219"/>
                <a:gd name="T80" fmla="*/ 150 w 402"/>
                <a:gd name="T81" fmla="*/ 10 h 219"/>
                <a:gd name="T82" fmla="*/ 216 w 402"/>
                <a:gd name="T83" fmla="*/ 6 h 219"/>
                <a:gd name="T84" fmla="*/ 240 w 402"/>
                <a:gd name="T85" fmla="*/ 5 h 219"/>
                <a:gd name="T86" fmla="*/ 252 w 402"/>
                <a:gd name="T87" fmla="*/ 5 h 219"/>
                <a:gd name="T88" fmla="*/ 268 w 402"/>
                <a:gd name="T89" fmla="*/ 4 h 219"/>
                <a:gd name="T90" fmla="*/ 344 w 402"/>
                <a:gd name="T91" fmla="*/ 7 h 219"/>
                <a:gd name="T92" fmla="*/ 348 w 402"/>
                <a:gd name="T93" fmla="*/ 8 h 219"/>
                <a:gd name="T94" fmla="*/ 371 w 402"/>
                <a:gd name="T95" fmla="*/ 13 h 219"/>
                <a:gd name="T96" fmla="*/ 390 w 402"/>
                <a:gd name="T97" fmla="*/ 13 h 219"/>
                <a:gd name="T98" fmla="*/ 402 w 402"/>
                <a:gd name="T99" fmla="*/ 1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2" h="219">
                  <a:moveTo>
                    <a:pt x="402" y="15"/>
                  </a:moveTo>
                  <a:cubicBezTo>
                    <a:pt x="396" y="21"/>
                    <a:pt x="391" y="22"/>
                    <a:pt x="386" y="23"/>
                  </a:cubicBezTo>
                  <a:cubicBezTo>
                    <a:pt x="375" y="25"/>
                    <a:pt x="364" y="29"/>
                    <a:pt x="354" y="34"/>
                  </a:cubicBezTo>
                  <a:cubicBezTo>
                    <a:pt x="350" y="36"/>
                    <a:pt x="347" y="39"/>
                    <a:pt x="346" y="45"/>
                  </a:cubicBezTo>
                  <a:cubicBezTo>
                    <a:pt x="343" y="63"/>
                    <a:pt x="333" y="78"/>
                    <a:pt x="315" y="86"/>
                  </a:cubicBezTo>
                  <a:cubicBezTo>
                    <a:pt x="314" y="87"/>
                    <a:pt x="312" y="87"/>
                    <a:pt x="310" y="88"/>
                  </a:cubicBezTo>
                  <a:cubicBezTo>
                    <a:pt x="307" y="90"/>
                    <a:pt x="305" y="93"/>
                    <a:pt x="305" y="97"/>
                  </a:cubicBezTo>
                  <a:cubicBezTo>
                    <a:pt x="306" y="98"/>
                    <a:pt x="306" y="100"/>
                    <a:pt x="306" y="101"/>
                  </a:cubicBezTo>
                  <a:cubicBezTo>
                    <a:pt x="307" y="111"/>
                    <a:pt x="305" y="118"/>
                    <a:pt x="293" y="121"/>
                  </a:cubicBezTo>
                  <a:cubicBezTo>
                    <a:pt x="288" y="121"/>
                    <a:pt x="283" y="124"/>
                    <a:pt x="278" y="126"/>
                  </a:cubicBezTo>
                  <a:cubicBezTo>
                    <a:pt x="270" y="128"/>
                    <a:pt x="263" y="131"/>
                    <a:pt x="255" y="133"/>
                  </a:cubicBezTo>
                  <a:cubicBezTo>
                    <a:pt x="245" y="135"/>
                    <a:pt x="236" y="136"/>
                    <a:pt x="227" y="138"/>
                  </a:cubicBezTo>
                  <a:cubicBezTo>
                    <a:pt x="221" y="140"/>
                    <a:pt x="216" y="142"/>
                    <a:pt x="212" y="146"/>
                  </a:cubicBezTo>
                  <a:cubicBezTo>
                    <a:pt x="202" y="153"/>
                    <a:pt x="192" y="157"/>
                    <a:pt x="180" y="159"/>
                  </a:cubicBezTo>
                  <a:cubicBezTo>
                    <a:pt x="174" y="160"/>
                    <a:pt x="167" y="161"/>
                    <a:pt x="160" y="162"/>
                  </a:cubicBezTo>
                  <a:cubicBezTo>
                    <a:pt x="154" y="162"/>
                    <a:pt x="149" y="165"/>
                    <a:pt x="145" y="170"/>
                  </a:cubicBezTo>
                  <a:cubicBezTo>
                    <a:pt x="140" y="178"/>
                    <a:pt x="135" y="185"/>
                    <a:pt x="127" y="192"/>
                  </a:cubicBezTo>
                  <a:cubicBezTo>
                    <a:pt x="121" y="197"/>
                    <a:pt x="116" y="205"/>
                    <a:pt x="110" y="211"/>
                  </a:cubicBezTo>
                  <a:cubicBezTo>
                    <a:pt x="103" y="219"/>
                    <a:pt x="99" y="219"/>
                    <a:pt x="91" y="212"/>
                  </a:cubicBezTo>
                  <a:cubicBezTo>
                    <a:pt x="87" y="207"/>
                    <a:pt x="82" y="206"/>
                    <a:pt x="76" y="207"/>
                  </a:cubicBezTo>
                  <a:cubicBezTo>
                    <a:pt x="70" y="207"/>
                    <a:pt x="70" y="207"/>
                    <a:pt x="66" y="201"/>
                  </a:cubicBezTo>
                  <a:cubicBezTo>
                    <a:pt x="60" y="191"/>
                    <a:pt x="57" y="180"/>
                    <a:pt x="57" y="167"/>
                  </a:cubicBezTo>
                  <a:cubicBezTo>
                    <a:pt x="57" y="163"/>
                    <a:pt x="56" y="159"/>
                    <a:pt x="56" y="154"/>
                  </a:cubicBezTo>
                  <a:cubicBezTo>
                    <a:pt x="56" y="141"/>
                    <a:pt x="63" y="132"/>
                    <a:pt x="75" y="129"/>
                  </a:cubicBezTo>
                  <a:cubicBezTo>
                    <a:pt x="76" y="129"/>
                    <a:pt x="78" y="129"/>
                    <a:pt x="79" y="128"/>
                  </a:cubicBezTo>
                  <a:cubicBezTo>
                    <a:pt x="83" y="126"/>
                    <a:pt x="84" y="124"/>
                    <a:pt x="82" y="120"/>
                  </a:cubicBezTo>
                  <a:cubicBezTo>
                    <a:pt x="80" y="116"/>
                    <a:pt x="77" y="112"/>
                    <a:pt x="75" y="108"/>
                  </a:cubicBezTo>
                  <a:cubicBezTo>
                    <a:pt x="72" y="104"/>
                    <a:pt x="72" y="99"/>
                    <a:pt x="74" y="94"/>
                  </a:cubicBezTo>
                  <a:cubicBezTo>
                    <a:pt x="75" y="90"/>
                    <a:pt x="76" y="86"/>
                    <a:pt x="76" y="82"/>
                  </a:cubicBezTo>
                  <a:cubicBezTo>
                    <a:pt x="77" y="72"/>
                    <a:pt x="71" y="64"/>
                    <a:pt x="61" y="63"/>
                  </a:cubicBezTo>
                  <a:cubicBezTo>
                    <a:pt x="50" y="61"/>
                    <a:pt x="38" y="59"/>
                    <a:pt x="27" y="61"/>
                  </a:cubicBezTo>
                  <a:cubicBezTo>
                    <a:pt x="21" y="62"/>
                    <a:pt x="15" y="62"/>
                    <a:pt x="10" y="59"/>
                  </a:cubicBezTo>
                  <a:cubicBezTo>
                    <a:pt x="7" y="57"/>
                    <a:pt x="4" y="54"/>
                    <a:pt x="3" y="51"/>
                  </a:cubicBezTo>
                  <a:cubicBezTo>
                    <a:pt x="0" y="45"/>
                    <a:pt x="2" y="40"/>
                    <a:pt x="9" y="39"/>
                  </a:cubicBezTo>
                  <a:cubicBezTo>
                    <a:pt x="17" y="38"/>
                    <a:pt x="24" y="37"/>
                    <a:pt x="32" y="37"/>
                  </a:cubicBezTo>
                  <a:cubicBezTo>
                    <a:pt x="41" y="36"/>
                    <a:pt x="50" y="35"/>
                    <a:pt x="56" y="27"/>
                  </a:cubicBezTo>
                  <a:cubicBezTo>
                    <a:pt x="58" y="26"/>
                    <a:pt x="61" y="25"/>
                    <a:pt x="64" y="25"/>
                  </a:cubicBezTo>
                  <a:cubicBezTo>
                    <a:pt x="78" y="21"/>
                    <a:pt x="92" y="18"/>
                    <a:pt x="106" y="15"/>
                  </a:cubicBezTo>
                  <a:cubicBezTo>
                    <a:pt x="109" y="15"/>
                    <a:pt x="111" y="15"/>
                    <a:pt x="114" y="14"/>
                  </a:cubicBezTo>
                  <a:cubicBezTo>
                    <a:pt x="123" y="13"/>
                    <a:pt x="132" y="12"/>
                    <a:pt x="141" y="11"/>
                  </a:cubicBezTo>
                  <a:cubicBezTo>
                    <a:pt x="144" y="11"/>
                    <a:pt x="147" y="10"/>
                    <a:pt x="150" y="10"/>
                  </a:cubicBezTo>
                  <a:cubicBezTo>
                    <a:pt x="172" y="12"/>
                    <a:pt x="194" y="9"/>
                    <a:pt x="216" y="6"/>
                  </a:cubicBezTo>
                  <a:cubicBezTo>
                    <a:pt x="224" y="5"/>
                    <a:pt x="232" y="5"/>
                    <a:pt x="240" y="5"/>
                  </a:cubicBezTo>
                  <a:cubicBezTo>
                    <a:pt x="244" y="5"/>
                    <a:pt x="248" y="5"/>
                    <a:pt x="252" y="5"/>
                  </a:cubicBezTo>
                  <a:cubicBezTo>
                    <a:pt x="258" y="5"/>
                    <a:pt x="263" y="4"/>
                    <a:pt x="268" y="4"/>
                  </a:cubicBezTo>
                  <a:cubicBezTo>
                    <a:pt x="294" y="0"/>
                    <a:pt x="319" y="1"/>
                    <a:pt x="344" y="7"/>
                  </a:cubicBezTo>
                  <a:cubicBezTo>
                    <a:pt x="345" y="7"/>
                    <a:pt x="347" y="8"/>
                    <a:pt x="348" y="8"/>
                  </a:cubicBezTo>
                  <a:cubicBezTo>
                    <a:pt x="355" y="12"/>
                    <a:pt x="363" y="13"/>
                    <a:pt x="371" y="13"/>
                  </a:cubicBezTo>
                  <a:cubicBezTo>
                    <a:pt x="377" y="13"/>
                    <a:pt x="384" y="13"/>
                    <a:pt x="390" y="13"/>
                  </a:cubicBezTo>
                  <a:cubicBezTo>
                    <a:pt x="394" y="13"/>
                    <a:pt x="397" y="14"/>
                    <a:pt x="402" y="1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8202613" y="3354388"/>
              <a:ext cx="430213" cy="261937"/>
            </a:xfrm>
            <a:custGeom>
              <a:avLst/>
              <a:gdLst>
                <a:gd name="T0" fmla="*/ 0 w 200"/>
                <a:gd name="T1" fmla="*/ 9 h 122"/>
                <a:gd name="T2" fmla="*/ 17 w 200"/>
                <a:gd name="T3" fmla="*/ 3 h 122"/>
                <a:gd name="T4" fmla="*/ 39 w 200"/>
                <a:gd name="T5" fmla="*/ 16 h 122"/>
                <a:gd name="T6" fmla="*/ 41 w 200"/>
                <a:gd name="T7" fmla="*/ 22 h 122"/>
                <a:gd name="T8" fmla="*/ 52 w 200"/>
                <a:gd name="T9" fmla="*/ 25 h 122"/>
                <a:gd name="T10" fmla="*/ 66 w 200"/>
                <a:gd name="T11" fmla="*/ 17 h 122"/>
                <a:gd name="T12" fmla="*/ 78 w 200"/>
                <a:gd name="T13" fmla="*/ 16 h 122"/>
                <a:gd name="T14" fmla="*/ 115 w 200"/>
                <a:gd name="T15" fmla="*/ 29 h 122"/>
                <a:gd name="T16" fmla="*/ 139 w 200"/>
                <a:gd name="T17" fmla="*/ 41 h 122"/>
                <a:gd name="T18" fmla="*/ 154 w 200"/>
                <a:gd name="T19" fmla="*/ 54 h 122"/>
                <a:gd name="T20" fmla="*/ 168 w 200"/>
                <a:gd name="T21" fmla="*/ 66 h 122"/>
                <a:gd name="T22" fmla="*/ 175 w 200"/>
                <a:gd name="T23" fmla="*/ 77 h 122"/>
                <a:gd name="T24" fmla="*/ 175 w 200"/>
                <a:gd name="T25" fmla="*/ 83 h 122"/>
                <a:gd name="T26" fmla="*/ 185 w 200"/>
                <a:gd name="T27" fmla="*/ 101 h 122"/>
                <a:gd name="T28" fmla="*/ 200 w 200"/>
                <a:gd name="T29" fmla="*/ 118 h 122"/>
                <a:gd name="T30" fmla="*/ 189 w 200"/>
                <a:gd name="T31" fmla="*/ 120 h 122"/>
                <a:gd name="T32" fmla="*/ 175 w 200"/>
                <a:gd name="T33" fmla="*/ 116 h 122"/>
                <a:gd name="T34" fmla="*/ 161 w 200"/>
                <a:gd name="T35" fmla="*/ 108 h 122"/>
                <a:gd name="T36" fmla="*/ 156 w 200"/>
                <a:gd name="T37" fmla="*/ 99 h 122"/>
                <a:gd name="T38" fmla="*/ 141 w 200"/>
                <a:gd name="T39" fmla="*/ 89 h 122"/>
                <a:gd name="T40" fmla="*/ 133 w 200"/>
                <a:gd name="T41" fmla="*/ 91 h 122"/>
                <a:gd name="T42" fmla="*/ 129 w 200"/>
                <a:gd name="T43" fmla="*/ 95 h 122"/>
                <a:gd name="T44" fmla="*/ 100 w 200"/>
                <a:gd name="T45" fmla="*/ 101 h 122"/>
                <a:gd name="T46" fmla="*/ 93 w 200"/>
                <a:gd name="T47" fmla="*/ 97 h 122"/>
                <a:gd name="T48" fmla="*/ 81 w 200"/>
                <a:gd name="T49" fmla="*/ 95 h 122"/>
                <a:gd name="T50" fmla="*/ 77 w 200"/>
                <a:gd name="T51" fmla="*/ 97 h 122"/>
                <a:gd name="T52" fmla="*/ 70 w 200"/>
                <a:gd name="T53" fmla="*/ 89 h 122"/>
                <a:gd name="T54" fmla="*/ 72 w 200"/>
                <a:gd name="T55" fmla="*/ 83 h 122"/>
                <a:gd name="T56" fmla="*/ 59 w 200"/>
                <a:gd name="T57" fmla="*/ 55 h 122"/>
                <a:gd name="T58" fmla="*/ 38 w 200"/>
                <a:gd name="T59" fmla="*/ 46 h 122"/>
                <a:gd name="T60" fmla="*/ 27 w 200"/>
                <a:gd name="T61" fmla="*/ 46 h 122"/>
                <a:gd name="T62" fmla="*/ 19 w 200"/>
                <a:gd name="T63" fmla="*/ 43 h 122"/>
                <a:gd name="T64" fmla="*/ 14 w 200"/>
                <a:gd name="T65" fmla="*/ 26 h 122"/>
                <a:gd name="T66" fmla="*/ 6 w 200"/>
                <a:gd name="T67" fmla="*/ 16 h 122"/>
                <a:gd name="T68" fmla="*/ 0 w 200"/>
                <a:gd name="T69" fmla="*/ 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0" h="122">
                  <a:moveTo>
                    <a:pt x="0" y="9"/>
                  </a:moveTo>
                  <a:cubicBezTo>
                    <a:pt x="6" y="7"/>
                    <a:pt x="11" y="5"/>
                    <a:pt x="17" y="3"/>
                  </a:cubicBezTo>
                  <a:cubicBezTo>
                    <a:pt x="26" y="0"/>
                    <a:pt x="36" y="6"/>
                    <a:pt x="39" y="16"/>
                  </a:cubicBezTo>
                  <a:cubicBezTo>
                    <a:pt x="39" y="18"/>
                    <a:pt x="40" y="20"/>
                    <a:pt x="41" y="22"/>
                  </a:cubicBezTo>
                  <a:cubicBezTo>
                    <a:pt x="43" y="27"/>
                    <a:pt x="47" y="28"/>
                    <a:pt x="52" y="25"/>
                  </a:cubicBezTo>
                  <a:cubicBezTo>
                    <a:pt x="57" y="23"/>
                    <a:pt x="62" y="20"/>
                    <a:pt x="66" y="17"/>
                  </a:cubicBezTo>
                  <a:cubicBezTo>
                    <a:pt x="70" y="15"/>
                    <a:pt x="74" y="15"/>
                    <a:pt x="78" y="16"/>
                  </a:cubicBezTo>
                  <a:cubicBezTo>
                    <a:pt x="90" y="20"/>
                    <a:pt x="103" y="24"/>
                    <a:pt x="115" y="29"/>
                  </a:cubicBezTo>
                  <a:cubicBezTo>
                    <a:pt x="123" y="33"/>
                    <a:pt x="132" y="34"/>
                    <a:pt x="139" y="41"/>
                  </a:cubicBezTo>
                  <a:cubicBezTo>
                    <a:pt x="144" y="45"/>
                    <a:pt x="150" y="49"/>
                    <a:pt x="154" y="54"/>
                  </a:cubicBezTo>
                  <a:cubicBezTo>
                    <a:pt x="158" y="59"/>
                    <a:pt x="162" y="63"/>
                    <a:pt x="168" y="66"/>
                  </a:cubicBezTo>
                  <a:cubicBezTo>
                    <a:pt x="173" y="68"/>
                    <a:pt x="175" y="72"/>
                    <a:pt x="175" y="77"/>
                  </a:cubicBezTo>
                  <a:cubicBezTo>
                    <a:pt x="175" y="79"/>
                    <a:pt x="175" y="81"/>
                    <a:pt x="175" y="83"/>
                  </a:cubicBezTo>
                  <a:cubicBezTo>
                    <a:pt x="174" y="91"/>
                    <a:pt x="177" y="96"/>
                    <a:pt x="185" y="101"/>
                  </a:cubicBezTo>
                  <a:cubicBezTo>
                    <a:pt x="192" y="105"/>
                    <a:pt x="196" y="111"/>
                    <a:pt x="200" y="118"/>
                  </a:cubicBezTo>
                  <a:cubicBezTo>
                    <a:pt x="196" y="122"/>
                    <a:pt x="192" y="121"/>
                    <a:pt x="189" y="120"/>
                  </a:cubicBezTo>
                  <a:cubicBezTo>
                    <a:pt x="185" y="117"/>
                    <a:pt x="180" y="116"/>
                    <a:pt x="175" y="116"/>
                  </a:cubicBezTo>
                  <a:cubicBezTo>
                    <a:pt x="169" y="116"/>
                    <a:pt x="164" y="113"/>
                    <a:pt x="161" y="108"/>
                  </a:cubicBezTo>
                  <a:cubicBezTo>
                    <a:pt x="159" y="105"/>
                    <a:pt x="157" y="102"/>
                    <a:pt x="156" y="99"/>
                  </a:cubicBezTo>
                  <a:cubicBezTo>
                    <a:pt x="152" y="93"/>
                    <a:pt x="147" y="90"/>
                    <a:pt x="141" y="89"/>
                  </a:cubicBezTo>
                  <a:cubicBezTo>
                    <a:pt x="138" y="88"/>
                    <a:pt x="135" y="89"/>
                    <a:pt x="133" y="91"/>
                  </a:cubicBezTo>
                  <a:cubicBezTo>
                    <a:pt x="131" y="91"/>
                    <a:pt x="130" y="94"/>
                    <a:pt x="129" y="95"/>
                  </a:cubicBezTo>
                  <a:cubicBezTo>
                    <a:pt x="122" y="107"/>
                    <a:pt x="111" y="109"/>
                    <a:pt x="100" y="101"/>
                  </a:cubicBezTo>
                  <a:cubicBezTo>
                    <a:pt x="98" y="100"/>
                    <a:pt x="95" y="98"/>
                    <a:pt x="93" y="97"/>
                  </a:cubicBezTo>
                  <a:cubicBezTo>
                    <a:pt x="89" y="95"/>
                    <a:pt x="85" y="94"/>
                    <a:pt x="81" y="95"/>
                  </a:cubicBezTo>
                  <a:cubicBezTo>
                    <a:pt x="80" y="96"/>
                    <a:pt x="78" y="96"/>
                    <a:pt x="77" y="97"/>
                  </a:cubicBezTo>
                  <a:cubicBezTo>
                    <a:pt x="71" y="97"/>
                    <a:pt x="69" y="95"/>
                    <a:pt x="70" y="89"/>
                  </a:cubicBezTo>
                  <a:cubicBezTo>
                    <a:pt x="71" y="87"/>
                    <a:pt x="72" y="85"/>
                    <a:pt x="72" y="83"/>
                  </a:cubicBezTo>
                  <a:cubicBezTo>
                    <a:pt x="76" y="71"/>
                    <a:pt x="71" y="58"/>
                    <a:pt x="59" y="55"/>
                  </a:cubicBezTo>
                  <a:cubicBezTo>
                    <a:pt x="52" y="52"/>
                    <a:pt x="45" y="49"/>
                    <a:pt x="38" y="46"/>
                  </a:cubicBezTo>
                  <a:cubicBezTo>
                    <a:pt x="35" y="45"/>
                    <a:pt x="31" y="45"/>
                    <a:pt x="27" y="46"/>
                  </a:cubicBezTo>
                  <a:cubicBezTo>
                    <a:pt x="22" y="48"/>
                    <a:pt x="21" y="48"/>
                    <a:pt x="19" y="43"/>
                  </a:cubicBezTo>
                  <a:cubicBezTo>
                    <a:pt x="17" y="37"/>
                    <a:pt x="14" y="32"/>
                    <a:pt x="14" y="26"/>
                  </a:cubicBezTo>
                  <a:cubicBezTo>
                    <a:pt x="15" y="21"/>
                    <a:pt x="11" y="18"/>
                    <a:pt x="6" y="16"/>
                  </a:cubicBezTo>
                  <a:cubicBezTo>
                    <a:pt x="4" y="14"/>
                    <a:pt x="0" y="14"/>
                    <a:pt x="0" y="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7729538" y="3173413"/>
              <a:ext cx="225425" cy="284162"/>
            </a:xfrm>
            <a:custGeom>
              <a:avLst/>
              <a:gdLst>
                <a:gd name="T0" fmla="*/ 0 w 105"/>
                <a:gd name="T1" fmla="*/ 73 h 132"/>
                <a:gd name="T2" fmla="*/ 11 w 105"/>
                <a:gd name="T3" fmla="*/ 56 h 132"/>
                <a:gd name="T4" fmla="*/ 37 w 105"/>
                <a:gd name="T5" fmla="*/ 42 h 132"/>
                <a:gd name="T6" fmla="*/ 42 w 105"/>
                <a:gd name="T7" fmla="*/ 38 h 132"/>
                <a:gd name="T8" fmla="*/ 75 w 105"/>
                <a:gd name="T9" fmla="*/ 5 h 132"/>
                <a:gd name="T10" fmla="*/ 85 w 105"/>
                <a:gd name="T11" fmla="*/ 4 h 132"/>
                <a:gd name="T12" fmla="*/ 99 w 105"/>
                <a:gd name="T13" fmla="*/ 16 h 132"/>
                <a:gd name="T14" fmla="*/ 102 w 105"/>
                <a:gd name="T15" fmla="*/ 26 h 132"/>
                <a:gd name="T16" fmla="*/ 97 w 105"/>
                <a:gd name="T17" fmla="*/ 33 h 132"/>
                <a:gd name="T18" fmla="*/ 94 w 105"/>
                <a:gd name="T19" fmla="*/ 51 h 132"/>
                <a:gd name="T20" fmla="*/ 99 w 105"/>
                <a:gd name="T21" fmla="*/ 66 h 132"/>
                <a:gd name="T22" fmla="*/ 97 w 105"/>
                <a:gd name="T23" fmla="*/ 76 h 132"/>
                <a:gd name="T24" fmla="*/ 88 w 105"/>
                <a:gd name="T25" fmla="*/ 88 h 132"/>
                <a:gd name="T26" fmla="*/ 83 w 105"/>
                <a:gd name="T27" fmla="*/ 94 h 132"/>
                <a:gd name="T28" fmla="*/ 77 w 105"/>
                <a:gd name="T29" fmla="*/ 105 h 132"/>
                <a:gd name="T30" fmla="*/ 76 w 105"/>
                <a:gd name="T31" fmla="*/ 118 h 132"/>
                <a:gd name="T32" fmla="*/ 55 w 105"/>
                <a:gd name="T33" fmla="*/ 129 h 132"/>
                <a:gd name="T34" fmla="*/ 44 w 105"/>
                <a:gd name="T35" fmla="*/ 124 h 132"/>
                <a:gd name="T36" fmla="*/ 39 w 105"/>
                <a:gd name="T37" fmla="*/ 123 h 132"/>
                <a:gd name="T38" fmla="*/ 19 w 105"/>
                <a:gd name="T39" fmla="*/ 119 h 132"/>
                <a:gd name="T40" fmla="*/ 12 w 105"/>
                <a:gd name="T41" fmla="*/ 113 h 132"/>
                <a:gd name="T42" fmla="*/ 5 w 105"/>
                <a:gd name="T43" fmla="*/ 96 h 132"/>
                <a:gd name="T44" fmla="*/ 0 w 105"/>
                <a:gd name="T45" fmla="*/ 7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" h="132">
                  <a:moveTo>
                    <a:pt x="0" y="73"/>
                  </a:moveTo>
                  <a:cubicBezTo>
                    <a:pt x="1" y="65"/>
                    <a:pt x="4" y="60"/>
                    <a:pt x="11" y="56"/>
                  </a:cubicBezTo>
                  <a:cubicBezTo>
                    <a:pt x="19" y="52"/>
                    <a:pt x="28" y="47"/>
                    <a:pt x="37" y="42"/>
                  </a:cubicBezTo>
                  <a:cubicBezTo>
                    <a:pt x="39" y="41"/>
                    <a:pt x="41" y="40"/>
                    <a:pt x="42" y="38"/>
                  </a:cubicBezTo>
                  <a:cubicBezTo>
                    <a:pt x="51" y="26"/>
                    <a:pt x="67" y="19"/>
                    <a:pt x="75" y="5"/>
                  </a:cubicBezTo>
                  <a:cubicBezTo>
                    <a:pt x="78" y="0"/>
                    <a:pt x="80" y="1"/>
                    <a:pt x="85" y="4"/>
                  </a:cubicBezTo>
                  <a:cubicBezTo>
                    <a:pt x="89" y="8"/>
                    <a:pt x="94" y="12"/>
                    <a:pt x="99" y="16"/>
                  </a:cubicBezTo>
                  <a:cubicBezTo>
                    <a:pt x="104" y="20"/>
                    <a:pt x="105" y="21"/>
                    <a:pt x="102" y="26"/>
                  </a:cubicBezTo>
                  <a:cubicBezTo>
                    <a:pt x="100" y="29"/>
                    <a:pt x="99" y="31"/>
                    <a:pt x="97" y="33"/>
                  </a:cubicBezTo>
                  <a:cubicBezTo>
                    <a:pt x="91" y="38"/>
                    <a:pt x="91" y="44"/>
                    <a:pt x="94" y="51"/>
                  </a:cubicBezTo>
                  <a:cubicBezTo>
                    <a:pt x="96" y="56"/>
                    <a:pt x="97" y="61"/>
                    <a:pt x="99" y="66"/>
                  </a:cubicBezTo>
                  <a:cubicBezTo>
                    <a:pt x="101" y="70"/>
                    <a:pt x="101" y="73"/>
                    <a:pt x="97" y="76"/>
                  </a:cubicBezTo>
                  <a:cubicBezTo>
                    <a:pt x="93" y="79"/>
                    <a:pt x="90" y="83"/>
                    <a:pt x="88" y="88"/>
                  </a:cubicBezTo>
                  <a:cubicBezTo>
                    <a:pt x="88" y="91"/>
                    <a:pt x="85" y="93"/>
                    <a:pt x="83" y="94"/>
                  </a:cubicBezTo>
                  <a:cubicBezTo>
                    <a:pt x="79" y="97"/>
                    <a:pt x="77" y="100"/>
                    <a:pt x="77" y="105"/>
                  </a:cubicBezTo>
                  <a:cubicBezTo>
                    <a:pt x="78" y="110"/>
                    <a:pt x="77" y="114"/>
                    <a:pt x="76" y="118"/>
                  </a:cubicBezTo>
                  <a:cubicBezTo>
                    <a:pt x="74" y="127"/>
                    <a:pt x="64" y="132"/>
                    <a:pt x="55" y="129"/>
                  </a:cubicBezTo>
                  <a:cubicBezTo>
                    <a:pt x="52" y="127"/>
                    <a:pt x="48" y="126"/>
                    <a:pt x="44" y="124"/>
                  </a:cubicBezTo>
                  <a:cubicBezTo>
                    <a:pt x="43" y="124"/>
                    <a:pt x="41" y="123"/>
                    <a:pt x="39" y="123"/>
                  </a:cubicBezTo>
                  <a:cubicBezTo>
                    <a:pt x="32" y="125"/>
                    <a:pt x="26" y="121"/>
                    <a:pt x="19" y="119"/>
                  </a:cubicBezTo>
                  <a:cubicBezTo>
                    <a:pt x="16" y="119"/>
                    <a:pt x="14" y="117"/>
                    <a:pt x="12" y="113"/>
                  </a:cubicBezTo>
                  <a:cubicBezTo>
                    <a:pt x="10" y="107"/>
                    <a:pt x="6" y="102"/>
                    <a:pt x="5" y="96"/>
                  </a:cubicBezTo>
                  <a:cubicBezTo>
                    <a:pt x="2" y="88"/>
                    <a:pt x="1" y="80"/>
                    <a:pt x="0" y="7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7424738" y="3209925"/>
              <a:ext cx="444500" cy="352425"/>
            </a:xfrm>
            <a:custGeom>
              <a:avLst/>
              <a:gdLst>
                <a:gd name="T0" fmla="*/ 112 w 207"/>
                <a:gd name="T1" fmla="*/ 107 h 164"/>
                <a:gd name="T2" fmla="*/ 111 w 207"/>
                <a:gd name="T3" fmla="*/ 114 h 164"/>
                <a:gd name="T4" fmla="*/ 129 w 207"/>
                <a:gd name="T5" fmla="*/ 136 h 164"/>
                <a:gd name="T6" fmla="*/ 137 w 207"/>
                <a:gd name="T7" fmla="*/ 139 h 164"/>
                <a:gd name="T8" fmla="*/ 155 w 207"/>
                <a:gd name="T9" fmla="*/ 140 h 164"/>
                <a:gd name="T10" fmla="*/ 168 w 207"/>
                <a:gd name="T11" fmla="*/ 140 h 164"/>
                <a:gd name="T12" fmla="*/ 182 w 207"/>
                <a:gd name="T13" fmla="*/ 142 h 164"/>
                <a:gd name="T14" fmla="*/ 192 w 207"/>
                <a:gd name="T15" fmla="*/ 147 h 164"/>
                <a:gd name="T16" fmla="*/ 202 w 207"/>
                <a:gd name="T17" fmla="*/ 154 h 164"/>
                <a:gd name="T18" fmla="*/ 205 w 207"/>
                <a:gd name="T19" fmla="*/ 156 h 164"/>
                <a:gd name="T20" fmla="*/ 207 w 207"/>
                <a:gd name="T21" fmla="*/ 161 h 164"/>
                <a:gd name="T22" fmla="*/ 203 w 207"/>
                <a:gd name="T23" fmla="*/ 164 h 164"/>
                <a:gd name="T24" fmla="*/ 191 w 207"/>
                <a:gd name="T25" fmla="*/ 164 h 164"/>
                <a:gd name="T26" fmla="*/ 178 w 207"/>
                <a:gd name="T27" fmla="*/ 164 h 164"/>
                <a:gd name="T28" fmla="*/ 154 w 207"/>
                <a:gd name="T29" fmla="*/ 160 h 164"/>
                <a:gd name="T30" fmla="*/ 135 w 207"/>
                <a:gd name="T31" fmla="*/ 154 h 164"/>
                <a:gd name="T32" fmla="*/ 116 w 207"/>
                <a:gd name="T33" fmla="*/ 149 h 164"/>
                <a:gd name="T34" fmla="*/ 112 w 207"/>
                <a:gd name="T35" fmla="*/ 146 h 164"/>
                <a:gd name="T36" fmla="*/ 98 w 207"/>
                <a:gd name="T37" fmla="*/ 136 h 164"/>
                <a:gd name="T38" fmla="*/ 63 w 207"/>
                <a:gd name="T39" fmla="*/ 95 h 164"/>
                <a:gd name="T40" fmla="*/ 59 w 207"/>
                <a:gd name="T41" fmla="*/ 89 h 164"/>
                <a:gd name="T42" fmla="*/ 43 w 207"/>
                <a:gd name="T43" fmla="*/ 62 h 164"/>
                <a:gd name="T44" fmla="*/ 38 w 207"/>
                <a:gd name="T45" fmla="*/ 54 h 164"/>
                <a:gd name="T46" fmla="*/ 29 w 207"/>
                <a:gd name="T47" fmla="*/ 40 h 164"/>
                <a:gd name="T48" fmla="*/ 27 w 207"/>
                <a:gd name="T49" fmla="*/ 38 h 164"/>
                <a:gd name="T50" fmla="*/ 6 w 207"/>
                <a:gd name="T51" fmla="*/ 12 h 164"/>
                <a:gd name="T52" fmla="*/ 3 w 207"/>
                <a:gd name="T53" fmla="*/ 8 h 164"/>
                <a:gd name="T54" fmla="*/ 8 w 207"/>
                <a:gd name="T55" fmla="*/ 0 h 164"/>
                <a:gd name="T56" fmla="*/ 34 w 207"/>
                <a:gd name="T57" fmla="*/ 14 h 164"/>
                <a:gd name="T58" fmla="*/ 80 w 207"/>
                <a:gd name="T59" fmla="*/ 54 h 164"/>
                <a:gd name="T60" fmla="*/ 101 w 207"/>
                <a:gd name="T61" fmla="*/ 81 h 164"/>
                <a:gd name="T62" fmla="*/ 106 w 207"/>
                <a:gd name="T63" fmla="*/ 90 h 164"/>
                <a:gd name="T64" fmla="*/ 112 w 207"/>
                <a:gd name="T65" fmla="*/ 10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7" h="164">
                  <a:moveTo>
                    <a:pt x="112" y="107"/>
                  </a:moveTo>
                  <a:cubicBezTo>
                    <a:pt x="112" y="109"/>
                    <a:pt x="111" y="111"/>
                    <a:pt x="111" y="114"/>
                  </a:cubicBezTo>
                  <a:cubicBezTo>
                    <a:pt x="111" y="126"/>
                    <a:pt x="117" y="134"/>
                    <a:pt x="129" y="136"/>
                  </a:cubicBezTo>
                  <a:cubicBezTo>
                    <a:pt x="132" y="136"/>
                    <a:pt x="134" y="137"/>
                    <a:pt x="137" y="139"/>
                  </a:cubicBezTo>
                  <a:cubicBezTo>
                    <a:pt x="143" y="141"/>
                    <a:pt x="149" y="142"/>
                    <a:pt x="155" y="140"/>
                  </a:cubicBezTo>
                  <a:cubicBezTo>
                    <a:pt x="159" y="139"/>
                    <a:pt x="164" y="140"/>
                    <a:pt x="168" y="140"/>
                  </a:cubicBezTo>
                  <a:cubicBezTo>
                    <a:pt x="173" y="141"/>
                    <a:pt x="177" y="142"/>
                    <a:pt x="182" y="142"/>
                  </a:cubicBezTo>
                  <a:cubicBezTo>
                    <a:pt x="186" y="142"/>
                    <a:pt x="189" y="144"/>
                    <a:pt x="192" y="147"/>
                  </a:cubicBezTo>
                  <a:cubicBezTo>
                    <a:pt x="195" y="150"/>
                    <a:pt x="199" y="152"/>
                    <a:pt x="202" y="154"/>
                  </a:cubicBezTo>
                  <a:cubicBezTo>
                    <a:pt x="203" y="155"/>
                    <a:pt x="204" y="155"/>
                    <a:pt x="205" y="156"/>
                  </a:cubicBezTo>
                  <a:cubicBezTo>
                    <a:pt x="206" y="158"/>
                    <a:pt x="207" y="159"/>
                    <a:pt x="207" y="161"/>
                  </a:cubicBezTo>
                  <a:cubicBezTo>
                    <a:pt x="207" y="162"/>
                    <a:pt x="205" y="164"/>
                    <a:pt x="203" y="164"/>
                  </a:cubicBezTo>
                  <a:cubicBezTo>
                    <a:pt x="199" y="164"/>
                    <a:pt x="195" y="164"/>
                    <a:pt x="191" y="164"/>
                  </a:cubicBezTo>
                  <a:cubicBezTo>
                    <a:pt x="186" y="164"/>
                    <a:pt x="182" y="164"/>
                    <a:pt x="178" y="164"/>
                  </a:cubicBezTo>
                  <a:cubicBezTo>
                    <a:pt x="170" y="164"/>
                    <a:pt x="162" y="163"/>
                    <a:pt x="154" y="160"/>
                  </a:cubicBezTo>
                  <a:cubicBezTo>
                    <a:pt x="148" y="157"/>
                    <a:pt x="142" y="155"/>
                    <a:pt x="135" y="154"/>
                  </a:cubicBezTo>
                  <a:cubicBezTo>
                    <a:pt x="129" y="154"/>
                    <a:pt x="123" y="151"/>
                    <a:pt x="116" y="149"/>
                  </a:cubicBezTo>
                  <a:cubicBezTo>
                    <a:pt x="115" y="148"/>
                    <a:pt x="113" y="147"/>
                    <a:pt x="112" y="146"/>
                  </a:cubicBezTo>
                  <a:cubicBezTo>
                    <a:pt x="107" y="143"/>
                    <a:pt x="101" y="140"/>
                    <a:pt x="98" y="136"/>
                  </a:cubicBezTo>
                  <a:cubicBezTo>
                    <a:pt x="88" y="121"/>
                    <a:pt x="73" y="110"/>
                    <a:pt x="63" y="95"/>
                  </a:cubicBezTo>
                  <a:cubicBezTo>
                    <a:pt x="61" y="93"/>
                    <a:pt x="60" y="91"/>
                    <a:pt x="59" y="89"/>
                  </a:cubicBezTo>
                  <a:cubicBezTo>
                    <a:pt x="53" y="80"/>
                    <a:pt x="48" y="71"/>
                    <a:pt x="43" y="62"/>
                  </a:cubicBezTo>
                  <a:cubicBezTo>
                    <a:pt x="41" y="59"/>
                    <a:pt x="40" y="57"/>
                    <a:pt x="38" y="54"/>
                  </a:cubicBezTo>
                  <a:cubicBezTo>
                    <a:pt x="36" y="48"/>
                    <a:pt x="34" y="43"/>
                    <a:pt x="29" y="40"/>
                  </a:cubicBezTo>
                  <a:cubicBezTo>
                    <a:pt x="28" y="39"/>
                    <a:pt x="28" y="39"/>
                    <a:pt x="27" y="38"/>
                  </a:cubicBezTo>
                  <a:cubicBezTo>
                    <a:pt x="23" y="27"/>
                    <a:pt x="13" y="20"/>
                    <a:pt x="6" y="12"/>
                  </a:cubicBezTo>
                  <a:cubicBezTo>
                    <a:pt x="4" y="11"/>
                    <a:pt x="3" y="10"/>
                    <a:pt x="3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8" y="1"/>
                    <a:pt x="28" y="3"/>
                    <a:pt x="34" y="14"/>
                  </a:cubicBezTo>
                  <a:cubicBezTo>
                    <a:pt x="50" y="27"/>
                    <a:pt x="63" y="43"/>
                    <a:pt x="80" y="54"/>
                  </a:cubicBezTo>
                  <a:cubicBezTo>
                    <a:pt x="90" y="61"/>
                    <a:pt x="97" y="70"/>
                    <a:pt x="101" y="81"/>
                  </a:cubicBezTo>
                  <a:cubicBezTo>
                    <a:pt x="102" y="85"/>
                    <a:pt x="104" y="88"/>
                    <a:pt x="106" y="90"/>
                  </a:cubicBezTo>
                  <a:cubicBezTo>
                    <a:pt x="111" y="96"/>
                    <a:pt x="112" y="98"/>
                    <a:pt x="112" y="10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270625" y="3649663"/>
              <a:ext cx="173038" cy="339725"/>
            </a:xfrm>
            <a:custGeom>
              <a:avLst/>
              <a:gdLst>
                <a:gd name="T0" fmla="*/ 1 w 80"/>
                <a:gd name="T1" fmla="*/ 122 h 158"/>
                <a:gd name="T2" fmla="*/ 5 w 80"/>
                <a:gd name="T3" fmla="*/ 106 h 158"/>
                <a:gd name="T4" fmla="*/ 12 w 80"/>
                <a:gd name="T5" fmla="*/ 78 h 158"/>
                <a:gd name="T6" fmla="*/ 12 w 80"/>
                <a:gd name="T7" fmla="*/ 65 h 158"/>
                <a:gd name="T8" fmla="*/ 27 w 80"/>
                <a:gd name="T9" fmla="*/ 45 h 158"/>
                <a:gd name="T10" fmla="*/ 54 w 80"/>
                <a:gd name="T11" fmla="*/ 22 h 158"/>
                <a:gd name="T12" fmla="*/ 64 w 80"/>
                <a:gd name="T13" fmla="*/ 4 h 158"/>
                <a:gd name="T14" fmla="*/ 71 w 80"/>
                <a:gd name="T15" fmla="*/ 4 h 158"/>
                <a:gd name="T16" fmla="*/ 78 w 80"/>
                <a:gd name="T17" fmla="*/ 43 h 158"/>
                <a:gd name="T18" fmla="*/ 72 w 80"/>
                <a:gd name="T19" fmla="*/ 56 h 158"/>
                <a:gd name="T20" fmla="*/ 70 w 80"/>
                <a:gd name="T21" fmla="*/ 62 h 158"/>
                <a:gd name="T22" fmla="*/ 61 w 80"/>
                <a:gd name="T23" fmla="*/ 93 h 158"/>
                <a:gd name="T24" fmla="*/ 46 w 80"/>
                <a:gd name="T25" fmla="*/ 134 h 158"/>
                <a:gd name="T26" fmla="*/ 40 w 80"/>
                <a:gd name="T27" fmla="*/ 147 h 158"/>
                <a:gd name="T28" fmla="*/ 34 w 80"/>
                <a:gd name="T29" fmla="*/ 152 h 158"/>
                <a:gd name="T30" fmla="*/ 28 w 80"/>
                <a:gd name="T31" fmla="*/ 154 h 158"/>
                <a:gd name="T32" fmla="*/ 4 w 80"/>
                <a:gd name="T33" fmla="*/ 141 h 158"/>
                <a:gd name="T34" fmla="*/ 1 w 80"/>
                <a:gd name="T35" fmla="*/ 128 h 158"/>
                <a:gd name="T36" fmla="*/ 1 w 80"/>
                <a:gd name="T37" fmla="*/ 122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0" h="158">
                  <a:moveTo>
                    <a:pt x="1" y="122"/>
                  </a:moveTo>
                  <a:cubicBezTo>
                    <a:pt x="0" y="116"/>
                    <a:pt x="2" y="111"/>
                    <a:pt x="5" y="106"/>
                  </a:cubicBezTo>
                  <a:cubicBezTo>
                    <a:pt x="11" y="98"/>
                    <a:pt x="15" y="89"/>
                    <a:pt x="12" y="78"/>
                  </a:cubicBezTo>
                  <a:cubicBezTo>
                    <a:pt x="11" y="74"/>
                    <a:pt x="12" y="69"/>
                    <a:pt x="12" y="65"/>
                  </a:cubicBezTo>
                  <a:cubicBezTo>
                    <a:pt x="13" y="55"/>
                    <a:pt x="17" y="47"/>
                    <a:pt x="27" y="45"/>
                  </a:cubicBezTo>
                  <a:cubicBezTo>
                    <a:pt x="40" y="42"/>
                    <a:pt x="48" y="33"/>
                    <a:pt x="54" y="22"/>
                  </a:cubicBezTo>
                  <a:cubicBezTo>
                    <a:pt x="57" y="16"/>
                    <a:pt x="60" y="10"/>
                    <a:pt x="64" y="4"/>
                  </a:cubicBezTo>
                  <a:cubicBezTo>
                    <a:pt x="67" y="0"/>
                    <a:pt x="69" y="0"/>
                    <a:pt x="71" y="4"/>
                  </a:cubicBezTo>
                  <a:cubicBezTo>
                    <a:pt x="77" y="16"/>
                    <a:pt x="80" y="29"/>
                    <a:pt x="78" y="43"/>
                  </a:cubicBezTo>
                  <a:cubicBezTo>
                    <a:pt x="77" y="47"/>
                    <a:pt x="74" y="51"/>
                    <a:pt x="72" y="56"/>
                  </a:cubicBezTo>
                  <a:cubicBezTo>
                    <a:pt x="71" y="58"/>
                    <a:pt x="70" y="60"/>
                    <a:pt x="70" y="62"/>
                  </a:cubicBezTo>
                  <a:cubicBezTo>
                    <a:pt x="69" y="73"/>
                    <a:pt x="64" y="83"/>
                    <a:pt x="61" y="93"/>
                  </a:cubicBezTo>
                  <a:cubicBezTo>
                    <a:pt x="56" y="107"/>
                    <a:pt x="51" y="120"/>
                    <a:pt x="46" y="134"/>
                  </a:cubicBezTo>
                  <a:cubicBezTo>
                    <a:pt x="45" y="138"/>
                    <a:pt x="43" y="143"/>
                    <a:pt x="40" y="147"/>
                  </a:cubicBezTo>
                  <a:cubicBezTo>
                    <a:pt x="39" y="149"/>
                    <a:pt x="36" y="151"/>
                    <a:pt x="34" y="152"/>
                  </a:cubicBezTo>
                  <a:cubicBezTo>
                    <a:pt x="33" y="153"/>
                    <a:pt x="30" y="154"/>
                    <a:pt x="28" y="154"/>
                  </a:cubicBezTo>
                  <a:cubicBezTo>
                    <a:pt x="17" y="158"/>
                    <a:pt x="7" y="153"/>
                    <a:pt x="4" y="141"/>
                  </a:cubicBezTo>
                  <a:cubicBezTo>
                    <a:pt x="3" y="137"/>
                    <a:pt x="2" y="132"/>
                    <a:pt x="1" y="128"/>
                  </a:cubicBezTo>
                  <a:cubicBezTo>
                    <a:pt x="1" y="126"/>
                    <a:pt x="1" y="124"/>
                    <a:pt x="1" y="12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8048625" y="2227263"/>
              <a:ext cx="203200" cy="355600"/>
            </a:xfrm>
            <a:custGeom>
              <a:avLst/>
              <a:gdLst>
                <a:gd name="T0" fmla="*/ 46 w 95"/>
                <a:gd name="T1" fmla="*/ 0 h 165"/>
                <a:gd name="T2" fmla="*/ 52 w 95"/>
                <a:gd name="T3" fmla="*/ 2 h 165"/>
                <a:gd name="T4" fmla="*/ 65 w 95"/>
                <a:gd name="T5" fmla="*/ 8 h 165"/>
                <a:gd name="T6" fmla="*/ 82 w 95"/>
                <a:gd name="T7" fmla="*/ 13 h 165"/>
                <a:gd name="T8" fmla="*/ 94 w 95"/>
                <a:gd name="T9" fmla="*/ 26 h 165"/>
                <a:gd name="T10" fmla="*/ 90 w 95"/>
                <a:gd name="T11" fmla="*/ 32 h 165"/>
                <a:gd name="T12" fmla="*/ 80 w 95"/>
                <a:gd name="T13" fmla="*/ 40 h 165"/>
                <a:gd name="T14" fmla="*/ 78 w 95"/>
                <a:gd name="T15" fmla="*/ 53 h 165"/>
                <a:gd name="T16" fmla="*/ 91 w 95"/>
                <a:gd name="T17" fmla="*/ 80 h 165"/>
                <a:gd name="T18" fmla="*/ 93 w 95"/>
                <a:gd name="T19" fmla="*/ 89 h 165"/>
                <a:gd name="T20" fmla="*/ 95 w 95"/>
                <a:gd name="T21" fmla="*/ 108 h 165"/>
                <a:gd name="T22" fmla="*/ 85 w 95"/>
                <a:gd name="T23" fmla="*/ 122 h 165"/>
                <a:gd name="T24" fmla="*/ 77 w 95"/>
                <a:gd name="T25" fmla="*/ 125 h 165"/>
                <a:gd name="T26" fmla="*/ 64 w 95"/>
                <a:gd name="T27" fmla="*/ 134 h 165"/>
                <a:gd name="T28" fmla="*/ 53 w 95"/>
                <a:gd name="T29" fmla="*/ 141 h 165"/>
                <a:gd name="T30" fmla="*/ 43 w 95"/>
                <a:gd name="T31" fmla="*/ 142 h 165"/>
                <a:gd name="T32" fmla="*/ 27 w 95"/>
                <a:gd name="T33" fmla="*/ 155 h 165"/>
                <a:gd name="T34" fmla="*/ 26 w 95"/>
                <a:gd name="T35" fmla="*/ 159 h 165"/>
                <a:gd name="T36" fmla="*/ 16 w 95"/>
                <a:gd name="T37" fmla="*/ 161 h 165"/>
                <a:gd name="T38" fmla="*/ 8 w 95"/>
                <a:gd name="T39" fmla="*/ 153 h 165"/>
                <a:gd name="T40" fmla="*/ 6 w 95"/>
                <a:gd name="T41" fmla="*/ 128 h 165"/>
                <a:gd name="T42" fmla="*/ 19 w 95"/>
                <a:gd name="T43" fmla="*/ 115 h 165"/>
                <a:gd name="T44" fmla="*/ 29 w 95"/>
                <a:gd name="T45" fmla="*/ 111 h 165"/>
                <a:gd name="T46" fmla="*/ 46 w 95"/>
                <a:gd name="T47" fmla="*/ 101 h 165"/>
                <a:gd name="T48" fmla="*/ 58 w 95"/>
                <a:gd name="T49" fmla="*/ 88 h 165"/>
                <a:gd name="T50" fmla="*/ 66 w 95"/>
                <a:gd name="T51" fmla="*/ 69 h 165"/>
                <a:gd name="T52" fmla="*/ 48 w 95"/>
                <a:gd name="T53" fmla="*/ 36 h 165"/>
                <a:gd name="T54" fmla="*/ 44 w 95"/>
                <a:gd name="T55" fmla="*/ 22 h 165"/>
                <a:gd name="T56" fmla="*/ 44 w 95"/>
                <a:gd name="T57" fmla="*/ 10 h 165"/>
                <a:gd name="T58" fmla="*/ 43 w 95"/>
                <a:gd name="T59" fmla="*/ 4 h 165"/>
                <a:gd name="T60" fmla="*/ 46 w 95"/>
                <a:gd name="T6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65">
                  <a:moveTo>
                    <a:pt x="46" y="0"/>
                  </a:moveTo>
                  <a:cubicBezTo>
                    <a:pt x="49" y="1"/>
                    <a:pt x="51" y="1"/>
                    <a:pt x="52" y="2"/>
                  </a:cubicBezTo>
                  <a:cubicBezTo>
                    <a:pt x="57" y="4"/>
                    <a:pt x="61" y="6"/>
                    <a:pt x="65" y="8"/>
                  </a:cubicBezTo>
                  <a:cubicBezTo>
                    <a:pt x="70" y="10"/>
                    <a:pt x="76" y="13"/>
                    <a:pt x="82" y="13"/>
                  </a:cubicBezTo>
                  <a:cubicBezTo>
                    <a:pt x="86" y="13"/>
                    <a:pt x="94" y="22"/>
                    <a:pt x="94" y="26"/>
                  </a:cubicBezTo>
                  <a:cubicBezTo>
                    <a:pt x="94" y="28"/>
                    <a:pt x="92" y="31"/>
                    <a:pt x="90" y="32"/>
                  </a:cubicBezTo>
                  <a:cubicBezTo>
                    <a:pt x="87" y="35"/>
                    <a:pt x="84" y="38"/>
                    <a:pt x="80" y="40"/>
                  </a:cubicBezTo>
                  <a:cubicBezTo>
                    <a:pt x="76" y="44"/>
                    <a:pt x="75" y="48"/>
                    <a:pt x="78" y="53"/>
                  </a:cubicBezTo>
                  <a:cubicBezTo>
                    <a:pt x="82" y="62"/>
                    <a:pt x="86" y="71"/>
                    <a:pt x="91" y="80"/>
                  </a:cubicBezTo>
                  <a:cubicBezTo>
                    <a:pt x="92" y="83"/>
                    <a:pt x="93" y="86"/>
                    <a:pt x="93" y="89"/>
                  </a:cubicBezTo>
                  <a:cubicBezTo>
                    <a:pt x="94" y="95"/>
                    <a:pt x="94" y="101"/>
                    <a:pt x="95" y="108"/>
                  </a:cubicBezTo>
                  <a:cubicBezTo>
                    <a:pt x="95" y="117"/>
                    <a:pt x="93" y="119"/>
                    <a:pt x="85" y="122"/>
                  </a:cubicBezTo>
                  <a:cubicBezTo>
                    <a:pt x="82" y="123"/>
                    <a:pt x="80" y="124"/>
                    <a:pt x="77" y="125"/>
                  </a:cubicBezTo>
                  <a:cubicBezTo>
                    <a:pt x="72" y="126"/>
                    <a:pt x="67" y="129"/>
                    <a:pt x="64" y="134"/>
                  </a:cubicBezTo>
                  <a:cubicBezTo>
                    <a:pt x="62" y="138"/>
                    <a:pt x="58" y="140"/>
                    <a:pt x="53" y="141"/>
                  </a:cubicBezTo>
                  <a:cubicBezTo>
                    <a:pt x="50" y="141"/>
                    <a:pt x="46" y="142"/>
                    <a:pt x="43" y="142"/>
                  </a:cubicBezTo>
                  <a:cubicBezTo>
                    <a:pt x="35" y="143"/>
                    <a:pt x="30" y="148"/>
                    <a:pt x="27" y="155"/>
                  </a:cubicBezTo>
                  <a:cubicBezTo>
                    <a:pt x="27" y="157"/>
                    <a:pt x="26" y="158"/>
                    <a:pt x="26" y="159"/>
                  </a:cubicBezTo>
                  <a:cubicBezTo>
                    <a:pt x="23" y="164"/>
                    <a:pt x="20" y="165"/>
                    <a:pt x="16" y="161"/>
                  </a:cubicBezTo>
                  <a:cubicBezTo>
                    <a:pt x="13" y="159"/>
                    <a:pt x="10" y="156"/>
                    <a:pt x="8" y="153"/>
                  </a:cubicBezTo>
                  <a:cubicBezTo>
                    <a:pt x="0" y="143"/>
                    <a:pt x="0" y="139"/>
                    <a:pt x="6" y="128"/>
                  </a:cubicBezTo>
                  <a:cubicBezTo>
                    <a:pt x="9" y="123"/>
                    <a:pt x="14" y="118"/>
                    <a:pt x="19" y="115"/>
                  </a:cubicBezTo>
                  <a:cubicBezTo>
                    <a:pt x="21" y="112"/>
                    <a:pt x="25" y="111"/>
                    <a:pt x="29" y="111"/>
                  </a:cubicBezTo>
                  <a:cubicBezTo>
                    <a:pt x="37" y="111"/>
                    <a:pt x="42" y="107"/>
                    <a:pt x="46" y="101"/>
                  </a:cubicBezTo>
                  <a:cubicBezTo>
                    <a:pt x="49" y="95"/>
                    <a:pt x="54" y="92"/>
                    <a:pt x="58" y="88"/>
                  </a:cubicBezTo>
                  <a:cubicBezTo>
                    <a:pt x="67" y="83"/>
                    <a:pt x="68" y="78"/>
                    <a:pt x="66" y="69"/>
                  </a:cubicBezTo>
                  <a:cubicBezTo>
                    <a:pt x="62" y="57"/>
                    <a:pt x="56" y="45"/>
                    <a:pt x="48" y="36"/>
                  </a:cubicBezTo>
                  <a:cubicBezTo>
                    <a:pt x="44" y="32"/>
                    <a:pt x="43" y="27"/>
                    <a:pt x="44" y="22"/>
                  </a:cubicBezTo>
                  <a:cubicBezTo>
                    <a:pt x="44" y="18"/>
                    <a:pt x="44" y="14"/>
                    <a:pt x="44" y="10"/>
                  </a:cubicBezTo>
                  <a:cubicBezTo>
                    <a:pt x="43" y="8"/>
                    <a:pt x="43" y="6"/>
                    <a:pt x="43" y="4"/>
                  </a:cubicBezTo>
                  <a:cubicBezTo>
                    <a:pt x="43" y="2"/>
                    <a:pt x="45" y="1"/>
                    <a:pt x="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8612188" y="4202113"/>
              <a:ext cx="390525" cy="298450"/>
            </a:xfrm>
            <a:custGeom>
              <a:avLst/>
              <a:gdLst>
                <a:gd name="T0" fmla="*/ 20 w 182"/>
                <a:gd name="T1" fmla="*/ 139 h 139"/>
                <a:gd name="T2" fmla="*/ 5 w 182"/>
                <a:gd name="T3" fmla="*/ 137 h 139"/>
                <a:gd name="T4" fmla="*/ 3 w 182"/>
                <a:gd name="T5" fmla="*/ 130 h 139"/>
                <a:gd name="T6" fmla="*/ 6 w 182"/>
                <a:gd name="T7" fmla="*/ 127 h 139"/>
                <a:gd name="T8" fmla="*/ 46 w 182"/>
                <a:gd name="T9" fmla="*/ 105 h 139"/>
                <a:gd name="T10" fmla="*/ 55 w 182"/>
                <a:gd name="T11" fmla="*/ 102 h 139"/>
                <a:gd name="T12" fmla="*/ 72 w 182"/>
                <a:gd name="T13" fmla="*/ 93 h 139"/>
                <a:gd name="T14" fmla="*/ 96 w 182"/>
                <a:gd name="T15" fmla="*/ 73 h 139"/>
                <a:gd name="T16" fmla="*/ 104 w 182"/>
                <a:gd name="T17" fmla="*/ 70 h 139"/>
                <a:gd name="T18" fmla="*/ 124 w 182"/>
                <a:gd name="T19" fmla="*/ 56 h 139"/>
                <a:gd name="T20" fmla="*/ 130 w 182"/>
                <a:gd name="T21" fmla="*/ 52 h 139"/>
                <a:gd name="T22" fmla="*/ 146 w 182"/>
                <a:gd name="T23" fmla="*/ 25 h 139"/>
                <a:gd name="T24" fmla="*/ 145 w 182"/>
                <a:gd name="T25" fmla="*/ 11 h 139"/>
                <a:gd name="T26" fmla="*/ 147 w 182"/>
                <a:gd name="T27" fmla="*/ 4 h 139"/>
                <a:gd name="T28" fmla="*/ 152 w 182"/>
                <a:gd name="T29" fmla="*/ 2 h 139"/>
                <a:gd name="T30" fmla="*/ 160 w 182"/>
                <a:gd name="T31" fmla="*/ 14 h 139"/>
                <a:gd name="T32" fmla="*/ 161 w 182"/>
                <a:gd name="T33" fmla="*/ 22 h 139"/>
                <a:gd name="T34" fmla="*/ 174 w 182"/>
                <a:gd name="T35" fmla="*/ 34 h 139"/>
                <a:gd name="T36" fmla="*/ 177 w 182"/>
                <a:gd name="T37" fmla="*/ 44 h 139"/>
                <a:gd name="T38" fmla="*/ 162 w 182"/>
                <a:gd name="T39" fmla="*/ 55 h 139"/>
                <a:gd name="T40" fmla="*/ 151 w 182"/>
                <a:gd name="T41" fmla="*/ 64 h 139"/>
                <a:gd name="T42" fmla="*/ 121 w 182"/>
                <a:gd name="T43" fmla="*/ 82 h 139"/>
                <a:gd name="T44" fmla="*/ 106 w 182"/>
                <a:gd name="T45" fmla="*/ 90 h 139"/>
                <a:gd name="T46" fmla="*/ 84 w 182"/>
                <a:gd name="T47" fmla="*/ 107 h 139"/>
                <a:gd name="T48" fmla="*/ 72 w 182"/>
                <a:gd name="T49" fmla="*/ 113 h 139"/>
                <a:gd name="T50" fmla="*/ 43 w 182"/>
                <a:gd name="T51" fmla="*/ 128 h 139"/>
                <a:gd name="T52" fmla="*/ 25 w 182"/>
                <a:gd name="T53" fmla="*/ 138 h 139"/>
                <a:gd name="T54" fmla="*/ 20 w 182"/>
                <a:gd name="T5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2" h="139">
                  <a:moveTo>
                    <a:pt x="20" y="139"/>
                  </a:moveTo>
                  <a:cubicBezTo>
                    <a:pt x="14" y="139"/>
                    <a:pt x="10" y="138"/>
                    <a:pt x="5" y="137"/>
                  </a:cubicBezTo>
                  <a:cubicBezTo>
                    <a:pt x="1" y="137"/>
                    <a:pt x="0" y="134"/>
                    <a:pt x="3" y="130"/>
                  </a:cubicBezTo>
                  <a:cubicBezTo>
                    <a:pt x="4" y="129"/>
                    <a:pt x="5" y="127"/>
                    <a:pt x="6" y="127"/>
                  </a:cubicBezTo>
                  <a:cubicBezTo>
                    <a:pt x="19" y="119"/>
                    <a:pt x="33" y="112"/>
                    <a:pt x="46" y="105"/>
                  </a:cubicBezTo>
                  <a:cubicBezTo>
                    <a:pt x="49" y="103"/>
                    <a:pt x="52" y="103"/>
                    <a:pt x="55" y="102"/>
                  </a:cubicBezTo>
                  <a:cubicBezTo>
                    <a:pt x="61" y="99"/>
                    <a:pt x="67" y="96"/>
                    <a:pt x="72" y="93"/>
                  </a:cubicBezTo>
                  <a:cubicBezTo>
                    <a:pt x="80" y="87"/>
                    <a:pt x="88" y="80"/>
                    <a:pt x="96" y="73"/>
                  </a:cubicBezTo>
                  <a:cubicBezTo>
                    <a:pt x="98" y="72"/>
                    <a:pt x="101" y="71"/>
                    <a:pt x="104" y="70"/>
                  </a:cubicBezTo>
                  <a:cubicBezTo>
                    <a:pt x="113" y="69"/>
                    <a:pt x="120" y="66"/>
                    <a:pt x="124" y="56"/>
                  </a:cubicBezTo>
                  <a:cubicBezTo>
                    <a:pt x="125" y="55"/>
                    <a:pt x="128" y="53"/>
                    <a:pt x="130" y="52"/>
                  </a:cubicBezTo>
                  <a:cubicBezTo>
                    <a:pt x="140" y="46"/>
                    <a:pt x="146" y="37"/>
                    <a:pt x="146" y="25"/>
                  </a:cubicBezTo>
                  <a:cubicBezTo>
                    <a:pt x="146" y="20"/>
                    <a:pt x="145" y="15"/>
                    <a:pt x="145" y="11"/>
                  </a:cubicBezTo>
                  <a:cubicBezTo>
                    <a:pt x="146" y="8"/>
                    <a:pt x="146" y="6"/>
                    <a:pt x="147" y="4"/>
                  </a:cubicBezTo>
                  <a:cubicBezTo>
                    <a:pt x="148" y="1"/>
                    <a:pt x="150" y="0"/>
                    <a:pt x="152" y="2"/>
                  </a:cubicBezTo>
                  <a:cubicBezTo>
                    <a:pt x="155" y="6"/>
                    <a:pt x="159" y="9"/>
                    <a:pt x="160" y="14"/>
                  </a:cubicBezTo>
                  <a:cubicBezTo>
                    <a:pt x="160" y="17"/>
                    <a:pt x="161" y="19"/>
                    <a:pt x="161" y="22"/>
                  </a:cubicBezTo>
                  <a:cubicBezTo>
                    <a:pt x="163" y="29"/>
                    <a:pt x="166" y="33"/>
                    <a:pt x="174" y="34"/>
                  </a:cubicBezTo>
                  <a:cubicBezTo>
                    <a:pt x="180" y="35"/>
                    <a:pt x="182" y="39"/>
                    <a:pt x="177" y="44"/>
                  </a:cubicBezTo>
                  <a:cubicBezTo>
                    <a:pt x="172" y="48"/>
                    <a:pt x="167" y="52"/>
                    <a:pt x="162" y="55"/>
                  </a:cubicBezTo>
                  <a:cubicBezTo>
                    <a:pt x="158" y="58"/>
                    <a:pt x="153" y="61"/>
                    <a:pt x="151" y="64"/>
                  </a:cubicBezTo>
                  <a:cubicBezTo>
                    <a:pt x="143" y="74"/>
                    <a:pt x="133" y="79"/>
                    <a:pt x="121" y="82"/>
                  </a:cubicBezTo>
                  <a:cubicBezTo>
                    <a:pt x="116" y="84"/>
                    <a:pt x="111" y="86"/>
                    <a:pt x="106" y="90"/>
                  </a:cubicBezTo>
                  <a:cubicBezTo>
                    <a:pt x="99" y="96"/>
                    <a:pt x="92" y="101"/>
                    <a:pt x="84" y="107"/>
                  </a:cubicBezTo>
                  <a:cubicBezTo>
                    <a:pt x="80" y="110"/>
                    <a:pt x="76" y="112"/>
                    <a:pt x="72" y="113"/>
                  </a:cubicBezTo>
                  <a:cubicBezTo>
                    <a:pt x="61" y="116"/>
                    <a:pt x="52" y="122"/>
                    <a:pt x="43" y="128"/>
                  </a:cubicBezTo>
                  <a:cubicBezTo>
                    <a:pt x="37" y="132"/>
                    <a:pt x="31" y="135"/>
                    <a:pt x="25" y="138"/>
                  </a:cubicBezTo>
                  <a:cubicBezTo>
                    <a:pt x="23" y="139"/>
                    <a:pt x="21" y="139"/>
                    <a:pt x="20" y="13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264150" y="1911350"/>
              <a:ext cx="146050" cy="203200"/>
            </a:xfrm>
            <a:custGeom>
              <a:avLst/>
              <a:gdLst>
                <a:gd name="T0" fmla="*/ 21 w 68"/>
                <a:gd name="T1" fmla="*/ 0 h 95"/>
                <a:gd name="T2" fmla="*/ 37 w 68"/>
                <a:gd name="T3" fmla="*/ 18 h 95"/>
                <a:gd name="T4" fmla="*/ 45 w 68"/>
                <a:gd name="T5" fmla="*/ 40 h 95"/>
                <a:gd name="T6" fmla="*/ 55 w 68"/>
                <a:gd name="T7" fmla="*/ 57 h 95"/>
                <a:gd name="T8" fmla="*/ 61 w 68"/>
                <a:gd name="T9" fmla="*/ 62 h 95"/>
                <a:gd name="T10" fmla="*/ 63 w 68"/>
                <a:gd name="T11" fmla="*/ 74 h 95"/>
                <a:gd name="T12" fmla="*/ 60 w 68"/>
                <a:gd name="T13" fmla="*/ 77 h 95"/>
                <a:gd name="T14" fmla="*/ 43 w 68"/>
                <a:gd name="T15" fmla="*/ 87 h 95"/>
                <a:gd name="T16" fmla="*/ 14 w 68"/>
                <a:gd name="T17" fmla="*/ 94 h 95"/>
                <a:gd name="T18" fmla="*/ 8 w 68"/>
                <a:gd name="T19" fmla="*/ 94 h 95"/>
                <a:gd name="T20" fmla="*/ 7 w 68"/>
                <a:gd name="T21" fmla="*/ 87 h 95"/>
                <a:gd name="T22" fmla="*/ 12 w 68"/>
                <a:gd name="T23" fmla="*/ 67 h 95"/>
                <a:gd name="T24" fmla="*/ 19 w 68"/>
                <a:gd name="T25" fmla="*/ 60 h 95"/>
                <a:gd name="T26" fmla="*/ 26 w 68"/>
                <a:gd name="T27" fmla="*/ 54 h 95"/>
                <a:gd name="T28" fmla="*/ 20 w 68"/>
                <a:gd name="T29" fmla="*/ 45 h 95"/>
                <a:gd name="T30" fmla="*/ 9 w 68"/>
                <a:gd name="T31" fmla="*/ 36 h 95"/>
                <a:gd name="T32" fmla="*/ 13 w 68"/>
                <a:gd name="T33" fmla="*/ 3 h 95"/>
                <a:gd name="T34" fmla="*/ 21 w 68"/>
                <a:gd name="T35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95">
                  <a:moveTo>
                    <a:pt x="21" y="0"/>
                  </a:moveTo>
                  <a:cubicBezTo>
                    <a:pt x="30" y="1"/>
                    <a:pt x="37" y="7"/>
                    <a:pt x="37" y="18"/>
                  </a:cubicBezTo>
                  <a:cubicBezTo>
                    <a:pt x="37" y="26"/>
                    <a:pt x="40" y="34"/>
                    <a:pt x="45" y="40"/>
                  </a:cubicBezTo>
                  <a:cubicBezTo>
                    <a:pt x="49" y="46"/>
                    <a:pt x="52" y="51"/>
                    <a:pt x="55" y="57"/>
                  </a:cubicBezTo>
                  <a:cubicBezTo>
                    <a:pt x="56" y="59"/>
                    <a:pt x="58" y="61"/>
                    <a:pt x="61" y="62"/>
                  </a:cubicBezTo>
                  <a:cubicBezTo>
                    <a:pt x="68" y="66"/>
                    <a:pt x="68" y="68"/>
                    <a:pt x="63" y="74"/>
                  </a:cubicBezTo>
                  <a:cubicBezTo>
                    <a:pt x="62" y="75"/>
                    <a:pt x="61" y="76"/>
                    <a:pt x="60" y="77"/>
                  </a:cubicBezTo>
                  <a:cubicBezTo>
                    <a:pt x="58" y="86"/>
                    <a:pt x="50" y="87"/>
                    <a:pt x="43" y="87"/>
                  </a:cubicBezTo>
                  <a:cubicBezTo>
                    <a:pt x="33" y="88"/>
                    <a:pt x="23" y="89"/>
                    <a:pt x="14" y="94"/>
                  </a:cubicBezTo>
                  <a:cubicBezTo>
                    <a:pt x="13" y="95"/>
                    <a:pt x="9" y="95"/>
                    <a:pt x="8" y="94"/>
                  </a:cubicBezTo>
                  <a:cubicBezTo>
                    <a:pt x="7" y="93"/>
                    <a:pt x="7" y="89"/>
                    <a:pt x="7" y="87"/>
                  </a:cubicBezTo>
                  <a:cubicBezTo>
                    <a:pt x="9" y="80"/>
                    <a:pt x="11" y="74"/>
                    <a:pt x="12" y="67"/>
                  </a:cubicBezTo>
                  <a:cubicBezTo>
                    <a:pt x="13" y="63"/>
                    <a:pt x="15" y="60"/>
                    <a:pt x="19" y="60"/>
                  </a:cubicBezTo>
                  <a:cubicBezTo>
                    <a:pt x="22" y="59"/>
                    <a:pt x="25" y="58"/>
                    <a:pt x="26" y="54"/>
                  </a:cubicBezTo>
                  <a:cubicBezTo>
                    <a:pt x="26" y="50"/>
                    <a:pt x="24" y="47"/>
                    <a:pt x="20" y="45"/>
                  </a:cubicBezTo>
                  <a:cubicBezTo>
                    <a:pt x="16" y="42"/>
                    <a:pt x="12" y="40"/>
                    <a:pt x="9" y="36"/>
                  </a:cubicBezTo>
                  <a:cubicBezTo>
                    <a:pt x="0" y="27"/>
                    <a:pt x="1" y="11"/>
                    <a:pt x="13" y="3"/>
                  </a:cubicBezTo>
                  <a:cubicBezTo>
                    <a:pt x="15" y="1"/>
                    <a:pt x="18" y="1"/>
                    <a:pt x="2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7942263" y="3305175"/>
              <a:ext cx="142875" cy="184150"/>
            </a:xfrm>
            <a:custGeom>
              <a:avLst/>
              <a:gdLst>
                <a:gd name="T0" fmla="*/ 7 w 66"/>
                <a:gd name="T1" fmla="*/ 82 h 86"/>
                <a:gd name="T2" fmla="*/ 8 w 66"/>
                <a:gd name="T3" fmla="*/ 73 h 86"/>
                <a:gd name="T4" fmla="*/ 4 w 66"/>
                <a:gd name="T5" fmla="*/ 63 h 86"/>
                <a:gd name="T6" fmla="*/ 3 w 66"/>
                <a:gd name="T7" fmla="*/ 51 h 86"/>
                <a:gd name="T8" fmla="*/ 9 w 66"/>
                <a:gd name="T9" fmla="*/ 24 h 86"/>
                <a:gd name="T10" fmla="*/ 25 w 66"/>
                <a:gd name="T11" fmla="*/ 5 h 86"/>
                <a:gd name="T12" fmla="*/ 31 w 66"/>
                <a:gd name="T13" fmla="*/ 6 h 86"/>
                <a:gd name="T14" fmla="*/ 46 w 66"/>
                <a:gd name="T15" fmla="*/ 8 h 86"/>
                <a:gd name="T16" fmla="*/ 59 w 66"/>
                <a:gd name="T17" fmla="*/ 3 h 86"/>
                <a:gd name="T18" fmla="*/ 64 w 66"/>
                <a:gd name="T19" fmla="*/ 0 h 86"/>
                <a:gd name="T20" fmla="*/ 65 w 66"/>
                <a:gd name="T21" fmla="*/ 6 h 86"/>
                <a:gd name="T22" fmla="*/ 60 w 66"/>
                <a:gd name="T23" fmla="*/ 15 h 86"/>
                <a:gd name="T24" fmla="*/ 51 w 66"/>
                <a:gd name="T25" fmla="*/ 28 h 86"/>
                <a:gd name="T26" fmla="*/ 45 w 66"/>
                <a:gd name="T27" fmla="*/ 36 h 86"/>
                <a:gd name="T28" fmla="*/ 39 w 66"/>
                <a:gd name="T29" fmla="*/ 53 h 86"/>
                <a:gd name="T30" fmla="*/ 44 w 66"/>
                <a:gd name="T31" fmla="*/ 73 h 86"/>
                <a:gd name="T32" fmla="*/ 45 w 66"/>
                <a:gd name="T33" fmla="*/ 78 h 86"/>
                <a:gd name="T34" fmla="*/ 38 w 66"/>
                <a:gd name="T35" fmla="*/ 82 h 86"/>
                <a:gd name="T36" fmla="*/ 28 w 66"/>
                <a:gd name="T37" fmla="*/ 79 h 86"/>
                <a:gd name="T38" fmla="*/ 17 w 66"/>
                <a:gd name="T39" fmla="*/ 82 h 86"/>
                <a:gd name="T40" fmla="*/ 15 w 66"/>
                <a:gd name="T41" fmla="*/ 84 h 86"/>
                <a:gd name="T42" fmla="*/ 9 w 66"/>
                <a:gd name="T43" fmla="*/ 86 h 86"/>
                <a:gd name="T44" fmla="*/ 7 w 66"/>
                <a:gd name="T45" fmla="*/ 8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6" h="86">
                  <a:moveTo>
                    <a:pt x="7" y="82"/>
                  </a:moveTo>
                  <a:cubicBezTo>
                    <a:pt x="7" y="78"/>
                    <a:pt x="7" y="76"/>
                    <a:pt x="8" y="73"/>
                  </a:cubicBezTo>
                  <a:cubicBezTo>
                    <a:pt x="8" y="69"/>
                    <a:pt x="7" y="66"/>
                    <a:pt x="4" y="63"/>
                  </a:cubicBezTo>
                  <a:cubicBezTo>
                    <a:pt x="0" y="59"/>
                    <a:pt x="1" y="55"/>
                    <a:pt x="3" y="51"/>
                  </a:cubicBezTo>
                  <a:cubicBezTo>
                    <a:pt x="6" y="42"/>
                    <a:pt x="9" y="33"/>
                    <a:pt x="9" y="24"/>
                  </a:cubicBezTo>
                  <a:cubicBezTo>
                    <a:pt x="10" y="15"/>
                    <a:pt x="17" y="7"/>
                    <a:pt x="25" y="5"/>
                  </a:cubicBezTo>
                  <a:cubicBezTo>
                    <a:pt x="27" y="5"/>
                    <a:pt x="29" y="6"/>
                    <a:pt x="31" y="6"/>
                  </a:cubicBezTo>
                  <a:cubicBezTo>
                    <a:pt x="36" y="7"/>
                    <a:pt x="41" y="7"/>
                    <a:pt x="46" y="8"/>
                  </a:cubicBezTo>
                  <a:cubicBezTo>
                    <a:pt x="51" y="9"/>
                    <a:pt x="55" y="8"/>
                    <a:pt x="59" y="3"/>
                  </a:cubicBezTo>
                  <a:cubicBezTo>
                    <a:pt x="60" y="1"/>
                    <a:pt x="62" y="1"/>
                    <a:pt x="64" y="0"/>
                  </a:cubicBezTo>
                  <a:cubicBezTo>
                    <a:pt x="64" y="2"/>
                    <a:pt x="66" y="5"/>
                    <a:pt x="65" y="6"/>
                  </a:cubicBezTo>
                  <a:cubicBezTo>
                    <a:pt x="64" y="9"/>
                    <a:pt x="62" y="12"/>
                    <a:pt x="60" y="15"/>
                  </a:cubicBezTo>
                  <a:cubicBezTo>
                    <a:pt x="56" y="19"/>
                    <a:pt x="53" y="23"/>
                    <a:pt x="51" y="28"/>
                  </a:cubicBezTo>
                  <a:cubicBezTo>
                    <a:pt x="50" y="31"/>
                    <a:pt x="48" y="34"/>
                    <a:pt x="45" y="36"/>
                  </a:cubicBezTo>
                  <a:cubicBezTo>
                    <a:pt x="38" y="41"/>
                    <a:pt x="37" y="45"/>
                    <a:pt x="39" y="53"/>
                  </a:cubicBezTo>
                  <a:cubicBezTo>
                    <a:pt x="40" y="59"/>
                    <a:pt x="42" y="66"/>
                    <a:pt x="44" y="73"/>
                  </a:cubicBezTo>
                  <a:cubicBezTo>
                    <a:pt x="45" y="74"/>
                    <a:pt x="45" y="76"/>
                    <a:pt x="45" y="78"/>
                  </a:cubicBezTo>
                  <a:cubicBezTo>
                    <a:pt x="45" y="82"/>
                    <a:pt x="42" y="84"/>
                    <a:pt x="38" y="82"/>
                  </a:cubicBezTo>
                  <a:cubicBezTo>
                    <a:pt x="35" y="81"/>
                    <a:pt x="31" y="80"/>
                    <a:pt x="28" y="79"/>
                  </a:cubicBezTo>
                  <a:cubicBezTo>
                    <a:pt x="24" y="77"/>
                    <a:pt x="20" y="78"/>
                    <a:pt x="17" y="82"/>
                  </a:cubicBezTo>
                  <a:cubicBezTo>
                    <a:pt x="17" y="83"/>
                    <a:pt x="16" y="84"/>
                    <a:pt x="15" y="84"/>
                  </a:cubicBezTo>
                  <a:cubicBezTo>
                    <a:pt x="13" y="85"/>
                    <a:pt x="11" y="86"/>
                    <a:pt x="9" y="86"/>
                  </a:cubicBezTo>
                  <a:cubicBezTo>
                    <a:pt x="8" y="85"/>
                    <a:pt x="7" y="82"/>
                    <a:pt x="7" y="8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000625" y="1736725"/>
              <a:ext cx="173038" cy="68262"/>
            </a:xfrm>
            <a:custGeom>
              <a:avLst/>
              <a:gdLst>
                <a:gd name="T0" fmla="*/ 0 w 81"/>
                <a:gd name="T1" fmla="*/ 10 h 32"/>
                <a:gd name="T2" fmla="*/ 22 w 81"/>
                <a:gd name="T3" fmla="*/ 3 h 32"/>
                <a:gd name="T4" fmla="*/ 46 w 81"/>
                <a:gd name="T5" fmla="*/ 3 h 32"/>
                <a:gd name="T6" fmla="*/ 63 w 81"/>
                <a:gd name="T7" fmla="*/ 2 h 32"/>
                <a:gd name="T8" fmla="*/ 78 w 81"/>
                <a:gd name="T9" fmla="*/ 9 h 32"/>
                <a:gd name="T10" fmla="*/ 78 w 81"/>
                <a:gd name="T11" fmla="*/ 17 h 32"/>
                <a:gd name="T12" fmla="*/ 70 w 81"/>
                <a:gd name="T13" fmla="*/ 22 h 32"/>
                <a:gd name="T14" fmla="*/ 43 w 81"/>
                <a:gd name="T15" fmla="*/ 31 h 32"/>
                <a:gd name="T16" fmla="*/ 39 w 81"/>
                <a:gd name="T17" fmla="*/ 32 h 32"/>
                <a:gd name="T18" fmla="*/ 14 w 81"/>
                <a:gd name="T19" fmla="*/ 29 h 32"/>
                <a:gd name="T20" fmla="*/ 9 w 81"/>
                <a:gd name="T21" fmla="*/ 25 h 32"/>
                <a:gd name="T22" fmla="*/ 0 w 81"/>
                <a:gd name="T23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" h="32">
                  <a:moveTo>
                    <a:pt x="0" y="10"/>
                  </a:moveTo>
                  <a:cubicBezTo>
                    <a:pt x="6" y="3"/>
                    <a:pt x="12" y="0"/>
                    <a:pt x="22" y="3"/>
                  </a:cubicBezTo>
                  <a:cubicBezTo>
                    <a:pt x="29" y="5"/>
                    <a:pt x="38" y="3"/>
                    <a:pt x="46" y="3"/>
                  </a:cubicBezTo>
                  <a:cubicBezTo>
                    <a:pt x="52" y="3"/>
                    <a:pt x="58" y="3"/>
                    <a:pt x="63" y="2"/>
                  </a:cubicBezTo>
                  <a:cubicBezTo>
                    <a:pt x="69" y="2"/>
                    <a:pt x="74" y="4"/>
                    <a:pt x="78" y="9"/>
                  </a:cubicBezTo>
                  <a:cubicBezTo>
                    <a:pt x="81" y="12"/>
                    <a:pt x="81" y="14"/>
                    <a:pt x="78" y="17"/>
                  </a:cubicBezTo>
                  <a:cubicBezTo>
                    <a:pt x="76" y="19"/>
                    <a:pt x="73" y="20"/>
                    <a:pt x="70" y="22"/>
                  </a:cubicBezTo>
                  <a:cubicBezTo>
                    <a:pt x="61" y="25"/>
                    <a:pt x="52" y="28"/>
                    <a:pt x="43" y="31"/>
                  </a:cubicBezTo>
                  <a:cubicBezTo>
                    <a:pt x="42" y="32"/>
                    <a:pt x="41" y="32"/>
                    <a:pt x="39" y="32"/>
                  </a:cubicBezTo>
                  <a:cubicBezTo>
                    <a:pt x="31" y="31"/>
                    <a:pt x="22" y="30"/>
                    <a:pt x="14" y="29"/>
                  </a:cubicBezTo>
                  <a:cubicBezTo>
                    <a:pt x="12" y="28"/>
                    <a:pt x="10" y="27"/>
                    <a:pt x="9" y="25"/>
                  </a:cubicBezTo>
                  <a:cubicBezTo>
                    <a:pt x="6" y="20"/>
                    <a:pt x="3" y="16"/>
                    <a:pt x="0" y="1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7929563" y="2882900"/>
              <a:ext cx="119063" cy="152400"/>
            </a:xfrm>
            <a:custGeom>
              <a:avLst/>
              <a:gdLst>
                <a:gd name="T0" fmla="*/ 32 w 55"/>
                <a:gd name="T1" fmla="*/ 19 h 71"/>
                <a:gd name="T2" fmla="*/ 27 w 55"/>
                <a:gd name="T3" fmla="*/ 32 h 71"/>
                <a:gd name="T4" fmla="*/ 25 w 55"/>
                <a:gd name="T5" fmla="*/ 43 h 71"/>
                <a:gd name="T6" fmla="*/ 35 w 55"/>
                <a:gd name="T7" fmla="*/ 52 h 71"/>
                <a:gd name="T8" fmla="*/ 49 w 55"/>
                <a:gd name="T9" fmla="*/ 55 h 71"/>
                <a:gd name="T10" fmla="*/ 54 w 55"/>
                <a:gd name="T11" fmla="*/ 65 h 71"/>
                <a:gd name="T12" fmla="*/ 48 w 55"/>
                <a:gd name="T13" fmla="*/ 70 h 71"/>
                <a:gd name="T14" fmla="*/ 38 w 55"/>
                <a:gd name="T15" fmla="*/ 66 h 71"/>
                <a:gd name="T16" fmla="*/ 22 w 55"/>
                <a:gd name="T17" fmla="*/ 59 h 71"/>
                <a:gd name="T18" fmla="*/ 4 w 55"/>
                <a:gd name="T19" fmla="*/ 41 h 71"/>
                <a:gd name="T20" fmla="*/ 6 w 55"/>
                <a:gd name="T21" fmla="*/ 8 h 71"/>
                <a:gd name="T22" fmla="*/ 11 w 55"/>
                <a:gd name="T23" fmla="*/ 4 h 71"/>
                <a:gd name="T24" fmla="*/ 31 w 55"/>
                <a:gd name="T25" fmla="*/ 15 h 71"/>
                <a:gd name="T26" fmla="*/ 31 w 55"/>
                <a:gd name="T27" fmla="*/ 19 h 71"/>
                <a:gd name="T28" fmla="*/ 32 w 55"/>
                <a:gd name="T29" fmla="*/ 19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71">
                  <a:moveTo>
                    <a:pt x="32" y="19"/>
                  </a:moveTo>
                  <a:cubicBezTo>
                    <a:pt x="30" y="23"/>
                    <a:pt x="29" y="28"/>
                    <a:pt x="27" y="32"/>
                  </a:cubicBezTo>
                  <a:cubicBezTo>
                    <a:pt x="25" y="35"/>
                    <a:pt x="24" y="39"/>
                    <a:pt x="25" y="43"/>
                  </a:cubicBezTo>
                  <a:cubicBezTo>
                    <a:pt x="26" y="49"/>
                    <a:pt x="28" y="51"/>
                    <a:pt x="35" y="52"/>
                  </a:cubicBezTo>
                  <a:cubicBezTo>
                    <a:pt x="39" y="52"/>
                    <a:pt x="44" y="54"/>
                    <a:pt x="49" y="55"/>
                  </a:cubicBezTo>
                  <a:cubicBezTo>
                    <a:pt x="54" y="57"/>
                    <a:pt x="55" y="60"/>
                    <a:pt x="54" y="65"/>
                  </a:cubicBezTo>
                  <a:cubicBezTo>
                    <a:pt x="54" y="69"/>
                    <a:pt x="52" y="71"/>
                    <a:pt x="48" y="70"/>
                  </a:cubicBezTo>
                  <a:cubicBezTo>
                    <a:pt x="44" y="69"/>
                    <a:pt x="41" y="68"/>
                    <a:pt x="38" y="66"/>
                  </a:cubicBezTo>
                  <a:cubicBezTo>
                    <a:pt x="33" y="62"/>
                    <a:pt x="28" y="60"/>
                    <a:pt x="22" y="59"/>
                  </a:cubicBezTo>
                  <a:cubicBezTo>
                    <a:pt x="14" y="57"/>
                    <a:pt x="7" y="50"/>
                    <a:pt x="4" y="41"/>
                  </a:cubicBezTo>
                  <a:cubicBezTo>
                    <a:pt x="0" y="30"/>
                    <a:pt x="3" y="19"/>
                    <a:pt x="6" y="8"/>
                  </a:cubicBezTo>
                  <a:cubicBezTo>
                    <a:pt x="7" y="6"/>
                    <a:pt x="9" y="4"/>
                    <a:pt x="11" y="4"/>
                  </a:cubicBezTo>
                  <a:cubicBezTo>
                    <a:pt x="19" y="0"/>
                    <a:pt x="30" y="6"/>
                    <a:pt x="31" y="15"/>
                  </a:cubicBezTo>
                  <a:cubicBezTo>
                    <a:pt x="31" y="16"/>
                    <a:pt x="31" y="18"/>
                    <a:pt x="31" y="19"/>
                  </a:cubicBezTo>
                  <a:lnTo>
                    <a:pt x="32" y="1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3536950" y="2771775"/>
              <a:ext cx="222250" cy="96837"/>
            </a:xfrm>
            <a:custGeom>
              <a:avLst/>
              <a:gdLst>
                <a:gd name="T0" fmla="*/ 0 w 103"/>
                <a:gd name="T1" fmla="*/ 17 h 45"/>
                <a:gd name="T2" fmla="*/ 14 w 103"/>
                <a:gd name="T3" fmla="*/ 4 h 45"/>
                <a:gd name="T4" fmla="*/ 50 w 103"/>
                <a:gd name="T5" fmla="*/ 5 h 45"/>
                <a:gd name="T6" fmla="*/ 75 w 103"/>
                <a:gd name="T7" fmla="*/ 20 h 45"/>
                <a:gd name="T8" fmla="*/ 93 w 103"/>
                <a:gd name="T9" fmla="*/ 31 h 45"/>
                <a:gd name="T10" fmla="*/ 99 w 103"/>
                <a:gd name="T11" fmla="*/ 35 h 45"/>
                <a:gd name="T12" fmla="*/ 99 w 103"/>
                <a:gd name="T13" fmla="*/ 43 h 45"/>
                <a:gd name="T14" fmla="*/ 89 w 103"/>
                <a:gd name="T15" fmla="*/ 43 h 45"/>
                <a:gd name="T16" fmla="*/ 75 w 103"/>
                <a:gd name="T17" fmla="*/ 41 h 45"/>
                <a:gd name="T18" fmla="*/ 69 w 103"/>
                <a:gd name="T19" fmla="*/ 37 h 45"/>
                <a:gd name="T20" fmla="*/ 62 w 103"/>
                <a:gd name="T21" fmla="*/ 28 h 45"/>
                <a:gd name="T22" fmla="*/ 50 w 103"/>
                <a:gd name="T23" fmla="*/ 20 h 45"/>
                <a:gd name="T24" fmla="*/ 13 w 103"/>
                <a:gd name="T25" fmla="*/ 15 h 45"/>
                <a:gd name="T26" fmla="*/ 1 w 103"/>
                <a:gd name="T27" fmla="*/ 19 h 45"/>
                <a:gd name="T28" fmla="*/ 0 w 103"/>
                <a:gd name="T29" fmla="*/ 1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3" h="45">
                  <a:moveTo>
                    <a:pt x="0" y="17"/>
                  </a:moveTo>
                  <a:cubicBezTo>
                    <a:pt x="2" y="10"/>
                    <a:pt x="7" y="6"/>
                    <a:pt x="14" y="4"/>
                  </a:cubicBezTo>
                  <a:cubicBezTo>
                    <a:pt x="26" y="0"/>
                    <a:pt x="38" y="0"/>
                    <a:pt x="50" y="5"/>
                  </a:cubicBezTo>
                  <a:cubicBezTo>
                    <a:pt x="59" y="9"/>
                    <a:pt x="67" y="13"/>
                    <a:pt x="75" y="20"/>
                  </a:cubicBezTo>
                  <a:cubicBezTo>
                    <a:pt x="80" y="25"/>
                    <a:pt x="87" y="27"/>
                    <a:pt x="93" y="31"/>
                  </a:cubicBezTo>
                  <a:cubicBezTo>
                    <a:pt x="95" y="32"/>
                    <a:pt x="97" y="33"/>
                    <a:pt x="99" y="35"/>
                  </a:cubicBezTo>
                  <a:cubicBezTo>
                    <a:pt x="103" y="38"/>
                    <a:pt x="102" y="40"/>
                    <a:pt x="99" y="43"/>
                  </a:cubicBezTo>
                  <a:cubicBezTo>
                    <a:pt x="96" y="45"/>
                    <a:pt x="92" y="45"/>
                    <a:pt x="89" y="43"/>
                  </a:cubicBezTo>
                  <a:cubicBezTo>
                    <a:pt x="85" y="41"/>
                    <a:pt x="80" y="40"/>
                    <a:pt x="75" y="41"/>
                  </a:cubicBezTo>
                  <a:cubicBezTo>
                    <a:pt x="72" y="42"/>
                    <a:pt x="71" y="40"/>
                    <a:pt x="69" y="37"/>
                  </a:cubicBezTo>
                  <a:cubicBezTo>
                    <a:pt x="67" y="34"/>
                    <a:pt x="64" y="31"/>
                    <a:pt x="62" y="28"/>
                  </a:cubicBezTo>
                  <a:cubicBezTo>
                    <a:pt x="58" y="25"/>
                    <a:pt x="54" y="23"/>
                    <a:pt x="50" y="20"/>
                  </a:cubicBezTo>
                  <a:cubicBezTo>
                    <a:pt x="43" y="15"/>
                    <a:pt x="22" y="12"/>
                    <a:pt x="13" y="15"/>
                  </a:cubicBezTo>
                  <a:cubicBezTo>
                    <a:pt x="9" y="16"/>
                    <a:pt x="5" y="17"/>
                    <a:pt x="1" y="19"/>
                  </a:cubicBezTo>
                  <a:cubicBezTo>
                    <a:pt x="0" y="18"/>
                    <a:pt x="0" y="17"/>
                    <a:pt x="0" y="1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5184775" y="1987550"/>
              <a:ext cx="96838" cy="96837"/>
            </a:xfrm>
            <a:custGeom>
              <a:avLst/>
              <a:gdLst>
                <a:gd name="T0" fmla="*/ 0 w 45"/>
                <a:gd name="T1" fmla="*/ 33 h 45"/>
                <a:gd name="T2" fmla="*/ 2 w 45"/>
                <a:gd name="T3" fmla="*/ 29 h 45"/>
                <a:gd name="T4" fmla="*/ 4 w 45"/>
                <a:gd name="T5" fmla="*/ 19 h 45"/>
                <a:gd name="T6" fmla="*/ 9 w 45"/>
                <a:gd name="T7" fmla="*/ 11 h 45"/>
                <a:gd name="T8" fmla="*/ 19 w 45"/>
                <a:gd name="T9" fmla="*/ 5 h 45"/>
                <a:gd name="T10" fmla="*/ 38 w 45"/>
                <a:gd name="T11" fmla="*/ 2 h 45"/>
                <a:gd name="T12" fmla="*/ 42 w 45"/>
                <a:gd name="T13" fmla="*/ 16 h 45"/>
                <a:gd name="T14" fmla="*/ 37 w 45"/>
                <a:gd name="T15" fmla="*/ 25 h 45"/>
                <a:gd name="T16" fmla="*/ 26 w 45"/>
                <a:gd name="T17" fmla="*/ 37 h 45"/>
                <a:gd name="T18" fmla="*/ 12 w 45"/>
                <a:gd name="T19" fmla="*/ 42 h 45"/>
                <a:gd name="T20" fmla="*/ 0 w 45"/>
                <a:gd name="T21" fmla="*/ 3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" h="45">
                  <a:moveTo>
                    <a:pt x="0" y="33"/>
                  </a:moveTo>
                  <a:cubicBezTo>
                    <a:pt x="1" y="32"/>
                    <a:pt x="2" y="30"/>
                    <a:pt x="2" y="29"/>
                  </a:cubicBezTo>
                  <a:cubicBezTo>
                    <a:pt x="3" y="25"/>
                    <a:pt x="4" y="22"/>
                    <a:pt x="4" y="19"/>
                  </a:cubicBezTo>
                  <a:cubicBezTo>
                    <a:pt x="4" y="15"/>
                    <a:pt x="5" y="12"/>
                    <a:pt x="9" y="11"/>
                  </a:cubicBezTo>
                  <a:cubicBezTo>
                    <a:pt x="12" y="9"/>
                    <a:pt x="16" y="7"/>
                    <a:pt x="19" y="5"/>
                  </a:cubicBezTo>
                  <a:cubicBezTo>
                    <a:pt x="25" y="0"/>
                    <a:pt x="31" y="0"/>
                    <a:pt x="38" y="2"/>
                  </a:cubicBezTo>
                  <a:cubicBezTo>
                    <a:pt x="44" y="4"/>
                    <a:pt x="45" y="10"/>
                    <a:pt x="42" y="16"/>
                  </a:cubicBezTo>
                  <a:cubicBezTo>
                    <a:pt x="40" y="18"/>
                    <a:pt x="38" y="22"/>
                    <a:pt x="37" y="25"/>
                  </a:cubicBezTo>
                  <a:cubicBezTo>
                    <a:pt x="35" y="31"/>
                    <a:pt x="33" y="36"/>
                    <a:pt x="26" y="37"/>
                  </a:cubicBezTo>
                  <a:cubicBezTo>
                    <a:pt x="21" y="37"/>
                    <a:pt x="17" y="40"/>
                    <a:pt x="12" y="42"/>
                  </a:cubicBezTo>
                  <a:cubicBezTo>
                    <a:pt x="6" y="45"/>
                    <a:pt x="0" y="41"/>
                    <a:pt x="0" y="3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3752850" y="2857500"/>
              <a:ext cx="123825" cy="52387"/>
            </a:xfrm>
            <a:custGeom>
              <a:avLst/>
              <a:gdLst>
                <a:gd name="T0" fmla="*/ 11 w 58"/>
                <a:gd name="T1" fmla="*/ 1 h 24"/>
                <a:gd name="T2" fmla="*/ 17 w 58"/>
                <a:gd name="T3" fmla="*/ 0 h 24"/>
                <a:gd name="T4" fmla="*/ 30 w 58"/>
                <a:gd name="T5" fmla="*/ 0 h 24"/>
                <a:gd name="T6" fmla="*/ 35 w 58"/>
                <a:gd name="T7" fmla="*/ 1 h 24"/>
                <a:gd name="T8" fmla="*/ 50 w 58"/>
                <a:gd name="T9" fmla="*/ 8 h 24"/>
                <a:gd name="T10" fmla="*/ 56 w 58"/>
                <a:gd name="T11" fmla="*/ 11 h 24"/>
                <a:gd name="T12" fmla="*/ 54 w 58"/>
                <a:gd name="T13" fmla="*/ 18 h 24"/>
                <a:gd name="T14" fmla="*/ 49 w 58"/>
                <a:gd name="T15" fmla="*/ 19 h 24"/>
                <a:gd name="T16" fmla="*/ 32 w 58"/>
                <a:gd name="T17" fmla="*/ 23 h 24"/>
                <a:gd name="T18" fmla="*/ 25 w 58"/>
                <a:gd name="T19" fmla="*/ 24 h 24"/>
                <a:gd name="T20" fmla="*/ 3 w 58"/>
                <a:gd name="T21" fmla="*/ 20 h 24"/>
                <a:gd name="T22" fmla="*/ 0 w 58"/>
                <a:gd name="T23" fmla="*/ 18 h 24"/>
                <a:gd name="T24" fmla="*/ 6 w 58"/>
                <a:gd name="T25" fmla="*/ 14 h 24"/>
                <a:gd name="T26" fmla="*/ 11 w 58"/>
                <a:gd name="T27" fmla="*/ 4 h 24"/>
                <a:gd name="T28" fmla="*/ 11 w 58"/>
                <a:gd name="T29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" h="24">
                  <a:moveTo>
                    <a:pt x="11" y="1"/>
                  </a:moveTo>
                  <a:cubicBezTo>
                    <a:pt x="13" y="1"/>
                    <a:pt x="15" y="0"/>
                    <a:pt x="17" y="0"/>
                  </a:cubicBezTo>
                  <a:cubicBezTo>
                    <a:pt x="22" y="0"/>
                    <a:pt x="26" y="0"/>
                    <a:pt x="30" y="0"/>
                  </a:cubicBezTo>
                  <a:cubicBezTo>
                    <a:pt x="32" y="0"/>
                    <a:pt x="34" y="1"/>
                    <a:pt x="35" y="1"/>
                  </a:cubicBezTo>
                  <a:cubicBezTo>
                    <a:pt x="40" y="4"/>
                    <a:pt x="45" y="6"/>
                    <a:pt x="50" y="8"/>
                  </a:cubicBezTo>
                  <a:cubicBezTo>
                    <a:pt x="52" y="9"/>
                    <a:pt x="54" y="10"/>
                    <a:pt x="56" y="11"/>
                  </a:cubicBezTo>
                  <a:cubicBezTo>
                    <a:pt x="58" y="14"/>
                    <a:pt x="57" y="17"/>
                    <a:pt x="54" y="18"/>
                  </a:cubicBezTo>
                  <a:cubicBezTo>
                    <a:pt x="53" y="19"/>
                    <a:pt x="51" y="19"/>
                    <a:pt x="49" y="19"/>
                  </a:cubicBezTo>
                  <a:cubicBezTo>
                    <a:pt x="44" y="20"/>
                    <a:pt x="38" y="22"/>
                    <a:pt x="32" y="23"/>
                  </a:cubicBezTo>
                  <a:cubicBezTo>
                    <a:pt x="30" y="23"/>
                    <a:pt x="28" y="24"/>
                    <a:pt x="25" y="24"/>
                  </a:cubicBezTo>
                  <a:cubicBezTo>
                    <a:pt x="18" y="23"/>
                    <a:pt x="11" y="22"/>
                    <a:pt x="3" y="20"/>
                  </a:cubicBezTo>
                  <a:cubicBezTo>
                    <a:pt x="2" y="20"/>
                    <a:pt x="1" y="19"/>
                    <a:pt x="0" y="18"/>
                  </a:cubicBezTo>
                  <a:cubicBezTo>
                    <a:pt x="1" y="14"/>
                    <a:pt x="4" y="15"/>
                    <a:pt x="6" y="14"/>
                  </a:cubicBezTo>
                  <a:cubicBezTo>
                    <a:pt x="14" y="13"/>
                    <a:pt x="15" y="12"/>
                    <a:pt x="11" y="4"/>
                  </a:cubicBezTo>
                  <a:cubicBezTo>
                    <a:pt x="11" y="4"/>
                    <a:pt x="11" y="3"/>
                    <a:pt x="11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Oval 22"/>
            <p:cNvSpPr>
              <a:spLocks noChangeArrowheads="1"/>
            </p:cNvSpPr>
            <p:nvPr/>
          </p:nvSpPr>
          <p:spPr bwMode="auto">
            <a:xfrm>
              <a:off x="3243263" y="919163"/>
              <a:ext cx="965200" cy="9683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Oval 23"/>
            <p:cNvSpPr>
              <a:spLocks noChangeArrowheads="1"/>
            </p:cNvSpPr>
            <p:nvPr/>
          </p:nvSpPr>
          <p:spPr bwMode="auto">
            <a:xfrm>
              <a:off x="3302000" y="981075"/>
              <a:ext cx="844550" cy="842962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3525838" y="1519238"/>
              <a:ext cx="398463" cy="266700"/>
            </a:xfrm>
            <a:custGeom>
              <a:avLst/>
              <a:gdLst>
                <a:gd name="T0" fmla="*/ 185 w 185"/>
                <a:gd name="T1" fmla="*/ 124 h 124"/>
                <a:gd name="T2" fmla="*/ 0 w 185"/>
                <a:gd name="T3" fmla="*/ 124 h 124"/>
                <a:gd name="T4" fmla="*/ 0 w 185"/>
                <a:gd name="T5" fmla="*/ 51 h 124"/>
                <a:gd name="T6" fmla="*/ 15 w 185"/>
                <a:gd name="T7" fmla="*/ 15 h 124"/>
                <a:gd name="T8" fmla="*/ 51 w 185"/>
                <a:gd name="T9" fmla="*/ 0 h 124"/>
                <a:gd name="T10" fmla="*/ 133 w 185"/>
                <a:gd name="T11" fmla="*/ 0 h 124"/>
                <a:gd name="T12" fmla="*/ 170 w 185"/>
                <a:gd name="T13" fmla="*/ 15 h 124"/>
                <a:gd name="T14" fmla="*/ 185 w 185"/>
                <a:gd name="T15" fmla="*/ 51 h 124"/>
                <a:gd name="T16" fmla="*/ 185 w 185"/>
                <a:gd name="T17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" h="124">
                  <a:moveTo>
                    <a:pt x="185" y="124"/>
                  </a:moveTo>
                  <a:cubicBezTo>
                    <a:pt x="0" y="124"/>
                    <a:pt x="0" y="124"/>
                    <a:pt x="0" y="124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38"/>
                    <a:pt x="5" y="25"/>
                    <a:pt x="15" y="15"/>
                  </a:cubicBezTo>
                  <a:cubicBezTo>
                    <a:pt x="25" y="5"/>
                    <a:pt x="38" y="0"/>
                    <a:pt x="51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47" y="0"/>
                    <a:pt x="160" y="5"/>
                    <a:pt x="170" y="15"/>
                  </a:cubicBezTo>
                  <a:cubicBezTo>
                    <a:pt x="180" y="25"/>
                    <a:pt x="185" y="38"/>
                    <a:pt x="185" y="51"/>
                  </a:cubicBezTo>
                  <a:cubicBezTo>
                    <a:pt x="185" y="124"/>
                    <a:pt x="185" y="124"/>
                    <a:pt x="185" y="124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3668713" y="1435100"/>
              <a:ext cx="114300" cy="119062"/>
            </a:xfrm>
            <a:custGeom>
              <a:avLst/>
              <a:gdLst>
                <a:gd name="T0" fmla="*/ 0 w 53"/>
                <a:gd name="T1" fmla="*/ 0 h 55"/>
                <a:gd name="T2" fmla="*/ 0 w 53"/>
                <a:gd name="T3" fmla="*/ 47 h 55"/>
                <a:gd name="T4" fmla="*/ 26 w 53"/>
                <a:gd name="T5" fmla="*/ 55 h 55"/>
                <a:gd name="T6" fmla="*/ 52 w 53"/>
                <a:gd name="T7" fmla="*/ 47 h 55"/>
                <a:gd name="T8" fmla="*/ 53 w 53"/>
                <a:gd name="T9" fmla="*/ 47 h 55"/>
                <a:gd name="T10" fmla="*/ 53 w 53"/>
                <a:gd name="T11" fmla="*/ 0 h 55"/>
                <a:gd name="T12" fmla="*/ 0 w 53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55">
                  <a:moveTo>
                    <a:pt x="0" y="0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0" y="52"/>
                    <a:pt x="12" y="55"/>
                    <a:pt x="26" y="55"/>
                  </a:cubicBezTo>
                  <a:cubicBezTo>
                    <a:pt x="41" y="55"/>
                    <a:pt x="52" y="52"/>
                    <a:pt x="52" y="47"/>
                  </a:cubicBezTo>
                  <a:cubicBezTo>
                    <a:pt x="53" y="47"/>
                    <a:pt x="53" y="47"/>
                    <a:pt x="53" y="47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3457575" y="1230313"/>
              <a:ext cx="111125" cy="136525"/>
            </a:xfrm>
            <a:custGeom>
              <a:avLst/>
              <a:gdLst>
                <a:gd name="T0" fmla="*/ 20 w 52"/>
                <a:gd name="T1" fmla="*/ 0 h 63"/>
                <a:gd name="T2" fmla="*/ 5 w 52"/>
                <a:gd name="T3" fmla="*/ 25 h 63"/>
                <a:gd name="T4" fmla="*/ 37 w 52"/>
                <a:gd name="T5" fmla="*/ 55 h 63"/>
                <a:gd name="T6" fmla="*/ 20 w 52"/>
                <a:gd name="T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63">
                  <a:moveTo>
                    <a:pt x="20" y="0"/>
                  </a:moveTo>
                  <a:cubicBezTo>
                    <a:pt x="11" y="0"/>
                    <a:pt x="0" y="9"/>
                    <a:pt x="5" y="25"/>
                  </a:cubicBezTo>
                  <a:cubicBezTo>
                    <a:pt x="10" y="41"/>
                    <a:pt x="22" y="63"/>
                    <a:pt x="37" y="55"/>
                  </a:cubicBezTo>
                  <a:cubicBezTo>
                    <a:pt x="52" y="47"/>
                    <a:pt x="20" y="0"/>
                    <a:pt x="2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3509963" y="1289050"/>
              <a:ext cx="33338" cy="65087"/>
            </a:xfrm>
            <a:custGeom>
              <a:avLst/>
              <a:gdLst>
                <a:gd name="T0" fmla="*/ 0 w 16"/>
                <a:gd name="T1" fmla="*/ 0 h 30"/>
                <a:gd name="T2" fmla="*/ 6 w 16"/>
                <a:gd name="T3" fmla="*/ 30 h 30"/>
                <a:gd name="T4" fmla="*/ 7 w 16"/>
                <a:gd name="T5" fmla="*/ 30 h 30"/>
                <a:gd name="T6" fmla="*/ 13 w 16"/>
                <a:gd name="T7" fmla="*/ 28 h 30"/>
                <a:gd name="T8" fmla="*/ 16 w 16"/>
                <a:gd name="T9" fmla="*/ 24 h 30"/>
                <a:gd name="T10" fmla="*/ 0 w 16"/>
                <a:gd name="T1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0">
                  <a:moveTo>
                    <a:pt x="0" y="0"/>
                  </a:move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7" y="30"/>
                  </a:cubicBezTo>
                  <a:cubicBezTo>
                    <a:pt x="8" y="30"/>
                    <a:pt x="11" y="29"/>
                    <a:pt x="13" y="28"/>
                  </a:cubicBezTo>
                  <a:cubicBezTo>
                    <a:pt x="14" y="27"/>
                    <a:pt x="15" y="26"/>
                    <a:pt x="16" y="2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3881438" y="1230313"/>
              <a:ext cx="109538" cy="136525"/>
            </a:xfrm>
            <a:custGeom>
              <a:avLst/>
              <a:gdLst>
                <a:gd name="T0" fmla="*/ 31 w 51"/>
                <a:gd name="T1" fmla="*/ 0 h 63"/>
                <a:gd name="T2" fmla="*/ 47 w 51"/>
                <a:gd name="T3" fmla="*/ 25 h 63"/>
                <a:gd name="T4" fmla="*/ 15 w 51"/>
                <a:gd name="T5" fmla="*/ 55 h 63"/>
                <a:gd name="T6" fmla="*/ 31 w 51"/>
                <a:gd name="T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63">
                  <a:moveTo>
                    <a:pt x="31" y="0"/>
                  </a:moveTo>
                  <a:cubicBezTo>
                    <a:pt x="40" y="0"/>
                    <a:pt x="51" y="9"/>
                    <a:pt x="47" y="25"/>
                  </a:cubicBezTo>
                  <a:cubicBezTo>
                    <a:pt x="42" y="41"/>
                    <a:pt x="30" y="63"/>
                    <a:pt x="15" y="55"/>
                  </a:cubicBezTo>
                  <a:cubicBezTo>
                    <a:pt x="0" y="47"/>
                    <a:pt x="31" y="0"/>
                    <a:pt x="31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3906838" y="1289050"/>
              <a:ext cx="34925" cy="65087"/>
            </a:xfrm>
            <a:custGeom>
              <a:avLst/>
              <a:gdLst>
                <a:gd name="T0" fmla="*/ 16 w 16"/>
                <a:gd name="T1" fmla="*/ 0 h 30"/>
                <a:gd name="T2" fmla="*/ 0 w 16"/>
                <a:gd name="T3" fmla="*/ 24 h 30"/>
                <a:gd name="T4" fmla="*/ 3 w 16"/>
                <a:gd name="T5" fmla="*/ 28 h 30"/>
                <a:gd name="T6" fmla="*/ 9 w 16"/>
                <a:gd name="T7" fmla="*/ 30 h 30"/>
                <a:gd name="T8" fmla="*/ 10 w 16"/>
                <a:gd name="T9" fmla="*/ 30 h 30"/>
                <a:gd name="T10" fmla="*/ 16 w 16"/>
                <a:gd name="T1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0">
                  <a:moveTo>
                    <a:pt x="16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1" y="27"/>
                    <a:pt x="3" y="28"/>
                  </a:cubicBezTo>
                  <a:cubicBezTo>
                    <a:pt x="5" y="29"/>
                    <a:pt x="7" y="30"/>
                    <a:pt x="9" y="30"/>
                  </a:cubicBezTo>
                  <a:cubicBezTo>
                    <a:pt x="9" y="30"/>
                    <a:pt x="9" y="30"/>
                    <a:pt x="10" y="30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668713" y="1435100"/>
              <a:ext cx="114300" cy="60325"/>
            </a:xfrm>
            <a:custGeom>
              <a:avLst/>
              <a:gdLst>
                <a:gd name="T0" fmla="*/ 53 w 53"/>
                <a:gd name="T1" fmla="*/ 0 h 28"/>
                <a:gd name="T2" fmla="*/ 0 w 53"/>
                <a:gd name="T3" fmla="*/ 0 h 28"/>
                <a:gd name="T4" fmla="*/ 0 w 53"/>
                <a:gd name="T5" fmla="*/ 23 h 28"/>
                <a:gd name="T6" fmla="*/ 26 w 53"/>
                <a:gd name="T7" fmla="*/ 28 h 28"/>
                <a:gd name="T8" fmla="*/ 53 w 53"/>
                <a:gd name="T9" fmla="*/ 23 h 28"/>
                <a:gd name="T10" fmla="*/ 53 w 53"/>
                <a:gd name="T1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28">
                  <a:moveTo>
                    <a:pt x="5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8" y="26"/>
                    <a:pt x="17" y="28"/>
                    <a:pt x="26" y="28"/>
                  </a:cubicBezTo>
                  <a:cubicBezTo>
                    <a:pt x="35" y="28"/>
                    <a:pt x="44" y="26"/>
                    <a:pt x="53" y="23"/>
                  </a:cubicBezTo>
                  <a:cubicBezTo>
                    <a:pt x="53" y="0"/>
                    <a:pt x="53" y="0"/>
                    <a:pt x="53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3505200" y="1112838"/>
              <a:ext cx="438150" cy="361950"/>
            </a:xfrm>
            <a:custGeom>
              <a:avLst/>
              <a:gdLst>
                <a:gd name="T0" fmla="*/ 185 w 204"/>
                <a:gd name="T1" fmla="*/ 76 h 168"/>
                <a:gd name="T2" fmla="*/ 182 w 204"/>
                <a:gd name="T3" fmla="*/ 38 h 168"/>
                <a:gd name="T4" fmla="*/ 166 w 204"/>
                <a:gd name="T5" fmla="*/ 21 h 168"/>
                <a:gd name="T6" fmla="*/ 124 w 204"/>
                <a:gd name="T7" fmla="*/ 0 h 168"/>
                <a:gd name="T8" fmla="*/ 124 w 204"/>
                <a:gd name="T9" fmla="*/ 20 h 168"/>
                <a:gd name="T10" fmla="*/ 42 w 204"/>
                <a:gd name="T11" fmla="*/ 3 h 168"/>
                <a:gd name="T12" fmla="*/ 21 w 204"/>
                <a:gd name="T13" fmla="*/ 41 h 168"/>
                <a:gd name="T14" fmla="*/ 13 w 204"/>
                <a:gd name="T15" fmla="*/ 76 h 168"/>
                <a:gd name="T16" fmla="*/ 0 w 204"/>
                <a:gd name="T17" fmla="*/ 76 h 168"/>
                <a:gd name="T18" fmla="*/ 102 w 204"/>
                <a:gd name="T19" fmla="*/ 168 h 168"/>
                <a:gd name="T20" fmla="*/ 204 w 204"/>
                <a:gd name="T21" fmla="*/ 76 h 168"/>
                <a:gd name="T22" fmla="*/ 185 w 204"/>
                <a:gd name="T23" fmla="*/ 7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168">
                  <a:moveTo>
                    <a:pt x="185" y="76"/>
                  </a:moveTo>
                  <a:cubicBezTo>
                    <a:pt x="191" y="66"/>
                    <a:pt x="182" y="38"/>
                    <a:pt x="182" y="38"/>
                  </a:cubicBezTo>
                  <a:cubicBezTo>
                    <a:pt x="169" y="33"/>
                    <a:pt x="166" y="21"/>
                    <a:pt x="166" y="21"/>
                  </a:cubicBezTo>
                  <a:cubicBezTo>
                    <a:pt x="145" y="18"/>
                    <a:pt x="124" y="0"/>
                    <a:pt x="124" y="0"/>
                  </a:cubicBezTo>
                  <a:cubicBezTo>
                    <a:pt x="115" y="4"/>
                    <a:pt x="124" y="20"/>
                    <a:pt x="124" y="20"/>
                  </a:cubicBezTo>
                  <a:cubicBezTo>
                    <a:pt x="63" y="20"/>
                    <a:pt x="42" y="3"/>
                    <a:pt x="42" y="3"/>
                  </a:cubicBezTo>
                  <a:cubicBezTo>
                    <a:pt x="42" y="3"/>
                    <a:pt x="37" y="33"/>
                    <a:pt x="21" y="41"/>
                  </a:cubicBezTo>
                  <a:cubicBezTo>
                    <a:pt x="6" y="49"/>
                    <a:pt x="13" y="76"/>
                    <a:pt x="13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1" y="125"/>
                    <a:pt x="53" y="168"/>
                    <a:pt x="102" y="168"/>
                  </a:cubicBezTo>
                  <a:cubicBezTo>
                    <a:pt x="152" y="168"/>
                    <a:pt x="194" y="125"/>
                    <a:pt x="204" y="76"/>
                  </a:cubicBezTo>
                  <a:lnTo>
                    <a:pt x="185" y="76"/>
                  </a:ln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3500438" y="998538"/>
              <a:ext cx="449263" cy="277812"/>
            </a:xfrm>
            <a:custGeom>
              <a:avLst/>
              <a:gdLst>
                <a:gd name="T0" fmla="*/ 23 w 209"/>
                <a:gd name="T1" fmla="*/ 94 h 129"/>
                <a:gd name="T2" fmla="*/ 44 w 209"/>
                <a:gd name="T3" fmla="*/ 56 h 129"/>
                <a:gd name="T4" fmla="*/ 126 w 209"/>
                <a:gd name="T5" fmla="*/ 73 h 129"/>
                <a:gd name="T6" fmla="*/ 126 w 209"/>
                <a:gd name="T7" fmla="*/ 53 h 129"/>
                <a:gd name="T8" fmla="*/ 168 w 209"/>
                <a:gd name="T9" fmla="*/ 74 h 129"/>
                <a:gd name="T10" fmla="*/ 184 w 209"/>
                <a:gd name="T11" fmla="*/ 91 h 129"/>
                <a:gd name="T12" fmla="*/ 187 w 209"/>
                <a:gd name="T13" fmla="*/ 129 h 129"/>
                <a:gd name="T14" fmla="*/ 206 w 209"/>
                <a:gd name="T15" fmla="*/ 129 h 129"/>
                <a:gd name="T16" fmla="*/ 209 w 209"/>
                <a:gd name="T17" fmla="*/ 104 h 129"/>
                <a:gd name="T18" fmla="*/ 104 w 209"/>
                <a:gd name="T19" fmla="*/ 0 h 129"/>
                <a:gd name="T20" fmla="*/ 0 w 209"/>
                <a:gd name="T21" fmla="*/ 104 h 129"/>
                <a:gd name="T22" fmla="*/ 2 w 209"/>
                <a:gd name="T23" fmla="*/ 129 h 129"/>
                <a:gd name="T24" fmla="*/ 15 w 209"/>
                <a:gd name="T25" fmla="*/ 129 h 129"/>
                <a:gd name="T26" fmla="*/ 23 w 209"/>
                <a:gd name="T27" fmla="*/ 9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9" h="129">
                  <a:moveTo>
                    <a:pt x="23" y="94"/>
                  </a:moveTo>
                  <a:cubicBezTo>
                    <a:pt x="39" y="86"/>
                    <a:pt x="44" y="56"/>
                    <a:pt x="44" y="56"/>
                  </a:cubicBezTo>
                  <a:cubicBezTo>
                    <a:pt x="44" y="56"/>
                    <a:pt x="65" y="73"/>
                    <a:pt x="126" y="73"/>
                  </a:cubicBezTo>
                  <a:cubicBezTo>
                    <a:pt x="126" y="73"/>
                    <a:pt x="117" y="57"/>
                    <a:pt x="126" y="53"/>
                  </a:cubicBezTo>
                  <a:cubicBezTo>
                    <a:pt x="126" y="53"/>
                    <a:pt x="147" y="71"/>
                    <a:pt x="168" y="74"/>
                  </a:cubicBezTo>
                  <a:cubicBezTo>
                    <a:pt x="168" y="74"/>
                    <a:pt x="171" y="86"/>
                    <a:pt x="184" y="91"/>
                  </a:cubicBezTo>
                  <a:cubicBezTo>
                    <a:pt x="184" y="91"/>
                    <a:pt x="193" y="119"/>
                    <a:pt x="187" y="129"/>
                  </a:cubicBezTo>
                  <a:cubicBezTo>
                    <a:pt x="206" y="129"/>
                    <a:pt x="206" y="129"/>
                    <a:pt x="206" y="129"/>
                  </a:cubicBezTo>
                  <a:cubicBezTo>
                    <a:pt x="208" y="121"/>
                    <a:pt x="209" y="113"/>
                    <a:pt x="209" y="104"/>
                  </a:cubicBezTo>
                  <a:cubicBezTo>
                    <a:pt x="209" y="47"/>
                    <a:pt x="162" y="0"/>
                    <a:pt x="104" y="0"/>
                  </a:cubicBezTo>
                  <a:cubicBezTo>
                    <a:pt x="46" y="0"/>
                    <a:pt x="0" y="47"/>
                    <a:pt x="0" y="104"/>
                  </a:cubicBezTo>
                  <a:cubicBezTo>
                    <a:pt x="0" y="113"/>
                    <a:pt x="0" y="121"/>
                    <a:pt x="2" y="129"/>
                  </a:cubicBezTo>
                  <a:cubicBezTo>
                    <a:pt x="15" y="129"/>
                    <a:pt x="15" y="129"/>
                    <a:pt x="15" y="129"/>
                  </a:cubicBezTo>
                  <a:cubicBezTo>
                    <a:pt x="15" y="129"/>
                    <a:pt x="8" y="102"/>
                    <a:pt x="23" y="94"/>
                  </a:cubicBezTo>
                  <a:close/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3571875" y="1652588"/>
              <a:ext cx="14288" cy="101600"/>
            </a:xfrm>
            <a:custGeom>
              <a:avLst/>
              <a:gdLst>
                <a:gd name="T0" fmla="*/ 0 w 7"/>
                <a:gd name="T1" fmla="*/ 0 h 47"/>
                <a:gd name="T2" fmla="*/ 0 w 7"/>
                <a:gd name="T3" fmla="*/ 44 h 47"/>
                <a:gd name="T4" fmla="*/ 7 w 7"/>
                <a:gd name="T5" fmla="*/ 47 h 47"/>
                <a:gd name="T6" fmla="*/ 0 w 7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7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2" y="45"/>
                    <a:pt x="4" y="46"/>
                    <a:pt x="7" y="4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3863975" y="1652588"/>
              <a:ext cx="15875" cy="101600"/>
            </a:xfrm>
            <a:custGeom>
              <a:avLst/>
              <a:gdLst>
                <a:gd name="T0" fmla="*/ 7 w 7"/>
                <a:gd name="T1" fmla="*/ 0 h 47"/>
                <a:gd name="T2" fmla="*/ 0 w 7"/>
                <a:gd name="T3" fmla="*/ 47 h 47"/>
                <a:gd name="T4" fmla="*/ 7 w 7"/>
                <a:gd name="T5" fmla="*/ 44 h 47"/>
                <a:gd name="T6" fmla="*/ 7 w 7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7">
                  <a:moveTo>
                    <a:pt x="7" y="0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2" y="46"/>
                    <a:pt x="5" y="45"/>
                    <a:pt x="7" y="44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3983038" y="1563688"/>
              <a:ext cx="350838" cy="349250"/>
            </a:xfrm>
            <a:custGeom>
              <a:avLst/>
              <a:gdLst>
                <a:gd name="T0" fmla="*/ 81 w 163"/>
                <a:gd name="T1" fmla="*/ 0 h 162"/>
                <a:gd name="T2" fmla="*/ 0 w 163"/>
                <a:gd name="T3" fmla="*/ 81 h 162"/>
                <a:gd name="T4" fmla="*/ 81 w 163"/>
                <a:gd name="T5" fmla="*/ 162 h 162"/>
                <a:gd name="T6" fmla="*/ 162 w 163"/>
                <a:gd name="T7" fmla="*/ 162 h 162"/>
                <a:gd name="T8" fmla="*/ 163 w 163"/>
                <a:gd name="T9" fmla="*/ 81 h 162"/>
                <a:gd name="T10" fmla="*/ 81 w 163"/>
                <a:gd name="T11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3" h="162">
                  <a:moveTo>
                    <a:pt x="81" y="0"/>
                  </a:moveTo>
                  <a:cubicBezTo>
                    <a:pt x="36" y="0"/>
                    <a:pt x="0" y="36"/>
                    <a:pt x="0" y="81"/>
                  </a:cubicBezTo>
                  <a:cubicBezTo>
                    <a:pt x="0" y="126"/>
                    <a:pt x="36" y="162"/>
                    <a:pt x="81" y="162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63" y="81"/>
                    <a:pt x="163" y="81"/>
                    <a:pt x="163" y="81"/>
                  </a:cubicBezTo>
                  <a:cubicBezTo>
                    <a:pt x="163" y="36"/>
                    <a:pt x="126" y="0"/>
                    <a:pt x="8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Oval 36"/>
            <p:cNvSpPr>
              <a:spLocks noChangeArrowheads="1"/>
            </p:cNvSpPr>
            <p:nvPr/>
          </p:nvSpPr>
          <p:spPr bwMode="auto">
            <a:xfrm>
              <a:off x="4022725" y="1603375"/>
              <a:ext cx="269875" cy="2714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4110038" y="1633538"/>
              <a:ext cx="96838" cy="211137"/>
            </a:xfrm>
            <a:custGeom>
              <a:avLst/>
              <a:gdLst>
                <a:gd name="T0" fmla="*/ 43 w 45"/>
                <a:gd name="T1" fmla="*/ 49 h 98"/>
                <a:gd name="T2" fmla="*/ 29 w 45"/>
                <a:gd name="T3" fmla="*/ 49 h 98"/>
                <a:gd name="T4" fmla="*/ 29 w 45"/>
                <a:gd name="T5" fmla="*/ 98 h 98"/>
                <a:gd name="T6" fmla="*/ 9 w 45"/>
                <a:gd name="T7" fmla="*/ 98 h 98"/>
                <a:gd name="T8" fmla="*/ 9 w 45"/>
                <a:gd name="T9" fmla="*/ 49 h 98"/>
                <a:gd name="T10" fmla="*/ 0 w 45"/>
                <a:gd name="T11" fmla="*/ 49 h 98"/>
                <a:gd name="T12" fmla="*/ 0 w 45"/>
                <a:gd name="T13" fmla="*/ 32 h 98"/>
                <a:gd name="T14" fmla="*/ 9 w 45"/>
                <a:gd name="T15" fmla="*/ 32 h 98"/>
                <a:gd name="T16" fmla="*/ 9 w 45"/>
                <a:gd name="T17" fmla="*/ 21 h 98"/>
                <a:gd name="T18" fmla="*/ 30 w 45"/>
                <a:gd name="T19" fmla="*/ 0 h 98"/>
                <a:gd name="T20" fmla="*/ 45 w 45"/>
                <a:gd name="T21" fmla="*/ 0 h 98"/>
                <a:gd name="T22" fmla="*/ 45 w 45"/>
                <a:gd name="T23" fmla="*/ 17 h 98"/>
                <a:gd name="T24" fmla="*/ 34 w 45"/>
                <a:gd name="T25" fmla="*/ 17 h 98"/>
                <a:gd name="T26" fmla="*/ 29 w 45"/>
                <a:gd name="T27" fmla="*/ 22 h 98"/>
                <a:gd name="T28" fmla="*/ 29 w 45"/>
                <a:gd name="T29" fmla="*/ 32 h 98"/>
                <a:gd name="T30" fmla="*/ 45 w 45"/>
                <a:gd name="T31" fmla="*/ 32 h 98"/>
                <a:gd name="T32" fmla="*/ 43 w 45"/>
                <a:gd name="T33" fmla="*/ 4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" h="98">
                  <a:moveTo>
                    <a:pt x="43" y="49"/>
                  </a:moveTo>
                  <a:cubicBezTo>
                    <a:pt x="29" y="49"/>
                    <a:pt x="29" y="49"/>
                    <a:pt x="29" y="49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13"/>
                    <a:pt x="13" y="0"/>
                    <a:pt x="3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2" y="17"/>
                    <a:pt x="29" y="18"/>
                    <a:pt x="29" y="2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45" y="32"/>
                    <a:pt x="45" y="32"/>
                    <a:pt x="45" y="32"/>
                  </a:cubicBezTo>
                  <a:lnTo>
                    <a:pt x="43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Oval 38"/>
            <p:cNvSpPr>
              <a:spLocks noChangeArrowheads="1"/>
            </p:cNvSpPr>
            <p:nvPr/>
          </p:nvSpPr>
          <p:spPr bwMode="auto">
            <a:xfrm>
              <a:off x="3663950" y="2062163"/>
              <a:ext cx="131763" cy="13017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Oval 39"/>
            <p:cNvSpPr>
              <a:spLocks noChangeArrowheads="1"/>
            </p:cNvSpPr>
            <p:nvPr/>
          </p:nvSpPr>
          <p:spPr bwMode="auto">
            <a:xfrm>
              <a:off x="3670300" y="2247900"/>
              <a:ext cx="119063" cy="1190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Oval 40"/>
            <p:cNvSpPr>
              <a:spLocks noChangeArrowheads="1"/>
            </p:cNvSpPr>
            <p:nvPr/>
          </p:nvSpPr>
          <p:spPr bwMode="auto">
            <a:xfrm>
              <a:off x="3675063" y="2435225"/>
              <a:ext cx="107950" cy="1063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Oval 41"/>
            <p:cNvSpPr>
              <a:spLocks noChangeArrowheads="1"/>
            </p:cNvSpPr>
            <p:nvPr/>
          </p:nvSpPr>
          <p:spPr bwMode="auto">
            <a:xfrm>
              <a:off x="3681413" y="2622550"/>
              <a:ext cx="95250" cy="936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Oval 42"/>
            <p:cNvSpPr>
              <a:spLocks noChangeArrowheads="1"/>
            </p:cNvSpPr>
            <p:nvPr/>
          </p:nvSpPr>
          <p:spPr bwMode="auto">
            <a:xfrm>
              <a:off x="3687763" y="2808288"/>
              <a:ext cx="82550" cy="809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Oval 43"/>
            <p:cNvSpPr>
              <a:spLocks noChangeArrowheads="1"/>
            </p:cNvSpPr>
            <p:nvPr/>
          </p:nvSpPr>
          <p:spPr bwMode="auto">
            <a:xfrm>
              <a:off x="3694113" y="2995613"/>
              <a:ext cx="68263" cy="682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Oval 44"/>
            <p:cNvSpPr>
              <a:spLocks noChangeArrowheads="1"/>
            </p:cNvSpPr>
            <p:nvPr/>
          </p:nvSpPr>
          <p:spPr bwMode="auto">
            <a:xfrm>
              <a:off x="3700463" y="3182938"/>
              <a:ext cx="55563" cy="555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Oval 45"/>
            <p:cNvSpPr>
              <a:spLocks noChangeArrowheads="1"/>
            </p:cNvSpPr>
            <p:nvPr/>
          </p:nvSpPr>
          <p:spPr bwMode="auto">
            <a:xfrm>
              <a:off x="3706813" y="3370263"/>
              <a:ext cx="42863" cy="428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3584575" y="3386138"/>
              <a:ext cx="288925" cy="96837"/>
            </a:xfrm>
            <a:custGeom>
              <a:avLst/>
              <a:gdLst>
                <a:gd name="T0" fmla="*/ 2 w 134"/>
                <a:gd name="T1" fmla="*/ 23 h 45"/>
                <a:gd name="T2" fmla="*/ 4 w 134"/>
                <a:gd name="T3" fmla="*/ 23 h 45"/>
                <a:gd name="T4" fmla="*/ 5 w 134"/>
                <a:gd name="T5" fmla="*/ 20 h 45"/>
                <a:gd name="T6" fmla="*/ 13 w 134"/>
                <a:gd name="T7" fmla="*/ 14 h 45"/>
                <a:gd name="T8" fmla="*/ 67 w 134"/>
                <a:gd name="T9" fmla="*/ 4 h 45"/>
                <a:gd name="T10" fmla="*/ 112 w 134"/>
                <a:gd name="T11" fmla="*/ 10 h 45"/>
                <a:gd name="T12" fmla="*/ 126 w 134"/>
                <a:gd name="T13" fmla="*/ 16 h 45"/>
                <a:gd name="T14" fmla="*/ 129 w 134"/>
                <a:gd name="T15" fmla="*/ 20 h 45"/>
                <a:gd name="T16" fmla="*/ 130 w 134"/>
                <a:gd name="T17" fmla="*/ 23 h 45"/>
                <a:gd name="T18" fmla="*/ 129 w 134"/>
                <a:gd name="T19" fmla="*/ 26 h 45"/>
                <a:gd name="T20" fmla="*/ 122 w 134"/>
                <a:gd name="T21" fmla="*/ 32 h 45"/>
                <a:gd name="T22" fmla="*/ 67 w 134"/>
                <a:gd name="T23" fmla="*/ 41 h 45"/>
                <a:gd name="T24" fmla="*/ 22 w 134"/>
                <a:gd name="T25" fmla="*/ 35 h 45"/>
                <a:gd name="T26" fmla="*/ 9 w 134"/>
                <a:gd name="T27" fmla="*/ 29 h 45"/>
                <a:gd name="T28" fmla="*/ 5 w 134"/>
                <a:gd name="T29" fmla="*/ 26 h 45"/>
                <a:gd name="T30" fmla="*/ 4 w 134"/>
                <a:gd name="T31" fmla="*/ 23 h 45"/>
                <a:gd name="T32" fmla="*/ 2 w 134"/>
                <a:gd name="T33" fmla="*/ 23 h 45"/>
                <a:gd name="T34" fmla="*/ 0 w 134"/>
                <a:gd name="T35" fmla="*/ 23 h 45"/>
                <a:gd name="T36" fmla="*/ 2 w 134"/>
                <a:gd name="T37" fmla="*/ 28 h 45"/>
                <a:gd name="T38" fmla="*/ 11 w 134"/>
                <a:gd name="T39" fmla="*/ 35 h 45"/>
                <a:gd name="T40" fmla="*/ 67 w 134"/>
                <a:gd name="T41" fmla="*/ 45 h 45"/>
                <a:gd name="T42" fmla="*/ 114 w 134"/>
                <a:gd name="T43" fmla="*/ 39 h 45"/>
                <a:gd name="T44" fmla="*/ 128 w 134"/>
                <a:gd name="T45" fmla="*/ 32 h 45"/>
                <a:gd name="T46" fmla="*/ 132 w 134"/>
                <a:gd name="T47" fmla="*/ 28 h 45"/>
                <a:gd name="T48" fmla="*/ 134 w 134"/>
                <a:gd name="T49" fmla="*/ 23 h 45"/>
                <a:gd name="T50" fmla="*/ 132 w 134"/>
                <a:gd name="T51" fmla="*/ 17 h 45"/>
                <a:gd name="T52" fmla="*/ 124 w 134"/>
                <a:gd name="T53" fmla="*/ 10 h 45"/>
                <a:gd name="T54" fmla="*/ 67 w 134"/>
                <a:gd name="T55" fmla="*/ 0 h 45"/>
                <a:gd name="T56" fmla="*/ 21 w 134"/>
                <a:gd name="T57" fmla="*/ 6 h 45"/>
                <a:gd name="T58" fmla="*/ 6 w 134"/>
                <a:gd name="T59" fmla="*/ 13 h 45"/>
                <a:gd name="T60" fmla="*/ 2 w 134"/>
                <a:gd name="T61" fmla="*/ 17 h 45"/>
                <a:gd name="T62" fmla="*/ 0 w 134"/>
                <a:gd name="T63" fmla="*/ 23 h 45"/>
                <a:gd name="T64" fmla="*/ 2 w 134"/>
                <a:gd name="T65" fmla="*/ 2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4" h="45">
                  <a:moveTo>
                    <a:pt x="2" y="23"/>
                  </a:moveTo>
                  <a:cubicBezTo>
                    <a:pt x="4" y="23"/>
                    <a:pt x="4" y="23"/>
                    <a:pt x="4" y="23"/>
                  </a:cubicBezTo>
                  <a:cubicBezTo>
                    <a:pt x="4" y="22"/>
                    <a:pt x="5" y="21"/>
                    <a:pt x="5" y="20"/>
                  </a:cubicBezTo>
                  <a:cubicBezTo>
                    <a:pt x="7" y="18"/>
                    <a:pt x="9" y="16"/>
                    <a:pt x="13" y="14"/>
                  </a:cubicBezTo>
                  <a:cubicBezTo>
                    <a:pt x="24" y="8"/>
                    <a:pt x="44" y="4"/>
                    <a:pt x="67" y="4"/>
                  </a:cubicBezTo>
                  <a:cubicBezTo>
                    <a:pt x="85" y="4"/>
                    <a:pt x="101" y="6"/>
                    <a:pt x="112" y="10"/>
                  </a:cubicBezTo>
                  <a:cubicBezTo>
                    <a:pt x="118" y="12"/>
                    <a:pt x="123" y="14"/>
                    <a:pt x="126" y="16"/>
                  </a:cubicBezTo>
                  <a:cubicBezTo>
                    <a:pt x="127" y="17"/>
                    <a:pt x="128" y="19"/>
                    <a:pt x="129" y="20"/>
                  </a:cubicBezTo>
                  <a:cubicBezTo>
                    <a:pt x="130" y="21"/>
                    <a:pt x="130" y="22"/>
                    <a:pt x="130" y="23"/>
                  </a:cubicBezTo>
                  <a:cubicBezTo>
                    <a:pt x="130" y="24"/>
                    <a:pt x="130" y="25"/>
                    <a:pt x="129" y="26"/>
                  </a:cubicBezTo>
                  <a:cubicBezTo>
                    <a:pt x="128" y="28"/>
                    <a:pt x="125" y="30"/>
                    <a:pt x="122" y="32"/>
                  </a:cubicBezTo>
                  <a:cubicBezTo>
                    <a:pt x="111" y="37"/>
                    <a:pt x="90" y="41"/>
                    <a:pt x="67" y="41"/>
                  </a:cubicBezTo>
                  <a:cubicBezTo>
                    <a:pt x="49" y="41"/>
                    <a:pt x="33" y="39"/>
                    <a:pt x="22" y="35"/>
                  </a:cubicBezTo>
                  <a:cubicBezTo>
                    <a:pt x="16" y="33"/>
                    <a:pt x="12" y="31"/>
                    <a:pt x="9" y="29"/>
                  </a:cubicBezTo>
                  <a:cubicBezTo>
                    <a:pt x="7" y="28"/>
                    <a:pt x="6" y="27"/>
                    <a:pt x="5" y="26"/>
                  </a:cubicBezTo>
                  <a:cubicBezTo>
                    <a:pt x="5" y="25"/>
                    <a:pt x="4" y="24"/>
                    <a:pt x="4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1" y="26"/>
                    <a:pt x="2" y="28"/>
                  </a:cubicBezTo>
                  <a:cubicBezTo>
                    <a:pt x="4" y="31"/>
                    <a:pt x="7" y="33"/>
                    <a:pt x="11" y="35"/>
                  </a:cubicBezTo>
                  <a:cubicBezTo>
                    <a:pt x="23" y="41"/>
                    <a:pt x="43" y="45"/>
                    <a:pt x="67" y="45"/>
                  </a:cubicBezTo>
                  <a:cubicBezTo>
                    <a:pt x="85" y="45"/>
                    <a:pt x="102" y="43"/>
                    <a:pt x="114" y="39"/>
                  </a:cubicBezTo>
                  <a:cubicBezTo>
                    <a:pt x="120" y="37"/>
                    <a:pt x="125" y="35"/>
                    <a:pt x="128" y="32"/>
                  </a:cubicBezTo>
                  <a:cubicBezTo>
                    <a:pt x="130" y="31"/>
                    <a:pt x="131" y="29"/>
                    <a:pt x="132" y="28"/>
                  </a:cubicBezTo>
                  <a:cubicBezTo>
                    <a:pt x="133" y="26"/>
                    <a:pt x="134" y="25"/>
                    <a:pt x="134" y="23"/>
                  </a:cubicBezTo>
                  <a:cubicBezTo>
                    <a:pt x="134" y="21"/>
                    <a:pt x="133" y="19"/>
                    <a:pt x="132" y="17"/>
                  </a:cubicBezTo>
                  <a:cubicBezTo>
                    <a:pt x="131" y="15"/>
                    <a:pt x="127" y="12"/>
                    <a:pt x="124" y="10"/>
                  </a:cubicBezTo>
                  <a:cubicBezTo>
                    <a:pt x="112" y="4"/>
                    <a:pt x="91" y="0"/>
                    <a:pt x="67" y="0"/>
                  </a:cubicBezTo>
                  <a:cubicBezTo>
                    <a:pt x="49" y="0"/>
                    <a:pt x="33" y="2"/>
                    <a:pt x="21" y="6"/>
                  </a:cubicBezTo>
                  <a:cubicBezTo>
                    <a:pt x="15" y="8"/>
                    <a:pt x="10" y="10"/>
                    <a:pt x="6" y="13"/>
                  </a:cubicBezTo>
                  <a:cubicBezTo>
                    <a:pt x="5" y="14"/>
                    <a:pt x="3" y="16"/>
                    <a:pt x="2" y="17"/>
                  </a:cubicBezTo>
                  <a:cubicBezTo>
                    <a:pt x="1" y="19"/>
                    <a:pt x="0" y="21"/>
                    <a:pt x="0" y="23"/>
                  </a:cubicBezTo>
                  <a:cubicBezTo>
                    <a:pt x="2" y="23"/>
                    <a:pt x="2" y="23"/>
                    <a:pt x="2" y="23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3686175" y="3419475"/>
              <a:ext cx="85725" cy="31750"/>
            </a:xfrm>
            <a:custGeom>
              <a:avLst/>
              <a:gdLst>
                <a:gd name="T0" fmla="*/ 2 w 40"/>
                <a:gd name="T1" fmla="*/ 8 h 15"/>
                <a:gd name="T2" fmla="*/ 4 w 40"/>
                <a:gd name="T3" fmla="*/ 8 h 15"/>
                <a:gd name="T4" fmla="*/ 4 w 40"/>
                <a:gd name="T5" fmla="*/ 8 h 15"/>
                <a:gd name="T6" fmla="*/ 4 w 40"/>
                <a:gd name="T7" fmla="*/ 8 h 15"/>
                <a:gd name="T8" fmla="*/ 4 w 40"/>
                <a:gd name="T9" fmla="*/ 8 h 15"/>
                <a:gd name="T10" fmla="*/ 4 w 40"/>
                <a:gd name="T11" fmla="*/ 8 h 15"/>
                <a:gd name="T12" fmla="*/ 4 w 40"/>
                <a:gd name="T13" fmla="*/ 8 h 15"/>
                <a:gd name="T14" fmla="*/ 5 w 40"/>
                <a:gd name="T15" fmla="*/ 7 h 15"/>
                <a:gd name="T16" fmla="*/ 10 w 40"/>
                <a:gd name="T17" fmla="*/ 5 h 15"/>
                <a:gd name="T18" fmla="*/ 20 w 40"/>
                <a:gd name="T19" fmla="*/ 4 h 15"/>
                <a:gd name="T20" fmla="*/ 32 w 40"/>
                <a:gd name="T21" fmla="*/ 6 h 15"/>
                <a:gd name="T22" fmla="*/ 35 w 40"/>
                <a:gd name="T23" fmla="*/ 7 h 15"/>
                <a:gd name="T24" fmla="*/ 36 w 40"/>
                <a:gd name="T25" fmla="*/ 8 h 15"/>
                <a:gd name="T26" fmla="*/ 36 w 40"/>
                <a:gd name="T27" fmla="*/ 8 h 15"/>
                <a:gd name="T28" fmla="*/ 36 w 40"/>
                <a:gd name="T29" fmla="*/ 8 h 15"/>
                <a:gd name="T30" fmla="*/ 36 w 40"/>
                <a:gd name="T31" fmla="*/ 8 h 15"/>
                <a:gd name="T32" fmla="*/ 36 w 40"/>
                <a:gd name="T33" fmla="*/ 8 h 15"/>
                <a:gd name="T34" fmla="*/ 36 w 40"/>
                <a:gd name="T35" fmla="*/ 8 h 15"/>
                <a:gd name="T36" fmla="*/ 36 w 40"/>
                <a:gd name="T37" fmla="*/ 8 h 15"/>
                <a:gd name="T38" fmla="*/ 36 w 40"/>
                <a:gd name="T39" fmla="*/ 8 h 15"/>
                <a:gd name="T40" fmla="*/ 36 w 40"/>
                <a:gd name="T41" fmla="*/ 8 h 15"/>
                <a:gd name="T42" fmla="*/ 36 w 40"/>
                <a:gd name="T43" fmla="*/ 8 h 15"/>
                <a:gd name="T44" fmla="*/ 36 w 40"/>
                <a:gd name="T45" fmla="*/ 8 h 15"/>
                <a:gd name="T46" fmla="*/ 36 w 40"/>
                <a:gd name="T47" fmla="*/ 8 h 15"/>
                <a:gd name="T48" fmla="*/ 36 w 40"/>
                <a:gd name="T49" fmla="*/ 8 h 15"/>
                <a:gd name="T50" fmla="*/ 31 w 40"/>
                <a:gd name="T51" fmla="*/ 10 h 15"/>
                <a:gd name="T52" fmla="*/ 20 w 40"/>
                <a:gd name="T53" fmla="*/ 11 h 15"/>
                <a:gd name="T54" fmla="*/ 8 w 40"/>
                <a:gd name="T55" fmla="*/ 10 h 15"/>
                <a:gd name="T56" fmla="*/ 5 w 40"/>
                <a:gd name="T57" fmla="*/ 8 h 15"/>
                <a:gd name="T58" fmla="*/ 4 w 40"/>
                <a:gd name="T59" fmla="*/ 8 h 15"/>
                <a:gd name="T60" fmla="*/ 4 w 40"/>
                <a:gd name="T61" fmla="*/ 8 h 15"/>
                <a:gd name="T62" fmla="*/ 4 w 40"/>
                <a:gd name="T63" fmla="*/ 8 h 15"/>
                <a:gd name="T64" fmla="*/ 4 w 40"/>
                <a:gd name="T65" fmla="*/ 8 h 15"/>
                <a:gd name="T66" fmla="*/ 4 w 40"/>
                <a:gd name="T67" fmla="*/ 8 h 15"/>
                <a:gd name="T68" fmla="*/ 4 w 40"/>
                <a:gd name="T69" fmla="*/ 8 h 15"/>
                <a:gd name="T70" fmla="*/ 4 w 40"/>
                <a:gd name="T71" fmla="*/ 8 h 15"/>
                <a:gd name="T72" fmla="*/ 2 w 40"/>
                <a:gd name="T73" fmla="*/ 8 h 15"/>
                <a:gd name="T74" fmla="*/ 0 w 40"/>
                <a:gd name="T75" fmla="*/ 8 h 15"/>
                <a:gd name="T76" fmla="*/ 1 w 40"/>
                <a:gd name="T77" fmla="*/ 10 h 15"/>
                <a:gd name="T78" fmla="*/ 4 w 40"/>
                <a:gd name="T79" fmla="*/ 12 h 15"/>
                <a:gd name="T80" fmla="*/ 20 w 40"/>
                <a:gd name="T81" fmla="*/ 15 h 15"/>
                <a:gd name="T82" fmla="*/ 33 w 40"/>
                <a:gd name="T83" fmla="*/ 14 h 15"/>
                <a:gd name="T84" fmla="*/ 38 w 40"/>
                <a:gd name="T85" fmla="*/ 11 h 15"/>
                <a:gd name="T86" fmla="*/ 39 w 40"/>
                <a:gd name="T87" fmla="*/ 10 h 15"/>
                <a:gd name="T88" fmla="*/ 40 w 40"/>
                <a:gd name="T89" fmla="*/ 8 h 15"/>
                <a:gd name="T90" fmla="*/ 39 w 40"/>
                <a:gd name="T91" fmla="*/ 5 h 15"/>
                <a:gd name="T92" fmla="*/ 36 w 40"/>
                <a:gd name="T93" fmla="*/ 3 h 15"/>
                <a:gd name="T94" fmla="*/ 20 w 40"/>
                <a:gd name="T95" fmla="*/ 0 h 15"/>
                <a:gd name="T96" fmla="*/ 7 w 40"/>
                <a:gd name="T97" fmla="*/ 2 h 15"/>
                <a:gd name="T98" fmla="*/ 3 w 40"/>
                <a:gd name="T99" fmla="*/ 4 h 15"/>
                <a:gd name="T100" fmla="*/ 1 w 40"/>
                <a:gd name="T101" fmla="*/ 5 h 15"/>
                <a:gd name="T102" fmla="*/ 0 w 40"/>
                <a:gd name="T103" fmla="*/ 8 h 15"/>
                <a:gd name="T104" fmla="*/ 2 w 40"/>
                <a:gd name="T105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" h="15">
                  <a:moveTo>
                    <a:pt x="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7" y="6"/>
                    <a:pt x="10" y="5"/>
                  </a:cubicBezTo>
                  <a:cubicBezTo>
                    <a:pt x="13" y="4"/>
                    <a:pt x="16" y="4"/>
                    <a:pt x="20" y="4"/>
                  </a:cubicBezTo>
                  <a:cubicBezTo>
                    <a:pt x="25" y="4"/>
                    <a:pt x="29" y="5"/>
                    <a:pt x="32" y="6"/>
                  </a:cubicBezTo>
                  <a:cubicBezTo>
                    <a:pt x="34" y="6"/>
                    <a:pt x="35" y="7"/>
                    <a:pt x="35" y="7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5" y="9"/>
                    <a:pt x="33" y="10"/>
                    <a:pt x="31" y="10"/>
                  </a:cubicBezTo>
                  <a:cubicBezTo>
                    <a:pt x="28" y="11"/>
                    <a:pt x="24" y="11"/>
                    <a:pt x="20" y="11"/>
                  </a:cubicBezTo>
                  <a:cubicBezTo>
                    <a:pt x="15" y="11"/>
                    <a:pt x="11" y="11"/>
                    <a:pt x="8" y="10"/>
                  </a:cubicBezTo>
                  <a:cubicBezTo>
                    <a:pt x="7" y="9"/>
                    <a:pt x="6" y="9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2" y="11"/>
                    <a:pt x="3" y="12"/>
                    <a:pt x="4" y="12"/>
                  </a:cubicBezTo>
                  <a:cubicBezTo>
                    <a:pt x="8" y="14"/>
                    <a:pt x="13" y="15"/>
                    <a:pt x="20" y="15"/>
                  </a:cubicBezTo>
                  <a:cubicBezTo>
                    <a:pt x="25" y="15"/>
                    <a:pt x="30" y="15"/>
                    <a:pt x="33" y="14"/>
                  </a:cubicBezTo>
                  <a:cubicBezTo>
                    <a:pt x="35" y="13"/>
                    <a:pt x="37" y="12"/>
                    <a:pt x="38" y="11"/>
                  </a:cubicBezTo>
                  <a:cubicBezTo>
                    <a:pt x="38" y="11"/>
                    <a:pt x="39" y="11"/>
                    <a:pt x="39" y="10"/>
                  </a:cubicBezTo>
                  <a:cubicBezTo>
                    <a:pt x="40" y="9"/>
                    <a:pt x="40" y="8"/>
                    <a:pt x="40" y="8"/>
                  </a:cubicBezTo>
                  <a:cubicBezTo>
                    <a:pt x="40" y="7"/>
                    <a:pt x="40" y="6"/>
                    <a:pt x="39" y="5"/>
                  </a:cubicBezTo>
                  <a:cubicBezTo>
                    <a:pt x="39" y="4"/>
                    <a:pt x="38" y="4"/>
                    <a:pt x="36" y="3"/>
                  </a:cubicBezTo>
                  <a:cubicBezTo>
                    <a:pt x="33" y="1"/>
                    <a:pt x="27" y="0"/>
                    <a:pt x="20" y="0"/>
                  </a:cubicBezTo>
                  <a:cubicBezTo>
                    <a:pt x="15" y="0"/>
                    <a:pt x="10" y="1"/>
                    <a:pt x="7" y="2"/>
                  </a:cubicBezTo>
                  <a:cubicBezTo>
                    <a:pt x="5" y="2"/>
                    <a:pt x="4" y="3"/>
                    <a:pt x="3" y="4"/>
                  </a:cubicBezTo>
                  <a:cubicBezTo>
                    <a:pt x="2" y="4"/>
                    <a:pt x="1" y="5"/>
                    <a:pt x="1" y="5"/>
                  </a:cubicBezTo>
                  <a:cubicBezTo>
                    <a:pt x="1" y="6"/>
                    <a:pt x="0" y="7"/>
                    <a:pt x="0" y="8"/>
                  </a:cubicBezTo>
                  <a:cubicBezTo>
                    <a:pt x="2" y="8"/>
                    <a:pt x="2" y="8"/>
                    <a:pt x="2" y="8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Oval 48"/>
            <p:cNvSpPr>
              <a:spLocks noChangeArrowheads="1"/>
            </p:cNvSpPr>
            <p:nvPr/>
          </p:nvSpPr>
          <p:spPr bwMode="auto">
            <a:xfrm>
              <a:off x="5976938" y="857251"/>
              <a:ext cx="857250" cy="8572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Oval 49"/>
            <p:cNvSpPr>
              <a:spLocks noChangeArrowheads="1"/>
            </p:cNvSpPr>
            <p:nvPr/>
          </p:nvSpPr>
          <p:spPr bwMode="auto">
            <a:xfrm>
              <a:off x="6027738" y="906463"/>
              <a:ext cx="755650" cy="75723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6230938" y="1387475"/>
              <a:ext cx="352425" cy="236537"/>
            </a:xfrm>
            <a:custGeom>
              <a:avLst/>
              <a:gdLst>
                <a:gd name="T0" fmla="*/ 164 w 164"/>
                <a:gd name="T1" fmla="*/ 71 h 110"/>
                <a:gd name="T2" fmla="*/ 164 w 164"/>
                <a:gd name="T3" fmla="*/ 46 h 110"/>
                <a:gd name="T4" fmla="*/ 151 w 164"/>
                <a:gd name="T5" fmla="*/ 14 h 110"/>
                <a:gd name="T6" fmla="*/ 118 w 164"/>
                <a:gd name="T7" fmla="*/ 0 h 110"/>
                <a:gd name="T8" fmla="*/ 45 w 164"/>
                <a:gd name="T9" fmla="*/ 0 h 110"/>
                <a:gd name="T10" fmla="*/ 13 w 164"/>
                <a:gd name="T11" fmla="*/ 14 h 110"/>
                <a:gd name="T12" fmla="*/ 0 w 164"/>
                <a:gd name="T13" fmla="*/ 46 h 110"/>
                <a:gd name="T14" fmla="*/ 0 w 164"/>
                <a:gd name="T15" fmla="*/ 71 h 110"/>
                <a:gd name="T16" fmla="*/ 18 w 164"/>
                <a:gd name="T17" fmla="*/ 71 h 110"/>
                <a:gd name="T18" fmla="*/ 18 w 164"/>
                <a:gd name="T19" fmla="*/ 110 h 110"/>
                <a:gd name="T20" fmla="*/ 145 w 164"/>
                <a:gd name="T21" fmla="*/ 110 h 110"/>
                <a:gd name="T22" fmla="*/ 145 w 164"/>
                <a:gd name="T23" fmla="*/ 71 h 110"/>
                <a:gd name="T24" fmla="*/ 164 w 164"/>
                <a:gd name="T25" fmla="*/ 7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110">
                  <a:moveTo>
                    <a:pt x="164" y="71"/>
                  </a:moveTo>
                  <a:cubicBezTo>
                    <a:pt x="164" y="46"/>
                    <a:pt x="164" y="46"/>
                    <a:pt x="164" y="46"/>
                  </a:cubicBezTo>
                  <a:cubicBezTo>
                    <a:pt x="164" y="34"/>
                    <a:pt x="159" y="23"/>
                    <a:pt x="151" y="14"/>
                  </a:cubicBezTo>
                  <a:cubicBezTo>
                    <a:pt x="142" y="5"/>
                    <a:pt x="130" y="0"/>
                    <a:pt x="118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34" y="0"/>
                    <a:pt x="22" y="5"/>
                    <a:pt x="13" y="14"/>
                  </a:cubicBezTo>
                  <a:cubicBezTo>
                    <a:pt x="4" y="23"/>
                    <a:pt x="0" y="34"/>
                    <a:pt x="0" y="46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8" y="110"/>
                    <a:pt x="18" y="110"/>
                    <a:pt x="18" y="110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45" y="71"/>
                    <a:pt x="145" y="71"/>
                    <a:pt x="145" y="71"/>
                  </a:cubicBezTo>
                  <a:cubicBezTo>
                    <a:pt x="164" y="71"/>
                    <a:pt x="164" y="71"/>
                    <a:pt x="164" y="71"/>
                  </a:cubicBezTo>
                </a:path>
              </a:pathLst>
            </a:custGeom>
            <a:solidFill>
              <a:srgbClr val="59AF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Rectangle 51"/>
            <p:cNvSpPr>
              <a:spLocks noChangeArrowheads="1"/>
            </p:cNvSpPr>
            <p:nvPr/>
          </p:nvSpPr>
          <p:spPr bwMode="auto">
            <a:xfrm>
              <a:off x="6230938" y="1541463"/>
              <a:ext cx="38100" cy="82550"/>
            </a:xfrm>
            <a:prstGeom prst="rect">
              <a:avLst/>
            </a:pr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Rectangle 52"/>
            <p:cNvSpPr>
              <a:spLocks noChangeArrowheads="1"/>
            </p:cNvSpPr>
            <p:nvPr/>
          </p:nvSpPr>
          <p:spPr bwMode="auto">
            <a:xfrm>
              <a:off x="6230938" y="1541463"/>
              <a:ext cx="38100" cy="82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Rectangle 53"/>
            <p:cNvSpPr>
              <a:spLocks noChangeArrowheads="1"/>
            </p:cNvSpPr>
            <p:nvPr/>
          </p:nvSpPr>
          <p:spPr bwMode="auto">
            <a:xfrm>
              <a:off x="6542088" y="1541463"/>
              <a:ext cx="41275" cy="82550"/>
            </a:xfrm>
            <a:prstGeom prst="rect">
              <a:avLst/>
            </a:pr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Rectangle 54"/>
            <p:cNvSpPr>
              <a:spLocks noChangeArrowheads="1"/>
            </p:cNvSpPr>
            <p:nvPr/>
          </p:nvSpPr>
          <p:spPr bwMode="auto">
            <a:xfrm>
              <a:off x="6542088" y="1541463"/>
              <a:ext cx="41275" cy="82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6354763" y="1314450"/>
              <a:ext cx="101600" cy="106362"/>
            </a:xfrm>
            <a:custGeom>
              <a:avLst/>
              <a:gdLst>
                <a:gd name="T0" fmla="*/ 0 w 47"/>
                <a:gd name="T1" fmla="*/ 0 h 49"/>
                <a:gd name="T2" fmla="*/ 0 w 47"/>
                <a:gd name="T3" fmla="*/ 41 h 49"/>
                <a:gd name="T4" fmla="*/ 24 w 47"/>
                <a:gd name="T5" fmla="*/ 49 h 49"/>
                <a:gd name="T6" fmla="*/ 47 w 47"/>
                <a:gd name="T7" fmla="*/ 41 h 49"/>
                <a:gd name="T8" fmla="*/ 47 w 47"/>
                <a:gd name="T9" fmla="*/ 41 h 49"/>
                <a:gd name="T10" fmla="*/ 47 w 47"/>
                <a:gd name="T11" fmla="*/ 0 h 49"/>
                <a:gd name="T12" fmla="*/ 0 w 47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9">
                  <a:moveTo>
                    <a:pt x="0" y="0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45"/>
                    <a:pt x="11" y="49"/>
                    <a:pt x="24" y="49"/>
                  </a:cubicBezTo>
                  <a:cubicBezTo>
                    <a:pt x="36" y="49"/>
                    <a:pt x="47" y="45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170613" y="1131888"/>
              <a:ext cx="96838" cy="120650"/>
            </a:xfrm>
            <a:custGeom>
              <a:avLst/>
              <a:gdLst>
                <a:gd name="T0" fmla="*/ 17 w 45"/>
                <a:gd name="T1" fmla="*/ 0 h 56"/>
                <a:gd name="T2" fmla="*/ 4 w 45"/>
                <a:gd name="T3" fmla="*/ 22 h 56"/>
                <a:gd name="T4" fmla="*/ 32 w 45"/>
                <a:gd name="T5" fmla="*/ 49 h 56"/>
                <a:gd name="T6" fmla="*/ 17 w 45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56">
                  <a:moveTo>
                    <a:pt x="17" y="0"/>
                  </a:moveTo>
                  <a:cubicBezTo>
                    <a:pt x="9" y="0"/>
                    <a:pt x="0" y="8"/>
                    <a:pt x="4" y="22"/>
                  </a:cubicBezTo>
                  <a:cubicBezTo>
                    <a:pt x="8" y="36"/>
                    <a:pt x="19" y="56"/>
                    <a:pt x="32" y="49"/>
                  </a:cubicBezTo>
                  <a:cubicBezTo>
                    <a:pt x="45" y="42"/>
                    <a:pt x="17" y="0"/>
                    <a:pt x="17" y="0"/>
                  </a:cubicBez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6545263" y="1131888"/>
              <a:ext cx="98425" cy="120650"/>
            </a:xfrm>
            <a:custGeom>
              <a:avLst/>
              <a:gdLst>
                <a:gd name="T0" fmla="*/ 28 w 46"/>
                <a:gd name="T1" fmla="*/ 0 h 56"/>
                <a:gd name="T2" fmla="*/ 42 w 46"/>
                <a:gd name="T3" fmla="*/ 22 h 56"/>
                <a:gd name="T4" fmla="*/ 14 w 46"/>
                <a:gd name="T5" fmla="*/ 49 h 56"/>
                <a:gd name="T6" fmla="*/ 28 w 46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6">
                  <a:moveTo>
                    <a:pt x="28" y="0"/>
                  </a:moveTo>
                  <a:cubicBezTo>
                    <a:pt x="36" y="0"/>
                    <a:pt x="46" y="8"/>
                    <a:pt x="42" y="22"/>
                  </a:cubicBezTo>
                  <a:cubicBezTo>
                    <a:pt x="38" y="36"/>
                    <a:pt x="27" y="56"/>
                    <a:pt x="14" y="49"/>
                  </a:cubicBezTo>
                  <a:cubicBezTo>
                    <a:pt x="0" y="42"/>
                    <a:pt x="28" y="0"/>
                    <a:pt x="28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6567488" y="1184275"/>
              <a:ext cx="30163" cy="55562"/>
            </a:xfrm>
            <a:custGeom>
              <a:avLst/>
              <a:gdLst>
                <a:gd name="T0" fmla="*/ 14 w 14"/>
                <a:gd name="T1" fmla="*/ 0 h 26"/>
                <a:gd name="T2" fmla="*/ 0 w 14"/>
                <a:gd name="T3" fmla="*/ 21 h 26"/>
                <a:gd name="T4" fmla="*/ 3 w 14"/>
                <a:gd name="T5" fmla="*/ 25 h 26"/>
                <a:gd name="T6" fmla="*/ 8 w 14"/>
                <a:gd name="T7" fmla="*/ 26 h 26"/>
                <a:gd name="T8" fmla="*/ 8 w 14"/>
                <a:gd name="T9" fmla="*/ 26 h 26"/>
                <a:gd name="T10" fmla="*/ 14 w 14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6">
                  <a:moveTo>
                    <a:pt x="14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3"/>
                    <a:pt x="1" y="24"/>
                    <a:pt x="3" y="25"/>
                  </a:cubicBezTo>
                  <a:cubicBezTo>
                    <a:pt x="5" y="26"/>
                    <a:pt x="6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6354763" y="1331913"/>
              <a:ext cx="101600" cy="52387"/>
            </a:xfrm>
            <a:custGeom>
              <a:avLst/>
              <a:gdLst>
                <a:gd name="T0" fmla="*/ 47 w 47"/>
                <a:gd name="T1" fmla="*/ 0 h 24"/>
                <a:gd name="T2" fmla="*/ 0 w 47"/>
                <a:gd name="T3" fmla="*/ 0 h 24"/>
                <a:gd name="T4" fmla="*/ 0 w 47"/>
                <a:gd name="T5" fmla="*/ 20 h 24"/>
                <a:gd name="T6" fmla="*/ 24 w 47"/>
                <a:gd name="T7" fmla="*/ 24 h 24"/>
                <a:gd name="T8" fmla="*/ 47 w 47"/>
                <a:gd name="T9" fmla="*/ 20 h 24"/>
                <a:gd name="T10" fmla="*/ 47 w 4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8" y="22"/>
                    <a:pt x="16" y="24"/>
                    <a:pt x="24" y="24"/>
                  </a:cubicBezTo>
                  <a:cubicBezTo>
                    <a:pt x="32" y="24"/>
                    <a:pt x="40" y="22"/>
                    <a:pt x="47" y="20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210300" y="1027113"/>
              <a:ext cx="390525" cy="322262"/>
            </a:xfrm>
            <a:custGeom>
              <a:avLst/>
              <a:gdLst>
                <a:gd name="T0" fmla="*/ 170 w 181"/>
                <a:gd name="T1" fmla="*/ 68 h 150"/>
                <a:gd name="T2" fmla="*/ 162 w 181"/>
                <a:gd name="T3" fmla="*/ 34 h 150"/>
                <a:gd name="T4" fmla="*/ 147 w 181"/>
                <a:gd name="T5" fmla="*/ 19 h 150"/>
                <a:gd name="T6" fmla="*/ 110 w 181"/>
                <a:gd name="T7" fmla="*/ 0 h 150"/>
                <a:gd name="T8" fmla="*/ 110 w 181"/>
                <a:gd name="T9" fmla="*/ 18 h 150"/>
                <a:gd name="T10" fmla="*/ 37 w 181"/>
                <a:gd name="T11" fmla="*/ 3 h 150"/>
                <a:gd name="T12" fmla="*/ 19 w 181"/>
                <a:gd name="T13" fmla="*/ 37 h 150"/>
                <a:gd name="T14" fmla="*/ 11 w 181"/>
                <a:gd name="T15" fmla="*/ 68 h 150"/>
                <a:gd name="T16" fmla="*/ 0 w 181"/>
                <a:gd name="T17" fmla="*/ 68 h 150"/>
                <a:gd name="T18" fmla="*/ 91 w 181"/>
                <a:gd name="T19" fmla="*/ 150 h 150"/>
                <a:gd name="T20" fmla="*/ 181 w 181"/>
                <a:gd name="T21" fmla="*/ 68 h 150"/>
                <a:gd name="T22" fmla="*/ 170 w 181"/>
                <a:gd name="T23" fmla="*/ 68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1" h="150">
                  <a:moveTo>
                    <a:pt x="170" y="68"/>
                  </a:moveTo>
                  <a:cubicBezTo>
                    <a:pt x="176" y="58"/>
                    <a:pt x="162" y="34"/>
                    <a:pt x="162" y="34"/>
                  </a:cubicBezTo>
                  <a:cubicBezTo>
                    <a:pt x="150" y="30"/>
                    <a:pt x="147" y="19"/>
                    <a:pt x="147" y="19"/>
                  </a:cubicBezTo>
                  <a:cubicBezTo>
                    <a:pt x="129" y="16"/>
                    <a:pt x="110" y="0"/>
                    <a:pt x="110" y="0"/>
                  </a:cubicBezTo>
                  <a:cubicBezTo>
                    <a:pt x="102" y="4"/>
                    <a:pt x="110" y="18"/>
                    <a:pt x="110" y="18"/>
                  </a:cubicBezTo>
                  <a:cubicBezTo>
                    <a:pt x="56" y="18"/>
                    <a:pt x="37" y="3"/>
                    <a:pt x="37" y="3"/>
                  </a:cubicBezTo>
                  <a:cubicBezTo>
                    <a:pt x="37" y="3"/>
                    <a:pt x="33" y="30"/>
                    <a:pt x="19" y="37"/>
                  </a:cubicBezTo>
                  <a:cubicBezTo>
                    <a:pt x="5" y="43"/>
                    <a:pt x="11" y="68"/>
                    <a:pt x="11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10" y="111"/>
                    <a:pt x="47" y="150"/>
                    <a:pt x="91" y="150"/>
                  </a:cubicBezTo>
                  <a:cubicBezTo>
                    <a:pt x="135" y="150"/>
                    <a:pt x="172" y="111"/>
                    <a:pt x="181" y="68"/>
                  </a:cubicBezTo>
                  <a:lnTo>
                    <a:pt x="170" y="68"/>
                  </a:ln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269038" y="1506538"/>
              <a:ext cx="12700" cy="90487"/>
            </a:xfrm>
            <a:custGeom>
              <a:avLst/>
              <a:gdLst>
                <a:gd name="T0" fmla="*/ 0 w 6"/>
                <a:gd name="T1" fmla="*/ 0 h 42"/>
                <a:gd name="T2" fmla="*/ 0 w 6"/>
                <a:gd name="T3" fmla="*/ 39 h 42"/>
                <a:gd name="T4" fmla="*/ 6 w 6"/>
                <a:gd name="T5" fmla="*/ 42 h 42"/>
                <a:gd name="T6" fmla="*/ 0 w 6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2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2" y="40"/>
                    <a:pt x="4" y="41"/>
                    <a:pt x="6" y="4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A91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529388" y="1506538"/>
              <a:ext cx="12700" cy="90487"/>
            </a:xfrm>
            <a:custGeom>
              <a:avLst/>
              <a:gdLst>
                <a:gd name="T0" fmla="*/ 6 w 6"/>
                <a:gd name="T1" fmla="*/ 0 h 42"/>
                <a:gd name="T2" fmla="*/ 0 w 6"/>
                <a:gd name="T3" fmla="*/ 42 h 42"/>
                <a:gd name="T4" fmla="*/ 6 w 6"/>
                <a:gd name="T5" fmla="*/ 39 h 42"/>
                <a:gd name="T6" fmla="*/ 6 w 6"/>
                <a:gd name="T7" fmla="*/ 16 h 42"/>
                <a:gd name="T8" fmla="*/ 6 w 6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2">
                  <a:moveTo>
                    <a:pt x="6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2" y="41"/>
                    <a:pt x="4" y="40"/>
                    <a:pt x="6" y="39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4A91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6207125" y="925513"/>
              <a:ext cx="400050" cy="447675"/>
            </a:xfrm>
            <a:custGeom>
              <a:avLst/>
              <a:gdLst>
                <a:gd name="T0" fmla="*/ 186 w 186"/>
                <a:gd name="T1" fmla="*/ 93 h 208"/>
                <a:gd name="T2" fmla="*/ 93 w 186"/>
                <a:gd name="T3" fmla="*/ 0 h 208"/>
                <a:gd name="T4" fmla="*/ 28 w 186"/>
                <a:gd name="T5" fmla="*/ 28 h 208"/>
                <a:gd name="T6" fmla="*/ 14 w 186"/>
                <a:gd name="T7" fmla="*/ 35 h 208"/>
                <a:gd name="T8" fmla="*/ 0 w 186"/>
                <a:gd name="T9" fmla="*/ 93 h 208"/>
                <a:gd name="T10" fmla="*/ 2 w 186"/>
                <a:gd name="T11" fmla="*/ 115 h 208"/>
                <a:gd name="T12" fmla="*/ 25 w 186"/>
                <a:gd name="T13" fmla="*/ 177 h 208"/>
                <a:gd name="T14" fmla="*/ 66 w 186"/>
                <a:gd name="T15" fmla="*/ 203 h 208"/>
                <a:gd name="T16" fmla="*/ 93 w 186"/>
                <a:gd name="T17" fmla="*/ 208 h 208"/>
                <a:gd name="T18" fmla="*/ 120 w 186"/>
                <a:gd name="T19" fmla="*/ 203 h 208"/>
                <a:gd name="T20" fmla="*/ 161 w 186"/>
                <a:gd name="T21" fmla="*/ 177 h 208"/>
                <a:gd name="T22" fmla="*/ 183 w 186"/>
                <a:gd name="T23" fmla="*/ 115 h 208"/>
                <a:gd name="T24" fmla="*/ 183 w 186"/>
                <a:gd name="T25" fmla="*/ 115 h 208"/>
                <a:gd name="T26" fmla="*/ 186 w 186"/>
                <a:gd name="T27" fmla="*/ 93 h 208"/>
                <a:gd name="T28" fmla="*/ 110 w 186"/>
                <a:gd name="T29" fmla="*/ 183 h 208"/>
                <a:gd name="T30" fmla="*/ 93 w 186"/>
                <a:gd name="T31" fmla="*/ 179 h 208"/>
                <a:gd name="T32" fmla="*/ 76 w 186"/>
                <a:gd name="T33" fmla="*/ 183 h 208"/>
                <a:gd name="T34" fmla="*/ 69 w 186"/>
                <a:gd name="T35" fmla="*/ 156 h 208"/>
                <a:gd name="T36" fmla="*/ 93 w 186"/>
                <a:gd name="T37" fmla="*/ 154 h 208"/>
                <a:gd name="T38" fmla="*/ 116 w 186"/>
                <a:gd name="T39" fmla="*/ 156 h 208"/>
                <a:gd name="T40" fmla="*/ 110 w 186"/>
                <a:gd name="T41" fmla="*/ 183 h 208"/>
                <a:gd name="T42" fmla="*/ 144 w 186"/>
                <a:gd name="T43" fmla="*/ 152 h 208"/>
                <a:gd name="T44" fmla="*/ 128 w 186"/>
                <a:gd name="T45" fmla="*/ 154 h 208"/>
                <a:gd name="T46" fmla="*/ 93 w 186"/>
                <a:gd name="T47" fmla="*/ 148 h 208"/>
                <a:gd name="T48" fmla="*/ 58 w 186"/>
                <a:gd name="T49" fmla="*/ 154 h 208"/>
                <a:gd name="T50" fmla="*/ 42 w 186"/>
                <a:gd name="T51" fmla="*/ 152 h 208"/>
                <a:gd name="T52" fmla="*/ 13 w 186"/>
                <a:gd name="T53" fmla="*/ 115 h 208"/>
                <a:gd name="T54" fmla="*/ 13 w 186"/>
                <a:gd name="T55" fmla="*/ 115 h 208"/>
                <a:gd name="T56" fmla="*/ 13 w 186"/>
                <a:gd name="T57" fmla="*/ 113 h 208"/>
                <a:gd name="T58" fmla="*/ 12 w 186"/>
                <a:gd name="T59" fmla="*/ 110 h 208"/>
                <a:gd name="T60" fmla="*/ 21 w 186"/>
                <a:gd name="T61" fmla="*/ 84 h 208"/>
                <a:gd name="T62" fmla="*/ 39 w 186"/>
                <a:gd name="T63" fmla="*/ 50 h 208"/>
                <a:gd name="T64" fmla="*/ 112 w 186"/>
                <a:gd name="T65" fmla="*/ 65 h 208"/>
                <a:gd name="T66" fmla="*/ 112 w 186"/>
                <a:gd name="T67" fmla="*/ 47 h 208"/>
                <a:gd name="T68" fmla="*/ 149 w 186"/>
                <a:gd name="T69" fmla="*/ 66 h 208"/>
                <a:gd name="T70" fmla="*/ 164 w 186"/>
                <a:gd name="T71" fmla="*/ 81 h 208"/>
                <a:gd name="T72" fmla="*/ 173 w 186"/>
                <a:gd name="T73" fmla="*/ 113 h 208"/>
                <a:gd name="T74" fmla="*/ 173 w 186"/>
                <a:gd name="T75" fmla="*/ 113 h 208"/>
                <a:gd name="T76" fmla="*/ 172 w 186"/>
                <a:gd name="T77" fmla="*/ 113 h 208"/>
                <a:gd name="T78" fmla="*/ 144 w 186"/>
                <a:gd name="T79" fmla="*/ 152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6" h="208">
                  <a:moveTo>
                    <a:pt x="186" y="93"/>
                  </a:moveTo>
                  <a:cubicBezTo>
                    <a:pt x="186" y="42"/>
                    <a:pt x="144" y="0"/>
                    <a:pt x="93" y="0"/>
                  </a:cubicBezTo>
                  <a:cubicBezTo>
                    <a:pt x="66" y="0"/>
                    <a:pt x="46" y="2"/>
                    <a:pt x="28" y="28"/>
                  </a:cubicBezTo>
                  <a:cubicBezTo>
                    <a:pt x="27" y="30"/>
                    <a:pt x="23" y="28"/>
                    <a:pt x="14" y="35"/>
                  </a:cubicBezTo>
                  <a:cubicBezTo>
                    <a:pt x="5" y="42"/>
                    <a:pt x="0" y="72"/>
                    <a:pt x="0" y="93"/>
                  </a:cubicBezTo>
                  <a:cubicBezTo>
                    <a:pt x="0" y="100"/>
                    <a:pt x="1" y="107"/>
                    <a:pt x="2" y="115"/>
                  </a:cubicBezTo>
                  <a:cubicBezTo>
                    <a:pt x="4" y="129"/>
                    <a:pt x="6" y="173"/>
                    <a:pt x="25" y="177"/>
                  </a:cubicBezTo>
                  <a:cubicBezTo>
                    <a:pt x="43" y="182"/>
                    <a:pt x="52" y="199"/>
                    <a:pt x="66" y="203"/>
                  </a:cubicBezTo>
                  <a:cubicBezTo>
                    <a:pt x="79" y="207"/>
                    <a:pt x="85" y="208"/>
                    <a:pt x="93" y="208"/>
                  </a:cubicBezTo>
                  <a:cubicBezTo>
                    <a:pt x="100" y="208"/>
                    <a:pt x="106" y="207"/>
                    <a:pt x="120" y="203"/>
                  </a:cubicBezTo>
                  <a:cubicBezTo>
                    <a:pt x="133" y="199"/>
                    <a:pt x="142" y="182"/>
                    <a:pt x="161" y="177"/>
                  </a:cubicBezTo>
                  <a:cubicBezTo>
                    <a:pt x="179" y="173"/>
                    <a:pt x="182" y="129"/>
                    <a:pt x="183" y="115"/>
                  </a:cubicBezTo>
                  <a:cubicBezTo>
                    <a:pt x="183" y="115"/>
                    <a:pt x="183" y="115"/>
                    <a:pt x="183" y="115"/>
                  </a:cubicBezTo>
                  <a:cubicBezTo>
                    <a:pt x="185" y="107"/>
                    <a:pt x="186" y="100"/>
                    <a:pt x="186" y="93"/>
                  </a:cubicBezTo>
                  <a:close/>
                  <a:moveTo>
                    <a:pt x="110" y="183"/>
                  </a:moveTo>
                  <a:cubicBezTo>
                    <a:pt x="102" y="177"/>
                    <a:pt x="93" y="179"/>
                    <a:pt x="93" y="179"/>
                  </a:cubicBezTo>
                  <a:cubicBezTo>
                    <a:pt x="93" y="179"/>
                    <a:pt x="83" y="177"/>
                    <a:pt x="76" y="183"/>
                  </a:cubicBezTo>
                  <a:cubicBezTo>
                    <a:pt x="68" y="189"/>
                    <a:pt x="59" y="156"/>
                    <a:pt x="69" y="156"/>
                  </a:cubicBezTo>
                  <a:cubicBezTo>
                    <a:pt x="80" y="156"/>
                    <a:pt x="88" y="158"/>
                    <a:pt x="93" y="154"/>
                  </a:cubicBezTo>
                  <a:cubicBezTo>
                    <a:pt x="97" y="158"/>
                    <a:pt x="106" y="156"/>
                    <a:pt x="116" y="156"/>
                  </a:cubicBezTo>
                  <a:cubicBezTo>
                    <a:pt x="126" y="156"/>
                    <a:pt x="117" y="189"/>
                    <a:pt x="110" y="183"/>
                  </a:cubicBezTo>
                  <a:close/>
                  <a:moveTo>
                    <a:pt x="144" y="152"/>
                  </a:moveTo>
                  <a:cubicBezTo>
                    <a:pt x="138" y="159"/>
                    <a:pt x="134" y="162"/>
                    <a:pt x="128" y="154"/>
                  </a:cubicBezTo>
                  <a:cubicBezTo>
                    <a:pt x="121" y="147"/>
                    <a:pt x="93" y="148"/>
                    <a:pt x="93" y="148"/>
                  </a:cubicBezTo>
                  <a:cubicBezTo>
                    <a:pt x="93" y="148"/>
                    <a:pt x="64" y="147"/>
                    <a:pt x="58" y="154"/>
                  </a:cubicBezTo>
                  <a:cubicBezTo>
                    <a:pt x="51" y="162"/>
                    <a:pt x="47" y="159"/>
                    <a:pt x="42" y="152"/>
                  </a:cubicBezTo>
                  <a:cubicBezTo>
                    <a:pt x="36" y="145"/>
                    <a:pt x="16" y="132"/>
                    <a:pt x="13" y="115"/>
                  </a:cubicBezTo>
                  <a:cubicBezTo>
                    <a:pt x="13" y="115"/>
                    <a:pt x="13" y="115"/>
                    <a:pt x="13" y="115"/>
                  </a:cubicBezTo>
                  <a:cubicBezTo>
                    <a:pt x="13" y="115"/>
                    <a:pt x="13" y="114"/>
                    <a:pt x="13" y="113"/>
                  </a:cubicBezTo>
                  <a:cubicBezTo>
                    <a:pt x="13" y="112"/>
                    <a:pt x="13" y="111"/>
                    <a:pt x="12" y="110"/>
                  </a:cubicBezTo>
                  <a:cubicBezTo>
                    <a:pt x="11" y="103"/>
                    <a:pt x="11" y="89"/>
                    <a:pt x="21" y="84"/>
                  </a:cubicBezTo>
                  <a:cubicBezTo>
                    <a:pt x="35" y="77"/>
                    <a:pt x="39" y="50"/>
                    <a:pt x="39" y="50"/>
                  </a:cubicBezTo>
                  <a:cubicBezTo>
                    <a:pt x="39" y="50"/>
                    <a:pt x="58" y="65"/>
                    <a:pt x="112" y="65"/>
                  </a:cubicBezTo>
                  <a:cubicBezTo>
                    <a:pt x="112" y="65"/>
                    <a:pt x="104" y="51"/>
                    <a:pt x="112" y="47"/>
                  </a:cubicBezTo>
                  <a:cubicBezTo>
                    <a:pt x="112" y="47"/>
                    <a:pt x="131" y="63"/>
                    <a:pt x="149" y="66"/>
                  </a:cubicBezTo>
                  <a:cubicBezTo>
                    <a:pt x="149" y="66"/>
                    <a:pt x="152" y="77"/>
                    <a:pt x="164" y="81"/>
                  </a:cubicBezTo>
                  <a:cubicBezTo>
                    <a:pt x="164" y="81"/>
                    <a:pt x="174" y="100"/>
                    <a:pt x="173" y="113"/>
                  </a:cubicBezTo>
                  <a:cubicBezTo>
                    <a:pt x="173" y="113"/>
                    <a:pt x="173" y="113"/>
                    <a:pt x="173" y="113"/>
                  </a:cubicBezTo>
                  <a:cubicBezTo>
                    <a:pt x="172" y="113"/>
                    <a:pt x="172" y="113"/>
                    <a:pt x="172" y="113"/>
                  </a:cubicBezTo>
                  <a:cubicBezTo>
                    <a:pt x="170" y="131"/>
                    <a:pt x="150" y="145"/>
                    <a:pt x="144" y="152"/>
                  </a:cubicBezTo>
                  <a:close/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634163" y="1428750"/>
              <a:ext cx="311150" cy="309562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144 h 144"/>
                <a:gd name="T8" fmla="*/ 144 w 144"/>
                <a:gd name="T9" fmla="*/ 72 h 144"/>
                <a:gd name="T10" fmla="*/ 72 w 144"/>
                <a:gd name="T11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44" y="144"/>
                    <a:pt x="144" y="144"/>
                    <a:pt x="144" y="144"/>
                  </a:cubicBezTo>
                  <a:cubicBezTo>
                    <a:pt x="144" y="72"/>
                    <a:pt x="144" y="7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Oval 65"/>
            <p:cNvSpPr>
              <a:spLocks noChangeArrowheads="1"/>
            </p:cNvSpPr>
            <p:nvPr/>
          </p:nvSpPr>
          <p:spPr bwMode="auto">
            <a:xfrm>
              <a:off x="6670675" y="1463675"/>
              <a:ext cx="239713" cy="23812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66"/>
            <p:cNvSpPr>
              <a:spLocks noEditPoints="1"/>
            </p:cNvSpPr>
            <p:nvPr/>
          </p:nvSpPr>
          <p:spPr bwMode="auto">
            <a:xfrm>
              <a:off x="6710363" y="1527175"/>
              <a:ext cx="158750" cy="112712"/>
            </a:xfrm>
            <a:custGeom>
              <a:avLst/>
              <a:gdLst>
                <a:gd name="T0" fmla="*/ 74 w 74"/>
                <a:gd name="T1" fmla="*/ 11 h 52"/>
                <a:gd name="T2" fmla="*/ 63 w 74"/>
                <a:gd name="T3" fmla="*/ 0 h 52"/>
                <a:gd name="T4" fmla="*/ 11 w 74"/>
                <a:gd name="T5" fmla="*/ 0 h 52"/>
                <a:gd name="T6" fmla="*/ 0 w 74"/>
                <a:gd name="T7" fmla="*/ 11 h 52"/>
                <a:gd name="T8" fmla="*/ 0 w 74"/>
                <a:gd name="T9" fmla="*/ 41 h 52"/>
                <a:gd name="T10" fmla="*/ 11 w 74"/>
                <a:gd name="T11" fmla="*/ 52 h 52"/>
                <a:gd name="T12" fmla="*/ 63 w 74"/>
                <a:gd name="T13" fmla="*/ 52 h 52"/>
                <a:gd name="T14" fmla="*/ 74 w 74"/>
                <a:gd name="T15" fmla="*/ 41 h 52"/>
                <a:gd name="T16" fmla="*/ 74 w 74"/>
                <a:gd name="T17" fmla="*/ 11 h 52"/>
                <a:gd name="T18" fmla="*/ 30 w 74"/>
                <a:gd name="T19" fmla="*/ 38 h 52"/>
                <a:gd name="T20" fmla="*/ 30 w 74"/>
                <a:gd name="T21" fmla="*/ 10 h 52"/>
                <a:gd name="T22" fmla="*/ 51 w 74"/>
                <a:gd name="T23" fmla="*/ 24 h 52"/>
                <a:gd name="T24" fmla="*/ 30 w 74"/>
                <a:gd name="T25" fmla="*/ 3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52">
                  <a:moveTo>
                    <a:pt x="74" y="11"/>
                  </a:moveTo>
                  <a:cubicBezTo>
                    <a:pt x="74" y="5"/>
                    <a:pt x="69" y="0"/>
                    <a:pt x="63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7"/>
                    <a:pt x="5" y="52"/>
                    <a:pt x="11" y="52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9" y="52"/>
                    <a:pt x="74" y="47"/>
                    <a:pt x="74" y="41"/>
                  </a:cubicBezTo>
                  <a:lnTo>
                    <a:pt x="74" y="11"/>
                  </a:lnTo>
                  <a:close/>
                  <a:moveTo>
                    <a:pt x="30" y="38"/>
                  </a:moveTo>
                  <a:cubicBezTo>
                    <a:pt x="30" y="10"/>
                    <a:pt x="30" y="10"/>
                    <a:pt x="30" y="10"/>
                  </a:cubicBezTo>
                  <a:cubicBezTo>
                    <a:pt x="51" y="24"/>
                    <a:pt x="51" y="24"/>
                    <a:pt x="51" y="24"/>
                  </a:cubicBezTo>
                  <a:lnTo>
                    <a:pt x="30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Oval 67"/>
            <p:cNvSpPr>
              <a:spLocks noChangeArrowheads="1"/>
            </p:cNvSpPr>
            <p:nvPr/>
          </p:nvSpPr>
          <p:spPr bwMode="auto">
            <a:xfrm>
              <a:off x="7621588" y="1282700"/>
              <a:ext cx="858838" cy="85883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Oval 68"/>
            <p:cNvSpPr>
              <a:spLocks noChangeArrowheads="1"/>
            </p:cNvSpPr>
            <p:nvPr/>
          </p:nvSpPr>
          <p:spPr bwMode="auto">
            <a:xfrm>
              <a:off x="7673975" y="1333500"/>
              <a:ext cx="755650" cy="75565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7818438" y="1323975"/>
              <a:ext cx="266700" cy="468312"/>
            </a:xfrm>
            <a:custGeom>
              <a:avLst/>
              <a:gdLst>
                <a:gd name="T0" fmla="*/ 124 w 124"/>
                <a:gd name="T1" fmla="*/ 19 h 218"/>
                <a:gd name="T2" fmla="*/ 13 w 124"/>
                <a:gd name="T3" fmla="*/ 72 h 218"/>
                <a:gd name="T4" fmla="*/ 34 w 124"/>
                <a:gd name="T5" fmla="*/ 202 h 218"/>
                <a:gd name="T6" fmla="*/ 109 w 124"/>
                <a:gd name="T7" fmla="*/ 218 h 218"/>
                <a:gd name="T8" fmla="*/ 124 w 124"/>
                <a:gd name="T9" fmla="*/ 19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218">
                  <a:moveTo>
                    <a:pt x="124" y="19"/>
                  </a:moveTo>
                  <a:cubicBezTo>
                    <a:pt x="124" y="19"/>
                    <a:pt x="29" y="0"/>
                    <a:pt x="13" y="72"/>
                  </a:cubicBezTo>
                  <a:cubicBezTo>
                    <a:pt x="0" y="134"/>
                    <a:pt x="33" y="173"/>
                    <a:pt x="34" y="202"/>
                  </a:cubicBezTo>
                  <a:cubicBezTo>
                    <a:pt x="34" y="202"/>
                    <a:pt x="59" y="218"/>
                    <a:pt x="109" y="218"/>
                  </a:cubicBezTo>
                  <a:cubicBezTo>
                    <a:pt x="124" y="19"/>
                    <a:pt x="124" y="19"/>
                    <a:pt x="124" y="19"/>
                  </a:cubicBezTo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8056563" y="1360488"/>
              <a:ext cx="206375" cy="431800"/>
            </a:xfrm>
            <a:custGeom>
              <a:avLst/>
              <a:gdLst>
                <a:gd name="T0" fmla="*/ 13 w 96"/>
                <a:gd name="T1" fmla="*/ 2 h 201"/>
                <a:gd name="T2" fmla="*/ 53 w 96"/>
                <a:gd name="T3" fmla="*/ 7 h 201"/>
                <a:gd name="T4" fmla="*/ 91 w 96"/>
                <a:gd name="T5" fmla="*/ 51 h 201"/>
                <a:gd name="T6" fmla="*/ 74 w 96"/>
                <a:gd name="T7" fmla="*/ 185 h 201"/>
                <a:gd name="T8" fmla="*/ 0 w 96"/>
                <a:gd name="T9" fmla="*/ 201 h 201"/>
                <a:gd name="T10" fmla="*/ 13 w 96"/>
                <a:gd name="T11" fmla="*/ 2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201">
                  <a:moveTo>
                    <a:pt x="13" y="2"/>
                  </a:moveTo>
                  <a:cubicBezTo>
                    <a:pt x="13" y="2"/>
                    <a:pt x="36" y="0"/>
                    <a:pt x="53" y="7"/>
                  </a:cubicBezTo>
                  <a:cubicBezTo>
                    <a:pt x="76" y="16"/>
                    <a:pt x="90" y="29"/>
                    <a:pt x="91" y="51"/>
                  </a:cubicBezTo>
                  <a:cubicBezTo>
                    <a:pt x="96" y="114"/>
                    <a:pt x="76" y="156"/>
                    <a:pt x="74" y="185"/>
                  </a:cubicBezTo>
                  <a:cubicBezTo>
                    <a:pt x="74" y="185"/>
                    <a:pt x="50" y="201"/>
                    <a:pt x="0" y="201"/>
                  </a:cubicBezTo>
                  <a:cubicBezTo>
                    <a:pt x="13" y="2"/>
                    <a:pt x="13" y="2"/>
                    <a:pt x="13" y="2"/>
                  </a:cubicBezTo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7874000" y="1814513"/>
              <a:ext cx="355600" cy="236537"/>
            </a:xfrm>
            <a:custGeom>
              <a:avLst/>
              <a:gdLst>
                <a:gd name="T0" fmla="*/ 165 w 165"/>
                <a:gd name="T1" fmla="*/ 71 h 110"/>
                <a:gd name="T2" fmla="*/ 165 w 165"/>
                <a:gd name="T3" fmla="*/ 46 h 110"/>
                <a:gd name="T4" fmla="*/ 151 w 165"/>
                <a:gd name="T5" fmla="*/ 14 h 110"/>
                <a:gd name="T6" fmla="*/ 119 w 165"/>
                <a:gd name="T7" fmla="*/ 0 h 110"/>
                <a:gd name="T8" fmla="*/ 46 w 165"/>
                <a:gd name="T9" fmla="*/ 0 h 110"/>
                <a:gd name="T10" fmla="*/ 14 w 165"/>
                <a:gd name="T11" fmla="*/ 14 h 110"/>
                <a:gd name="T12" fmla="*/ 0 w 165"/>
                <a:gd name="T13" fmla="*/ 46 h 110"/>
                <a:gd name="T14" fmla="*/ 0 w 165"/>
                <a:gd name="T15" fmla="*/ 71 h 110"/>
                <a:gd name="T16" fmla="*/ 19 w 165"/>
                <a:gd name="T17" fmla="*/ 71 h 110"/>
                <a:gd name="T18" fmla="*/ 19 w 165"/>
                <a:gd name="T19" fmla="*/ 110 h 110"/>
                <a:gd name="T20" fmla="*/ 146 w 165"/>
                <a:gd name="T21" fmla="*/ 110 h 110"/>
                <a:gd name="T22" fmla="*/ 146 w 165"/>
                <a:gd name="T23" fmla="*/ 71 h 110"/>
                <a:gd name="T24" fmla="*/ 165 w 165"/>
                <a:gd name="T25" fmla="*/ 7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110">
                  <a:moveTo>
                    <a:pt x="165" y="71"/>
                  </a:moveTo>
                  <a:cubicBezTo>
                    <a:pt x="165" y="46"/>
                    <a:pt x="165" y="46"/>
                    <a:pt x="165" y="46"/>
                  </a:cubicBezTo>
                  <a:cubicBezTo>
                    <a:pt x="165" y="34"/>
                    <a:pt x="160" y="23"/>
                    <a:pt x="151" y="14"/>
                  </a:cubicBezTo>
                  <a:cubicBezTo>
                    <a:pt x="142" y="5"/>
                    <a:pt x="131" y="0"/>
                    <a:pt x="119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4" y="0"/>
                    <a:pt x="23" y="5"/>
                    <a:pt x="14" y="14"/>
                  </a:cubicBezTo>
                  <a:cubicBezTo>
                    <a:pt x="5" y="23"/>
                    <a:pt x="0" y="34"/>
                    <a:pt x="0" y="46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9" y="110"/>
                    <a:pt x="19" y="110"/>
                    <a:pt x="19" y="110"/>
                  </a:cubicBezTo>
                  <a:cubicBezTo>
                    <a:pt x="146" y="110"/>
                    <a:pt x="146" y="110"/>
                    <a:pt x="146" y="110"/>
                  </a:cubicBezTo>
                  <a:cubicBezTo>
                    <a:pt x="146" y="71"/>
                    <a:pt x="146" y="71"/>
                    <a:pt x="146" y="71"/>
                  </a:cubicBezTo>
                  <a:cubicBezTo>
                    <a:pt x="165" y="71"/>
                    <a:pt x="165" y="71"/>
                    <a:pt x="165" y="71"/>
                  </a:cubicBezTo>
                </a:path>
              </a:pathLst>
            </a:custGeom>
            <a:solidFill>
              <a:srgbClr val="FFBD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Rectangle 72"/>
            <p:cNvSpPr>
              <a:spLocks noChangeArrowheads="1"/>
            </p:cNvSpPr>
            <p:nvPr/>
          </p:nvSpPr>
          <p:spPr bwMode="auto">
            <a:xfrm>
              <a:off x="7874000" y="1966913"/>
              <a:ext cx="41275" cy="84137"/>
            </a:xfrm>
            <a:prstGeom prst="rect">
              <a:avLst/>
            </a:prstGeom>
            <a:solidFill>
              <a:srgbClr val="2050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Rectangle 73"/>
            <p:cNvSpPr>
              <a:spLocks noChangeArrowheads="1"/>
            </p:cNvSpPr>
            <p:nvPr/>
          </p:nvSpPr>
          <p:spPr bwMode="auto">
            <a:xfrm>
              <a:off x="7874000" y="1966913"/>
              <a:ext cx="41275" cy="84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Rectangle 74"/>
            <p:cNvSpPr>
              <a:spLocks noChangeArrowheads="1"/>
            </p:cNvSpPr>
            <p:nvPr/>
          </p:nvSpPr>
          <p:spPr bwMode="auto">
            <a:xfrm>
              <a:off x="8188325" y="1966913"/>
              <a:ext cx="41275" cy="84137"/>
            </a:xfrm>
            <a:prstGeom prst="rect">
              <a:avLst/>
            </a:prstGeom>
            <a:solidFill>
              <a:srgbClr val="2050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Rectangle 75"/>
            <p:cNvSpPr>
              <a:spLocks noChangeArrowheads="1"/>
            </p:cNvSpPr>
            <p:nvPr/>
          </p:nvSpPr>
          <p:spPr bwMode="auto">
            <a:xfrm>
              <a:off x="8188325" y="1966913"/>
              <a:ext cx="41275" cy="84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8001000" y="1741488"/>
              <a:ext cx="101600" cy="104775"/>
            </a:xfrm>
            <a:custGeom>
              <a:avLst/>
              <a:gdLst>
                <a:gd name="T0" fmla="*/ 0 w 47"/>
                <a:gd name="T1" fmla="*/ 0 h 49"/>
                <a:gd name="T2" fmla="*/ 0 w 47"/>
                <a:gd name="T3" fmla="*/ 42 h 49"/>
                <a:gd name="T4" fmla="*/ 23 w 47"/>
                <a:gd name="T5" fmla="*/ 49 h 49"/>
                <a:gd name="T6" fmla="*/ 47 w 47"/>
                <a:gd name="T7" fmla="*/ 42 h 49"/>
                <a:gd name="T8" fmla="*/ 47 w 47"/>
                <a:gd name="T9" fmla="*/ 42 h 49"/>
                <a:gd name="T10" fmla="*/ 47 w 47"/>
                <a:gd name="T11" fmla="*/ 0 h 49"/>
                <a:gd name="T12" fmla="*/ 0 w 47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9">
                  <a:moveTo>
                    <a:pt x="0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11" y="49"/>
                    <a:pt x="23" y="49"/>
                  </a:cubicBezTo>
                  <a:cubicBezTo>
                    <a:pt x="36" y="49"/>
                    <a:pt x="47" y="46"/>
                    <a:pt x="47" y="42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7813675" y="1557338"/>
              <a:ext cx="98425" cy="120650"/>
            </a:xfrm>
            <a:custGeom>
              <a:avLst/>
              <a:gdLst>
                <a:gd name="T0" fmla="*/ 18 w 46"/>
                <a:gd name="T1" fmla="*/ 0 h 56"/>
                <a:gd name="T2" fmla="*/ 4 w 46"/>
                <a:gd name="T3" fmla="*/ 22 h 56"/>
                <a:gd name="T4" fmla="*/ 33 w 46"/>
                <a:gd name="T5" fmla="*/ 49 h 56"/>
                <a:gd name="T6" fmla="*/ 18 w 46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6">
                  <a:moveTo>
                    <a:pt x="18" y="0"/>
                  </a:moveTo>
                  <a:cubicBezTo>
                    <a:pt x="10" y="0"/>
                    <a:pt x="0" y="8"/>
                    <a:pt x="4" y="22"/>
                  </a:cubicBezTo>
                  <a:cubicBezTo>
                    <a:pt x="9" y="36"/>
                    <a:pt x="19" y="56"/>
                    <a:pt x="33" y="49"/>
                  </a:cubicBezTo>
                  <a:cubicBezTo>
                    <a:pt x="46" y="42"/>
                    <a:pt x="18" y="0"/>
                    <a:pt x="18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7878763" y="1657350"/>
              <a:ext cx="12700" cy="7937"/>
            </a:xfrm>
            <a:custGeom>
              <a:avLst/>
              <a:gdLst>
                <a:gd name="T0" fmla="*/ 6 w 6"/>
                <a:gd name="T1" fmla="*/ 0 h 4"/>
                <a:gd name="T2" fmla="*/ 3 w 6"/>
                <a:gd name="T3" fmla="*/ 3 h 4"/>
                <a:gd name="T4" fmla="*/ 0 w 6"/>
                <a:gd name="T5" fmla="*/ 4 h 4"/>
                <a:gd name="T6" fmla="*/ 3 w 6"/>
                <a:gd name="T7" fmla="*/ 3 h 4"/>
                <a:gd name="T8" fmla="*/ 6 w 6"/>
                <a:gd name="T9" fmla="*/ 0 h 4"/>
                <a:gd name="T10" fmla="*/ 6 w 6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cubicBezTo>
                    <a:pt x="5" y="1"/>
                    <a:pt x="4" y="2"/>
                    <a:pt x="3" y="3"/>
                  </a:cubicBezTo>
                  <a:cubicBezTo>
                    <a:pt x="2" y="4"/>
                    <a:pt x="1" y="4"/>
                    <a:pt x="0" y="4"/>
                  </a:cubicBezTo>
                  <a:cubicBezTo>
                    <a:pt x="1" y="4"/>
                    <a:pt x="2" y="4"/>
                    <a:pt x="3" y="3"/>
                  </a:cubicBezTo>
                  <a:cubicBezTo>
                    <a:pt x="4" y="2"/>
                    <a:pt x="5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AB79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7858125" y="1609725"/>
              <a:ext cx="33338" cy="58737"/>
            </a:xfrm>
            <a:custGeom>
              <a:avLst/>
              <a:gdLst>
                <a:gd name="T0" fmla="*/ 0 w 15"/>
                <a:gd name="T1" fmla="*/ 0 h 27"/>
                <a:gd name="T2" fmla="*/ 6 w 15"/>
                <a:gd name="T3" fmla="*/ 27 h 27"/>
                <a:gd name="T4" fmla="*/ 6 w 15"/>
                <a:gd name="T5" fmla="*/ 27 h 27"/>
                <a:gd name="T6" fmla="*/ 9 w 15"/>
                <a:gd name="T7" fmla="*/ 26 h 27"/>
                <a:gd name="T8" fmla="*/ 12 w 15"/>
                <a:gd name="T9" fmla="*/ 25 h 27"/>
                <a:gd name="T10" fmla="*/ 15 w 15"/>
                <a:gd name="T11" fmla="*/ 22 h 27"/>
                <a:gd name="T12" fmla="*/ 0 w 15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27">
                  <a:moveTo>
                    <a:pt x="0" y="0"/>
                  </a:moveTo>
                  <a:cubicBezTo>
                    <a:pt x="6" y="27"/>
                    <a:pt x="6" y="27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7"/>
                    <a:pt x="8" y="26"/>
                    <a:pt x="9" y="26"/>
                  </a:cubicBezTo>
                  <a:cubicBezTo>
                    <a:pt x="10" y="26"/>
                    <a:pt x="11" y="26"/>
                    <a:pt x="12" y="25"/>
                  </a:cubicBezTo>
                  <a:cubicBezTo>
                    <a:pt x="13" y="24"/>
                    <a:pt x="14" y="23"/>
                    <a:pt x="15" y="2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8189913" y="1557338"/>
              <a:ext cx="98425" cy="120650"/>
            </a:xfrm>
            <a:custGeom>
              <a:avLst/>
              <a:gdLst>
                <a:gd name="T0" fmla="*/ 28 w 46"/>
                <a:gd name="T1" fmla="*/ 0 h 56"/>
                <a:gd name="T2" fmla="*/ 42 w 46"/>
                <a:gd name="T3" fmla="*/ 22 h 56"/>
                <a:gd name="T4" fmla="*/ 13 w 46"/>
                <a:gd name="T5" fmla="*/ 49 h 56"/>
                <a:gd name="T6" fmla="*/ 28 w 46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6">
                  <a:moveTo>
                    <a:pt x="28" y="0"/>
                  </a:moveTo>
                  <a:cubicBezTo>
                    <a:pt x="36" y="0"/>
                    <a:pt x="46" y="8"/>
                    <a:pt x="42" y="22"/>
                  </a:cubicBezTo>
                  <a:cubicBezTo>
                    <a:pt x="37" y="36"/>
                    <a:pt x="27" y="56"/>
                    <a:pt x="13" y="49"/>
                  </a:cubicBezTo>
                  <a:cubicBezTo>
                    <a:pt x="0" y="42"/>
                    <a:pt x="28" y="0"/>
                    <a:pt x="28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auto">
            <a:xfrm>
              <a:off x="8212138" y="1609725"/>
              <a:ext cx="31750" cy="58737"/>
            </a:xfrm>
            <a:custGeom>
              <a:avLst/>
              <a:gdLst>
                <a:gd name="T0" fmla="*/ 15 w 15"/>
                <a:gd name="T1" fmla="*/ 0 h 27"/>
                <a:gd name="T2" fmla="*/ 0 w 15"/>
                <a:gd name="T3" fmla="*/ 22 h 27"/>
                <a:gd name="T4" fmla="*/ 3 w 15"/>
                <a:gd name="T5" fmla="*/ 25 h 27"/>
                <a:gd name="T6" fmla="*/ 9 w 15"/>
                <a:gd name="T7" fmla="*/ 27 h 27"/>
                <a:gd name="T8" fmla="*/ 9 w 15"/>
                <a:gd name="T9" fmla="*/ 27 h 27"/>
                <a:gd name="T10" fmla="*/ 15 w 15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7">
                  <a:moveTo>
                    <a:pt x="15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1" y="23"/>
                    <a:pt x="2" y="24"/>
                    <a:pt x="3" y="25"/>
                  </a:cubicBezTo>
                  <a:cubicBezTo>
                    <a:pt x="5" y="26"/>
                    <a:pt x="7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auto">
            <a:xfrm>
              <a:off x="8001000" y="1757363"/>
              <a:ext cx="101600" cy="52387"/>
            </a:xfrm>
            <a:custGeom>
              <a:avLst/>
              <a:gdLst>
                <a:gd name="T0" fmla="*/ 47 w 47"/>
                <a:gd name="T1" fmla="*/ 0 h 24"/>
                <a:gd name="T2" fmla="*/ 0 w 47"/>
                <a:gd name="T3" fmla="*/ 0 h 24"/>
                <a:gd name="T4" fmla="*/ 0 w 47"/>
                <a:gd name="T5" fmla="*/ 20 h 24"/>
                <a:gd name="T6" fmla="*/ 24 w 47"/>
                <a:gd name="T7" fmla="*/ 24 h 24"/>
                <a:gd name="T8" fmla="*/ 47 w 47"/>
                <a:gd name="T9" fmla="*/ 20 h 24"/>
                <a:gd name="T10" fmla="*/ 47 w 4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8" y="23"/>
                    <a:pt x="15" y="24"/>
                    <a:pt x="24" y="24"/>
                  </a:cubicBezTo>
                  <a:cubicBezTo>
                    <a:pt x="32" y="24"/>
                    <a:pt x="39" y="23"/>
                    <a:pt x="47" y="20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auto">
            <a:xfrm>
              <a:off x="7820025" y="1384300"/>
              <a:ext cx="461963" cy="390525"/>
            </a:xfrm>
            <a:custGeom>
              <a:avLst/>
              <a:gdLst>
                <a:gd name="T0" fmla="*/ 108 w 215"/>
                <a:gd name="T1" fmla="*/ 0 h 182"/>
                <a:gd name="T2" fmla="*/ 17 w 215"/>
                <a:gd name="T3" fmla="*/ 100 h 182"/>
                <a:gd name="T4" fmla="*/ 108 w 215"/>
                <a:gd name="T5" fmla="*/ 182 h 182"/>
                <a:gd name="T6" fmla="*/ 198 w 215"/>
                <a:gd name="T7" fmla="*/ 100 h 182"/>
                <a:gd name="T8" fmla="*/ 108 w 215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" h="182">
                  <a:moveTo>
                    <a:pt x="108" y="0"/>
                  </a:moveTo>
                  <a:cubicBezTo>
                    <a:pt x="0" y="0"/>
                    <a:pt x="17" y="100"/>
                    <a:pt x="17" y="100"/>
                  </a:cubicBezTo>
                  <a:cubicBezTo>
                    <a:pt x="26" y="143"/>
                    <a:pt x="63" y="182"/>
                    <a:pt x="108" y="182"/>
                  </a:cubicBezTo>
                  <a:cubicBezTo>
                    <a:pt x="152" y="182"/>
                    <a:pt x="189" y="143"/>
                    <a:pt x="198" y="100"/>
                  </a:cubicBezTo>
                  <a:cubicBezTo>
                    <a:pt x="198" y="100"/>
                    <a:pt x="215" y="0"/>
                    <a:pt x="108" y="0"/>
                  </a:cubicBez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auto">
            <a:xfrm>
              <a:off x="7915275" y="1931988"/>
              <a:ext cx="12700" cy="90487"/>
            </a:xfrm>
            <a:custGeom>
              <a:avLst/>
              <a:gdLst>
                <a:gd name="T0" fmla="*/ 0 w 6"/>
                <a:gd name="T1" fmla="*/ 0 h 42"/>
                <a:gd name="T2" fmla="*/ 0 w 6"/>
                <a:gd name="T3" fmla="*/ 39 h 42"/>
                <a:gd name="T4" fmla="*/ 6 w 6"/>
                <a:gd name="T5" fmla="*/ 42 h 42"/>
                <a:gd name="T6" fmla="*/ 0 w 6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2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2" y="40"/>
                    <a:pt x="4" y="41"/>
                    <a:pt x="6" y="4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9D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8175625" y="1931988"/>
              <a:ext cx="12700" cy="90487"/>
            </a:xfrm>
            <a:custGeom>
              <a:avLst/>
              <a:gdLst>
                <a:gd name="T0" fmla="*/ 6 w 6"/>
                <a:gd name="T1" fmla="*/ 0 h 42"/>
                <a:gd name="T2" fmla="*/ 0 w 6"/>
                <a:gd name="T3" fmla="*/ 42 h 42"/>
                <a:gd name="T4" fmla="*/ 6 w 6"/>
                <a:gd name="T5" fmla="*/ 39 h 42"/>
                <a:gd name="T6" fmla="*/ 6 w 6"/>
                <a:gd name="T7" fmla="*/ 16 h 42"/>
                <a:gd name="T8" fmla="*/ 6 w 6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2">
                  <a:moveTo>
                    <a:pt x="6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2" y="41"/>
                    <a:pt x="4" y="40"/>
                    <a:pt x="6" y="39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D49D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auto">
            <a:xfrm>
              <a:off x="7835900" y="1355725"/>
              <a:ext cx="249238" cy="339725"/>
            </a:xfrm>
            <a:custGeom>
              <a:avLst/>
              <a:gdLst>
                <a:gd name="T0" fmla="*/ 116 w 116"/>
                <a:gd name="T1" fmla="*/ 10 h 158"/>
                <a:gd name="T2" fmla="*/ 84 w 116"/>
                <a:gd name="T3" fmla="*/ 57 h 158"/>
                <a:gd name="T4" fmla="*/ 27 w 116"/>
                <a:gd name="T5" fmla="*/ 158 h 158"/>
                <a:gd name="T6" fmla="*/ 7 w 116"/>
                <a:gd name="T7" fmla="*/ 78 h 158"/>
                <a:gd name="T8" fmla="*/ 116 w 116"/>
                <a:gd name="T9" fmla="*/ 1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58">
                  <a:moveTo>
                    <a:pt x="116" y="10"/>
                  </a:moveTo>
                  <a:cubicBezTo>
                    <a:pt x="116" y="10"/>
                    <a:pt x="116" y="50"/>
                    <a:pt x="84" y="57"/>
                  </a:cubicBezTo>
                  <a:cubicBezTo>
                    <a:pt x="52" y="64"/>
                    <a:pt x="29" y="108"/>
                    <a:pt x="27" y="158"/>
                  </a:cubicBezTo>
                  <a:cubicBezTo>
                    <a:pt x="27" y="158"/>
                    <a:pt x="0" y="111"/>
                    <a:pt x="7" y="78"/>
                  </a:cubicBezTo>
                  <a:cubicBezTo>
                    <a:pt x="13" y="46"/>
                    <a:pt x="42" y="0"/>
                    <a:pt x="116" y="10"/>
                  </a:cubicBezTo>
                  <a:close/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87"/>
            <p:cNvSpPr>
              <a:spLocks/>
            </p:cNvSpPr>
            <p:nvPr/>
          </p:nvSpPr>
          <p:spPr bwMode="auto">
            <a:xfrm>
              <a:off x="8042275" y="1377950"/>
              <a:ext cx="227013" cy="287337"/>
            </a:xfrm>
            <a:custGeom>
              <a:avLst/>
              <a:gdLst>
                <a:gd name="T0" fmla="*/ 20 w 106"/>
                <a:gd name="T1" fmla="*/ 0 h 134"/>
                <a:gd name="T2" fmla="*/ 12 w 106"/>
                <a:gd name="T3" fmla="*/ 42 h 134"/>
                <a:gd name="T4" fmla="*/ 77 w 106"/>
                <a:gd name="T5" fmla="*/ 75 h 134"/>
                <a:gd name="T6" fmla="*/ 83 w 106"/>
                <a:gd name="T7" fmla="*/ 134 h 134"/>
                <a:gd name="T8" fmla="*/ 96 w 106"/>
                <a:gd name="T9" fmla="*/ 40 h 134"/>
                <a:gd name="T10" fmla="*/ 62 w 106"/>
                <a:gd name="T11" fmla="*/ 11 h 134"/>
                <a:gd name="T12" fmla="*/ 20 w 106"/>
                <a:gd name="T13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34">
                  <a:moveTo>
                    <a:pt x="20" y="0"/>
                  </a:moveTo>
                  <a:cubicBezTo>
                    <a:pt x="20" y="0"/>
                    <a:pt x="0" y="32"/>
                    <a:pt x="12" y="42"/>
                  </a:cubicBezTo>
                  <a:cubicBezTo>
                    <a:pt x="25" y="53"/>
                    <a:pt x="67" y="55"/>
                    <a:pt x="77" y="75"/>
                  </a:cubicBezTo>
                  <a:cubicBezTo>
                    <a:pt x="86" y="95"/>
                    <a:pt x="83" y="134"/>
                    <a:pt x="83" y="134"/>
                  </a:cubicBezTo>
                  <a:cubicBezTo>
                    <a:pt x="83" y="134"/>
                    <a:pt x="106" y="107"/>
                    <a:pt x="96" y="40"/>
                  </a:cubicBezTo>
                  <a:cubicBezTo>
                    <a:pt x="95" y="31"/>
                    <a:pt x="78" y="18"/>
                    <a:pt x="62" y="11"/>
                  </a:cubicBezTo>
                  <a:cubicBezTo>
                    <a:pt x="42" y="2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88"/>
            <p:cNvSpPr>
              <a:spLocks/>
            </p:cNvSpPr>
            <p:nvPr/>
          </p:nvSpPr>
          <p:spPr bwMode="auto">
            <a:xfrm>
              <a:off x="7845425" y="1393825"/>
              <a:ext cx="239713" cy="330200"/>
            </a:xfrm>
            <a:custGeom>
              <a:avLst/>
              <a:gdLst>
                <a:gd name="T0" fmla="*/ 111 w 111"/>
                <a:gd name="T1" fmla="*/ 13 h 153"/>
                <a:gd name="T2" fmla="*/ 83 w 111"/>
                <a:gd name="T3" fmla="*/ 43 h 153"/>
                <a:gd name="T4" fmla="*/ 27 w 111"/>
                <a:gd name="T5" fmla="*/ 153 h 153"/>
                <a:gd name="T6" fmla="*/ 32 w 111"/>
                <a:gd name="T7" fmla="*/ 44 h 153"/>
                <a:gd name="T8" fmla="*/ 111 w 111"/>
                <a:gd name="T9" fmla="*/ 1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53">
                  <a:moveTo>
                    <a:pt x="111" y="13"/>
                  </a:moveTo>
                  <a:cubicBezTo>
                    <a:pt x="110" y="22"/>
                    <a:pt x="95" y="38"/>
                    <a:pt x="83" y="43"/>
                  </a:cubicBezTo>
                  <a:cubicBezTo>
                    <a:pt x="71" y="48"/>
                    <a:pt x="21" y="65"/>
                    <a:pt x="27" y="153"/>
                  </a:cubicBezTo>
                  <a:cubicBezTo>
                    <a:pt x="27" y="153"/>
                    <a:pt x="0" y="87"/>
                    <a:pt x="32" y="44"/>
                  </a:cubicBezTo>
                  <a:cubicBezTo>
                    <a:pt x="64" y="0"/>
                    <a:pt x="111" y="13"/>
                    <a:pt x="111" y="13"/>
                  </a:cubicBezTo>
                  <a:close/>
                </a:path>
              </a:pathLst>
            </a:custGeom>
            <a:solidFill>
              <a:srgbClr val="E0A2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8026400" y="1393825"/>
              <a:ext cx="239713" cy="330200"/>
            </a:xfrm>
            <a:custGeom>
              <a:avLst/>
              <a:gdLst>
                <a:gd name="T0" fmla="*/ 27 w 111"/>
                <a:gd name="T1" fmla="*/ 13 h 153"/>
                <a:gd name="T2" fmla="*/ 28 w 111"/>
                <a:gd name="T3" fmla="*/ 43 h 153"/>
                <a:gd name="T4" fmla="*/ 85 w 111"/>
                <a:gd name="T5" fmla="*/ 153 h 153"/>
                <a:gd name="T6" fmla="*/ 79 w 111"/>
                <a:gd name="T7" fmla="*/ 44 h 153"/>
                <a:gd name="T8" fmla="*/ 27 w 111"/>
                <a:gd name="T9" fmla="*/ 1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53">
                  <a:moveTo>
                    <a:pt x="27" y="13"/>
                  </a:moveTo>
                  <a:cubicBezTo>
                    <a:pt x="0" y="28"/>
                    <a:pt x="16" y="38"/>
                    <a:pt x="28" y="43"/>
                  </a:cubicBezTo>
                  <a:cubicBezTo>
                    <a:pt x="40" y="48"/>
                    <a:pt x="91" y="65"/>
                    <a:pt x="85" y="153"/>
                  </a:cubicBezTo>
                  <a:cubicBezTo>
                    <a:pt x="85" y="153"/>
                    <a:pt x="111" y="87"/>
                    <a:pt x="79" y="44"/>
                  </a:cubicBezTo>
                  <a:cubicBezTo>
                    <a:pt x="47" y="0"/>
                    <a:pt x="27" y="13"/>
                    <a:pt x="27" y="13"/>
                  </a:cubicBezTo>
                  <a:close/>
                </a:path>
              </a:pathLst>
            </a:custGeom>
            <a:solidFill>
              <a:srgbClr val="E0A2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8280400" y="1854200"/>
              <a:ext cx="309563" cy="311150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144 h 144"/>
                <a:gd name="T8" fmla="*/ 144 w 144"/>
                <a:gd name="T9" fmla="*/ 72 h 144"/>
                <a:gd name="T10" fmla="*/ 72 w 144"/>
                <a:gd name="T11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44" y="144"/>
                    <a:pt x="144" y="144"/>
                    <a:pt x="144" y="144"/>
                  </a:cubicBezTo>
                  <a:cubicBezTo>
                    <a:pt x="144" y="72"/>
                    <a:pt x="144" y="7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Oval 91"/>
            <p:cNvSpPr>
              <a:spLocks noChangeArrowheads="1"/>
            </p:cNvSpPr>
            <p:nvPr/>
          </p:nvSpPr>
          <p:spPr bwMode="auto">
            <a:xfrm>
              <a:off x="8315325" y="1889125"/>
              <a:ext cx="241300" cy="2413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auto">
            <a:xfrm>
              <a:off x="8347075" y="1938338"/>
              <a:ext cx="176213" cy="142875"/>
            </a:xfrm>
            <a:custGeom>
              <a:avLst/>
              <a:gdLst>
                <a:gd name="T0" fmla="*/ 82 w 82"/>
                <a:gd name="T1" fmla="*/ 8 h 66"/>
                <a:gd name="T2" fmla="*/ 72 w 82"/>
                <a:gd name="T3" fmla="*/ 10 h 66"/>
                <a:gd name="T4" fmla="*/ 79 w 82"/>
                <a:gd name="T5" fmla="*/ 1 h 66"/>
                <a:gd name="T6" fmla="*/ 69 w 82"/>
                <a:gd name="T7" fmla="*/ 5 h 66"/>
                <a:gd name="T8" fmla="*/ 57 w 82"/>
                <a:gd name="T9" fmla="*/ 0 h 66"/>
                <a:gd name="T10" fmla="*/ 40 w 82"/>
                <a:gd name="T11" fmla="*/ 17 h 66"/>
                <a:gd name="T12" fmla="*/ 40 w 82"/>
                <a:gd name="T13" fmla="*/ 20 h 66"/>
                <a:gd name="T14" fmla="*/ 6 w 82"/>
                <a:gd name="T15" fmla="*/ 3 h 66"/>
                <a:gd name="T16" fmla="*/ 4 w 82"/>
                <a:gd name="T17" fmla="*/ 11 h 66"/>
                <a:gd name="T18" fmla="*/ 11 w 82"/>
                <a:gd name="T19" fmla="*/ 25 h 66"/>
                <a:gd name="T20" fmla="*/ 4 w 82"/>
                <a:gd name="T21" fmla="*/ 23 h 66"/>
                <a:gd name="T22" fmla="*/ 4 w 82"/>
                <a:gd name="T23" fmla="*/ 23 h 66"/>
                <a:gd name="T24" fmla="*/ 17 w 82"/>
                <a:gd name="T25" fmla="*/ 40 h 66"/>
                <a:gd name="T26" fmla="*/ 13 w 82"/>
                <a:gd name="T27" fmla="*/ 40 h 66"/>
                <a:gd name="T28" fmla="*/ 9 w 82"/>
                <a:gd name="T29" fmla="*/ 40 h 66"/>
                <a:gd name="T30" fmla="*/ 25 w 82"/>
                <a:gd name="T31" fmla="*/ 52 h 66"/>
                <a:gd name="T32" fmla="*/ 4 w 82"/>
                <a:gd name="T33" fmla="*/ 59 h 66"/>
                <a:gd name="T34" fmla="*/ 0 w 82"/>
                <a:gd name="T35" fmla="*/ 59 h 66"/>
                <a:gd name="T36" fmla="*/ 26 w 82"/>
                <a:gd name="T37" fmla="*/ 66 h 66"/>
                <a:gd name="T38" fmla="*/ 73 w 82"/>
                <a:gd name="T39" fmla="*/ 18 h 66"/>
                <a:gd name="T40" fmla="*/ 73 w 82"/>
                <a:gd name="T41" fmla="*/ 16 h 66"/>
                <a:gd name="T42" fmla="*/ 82 w 82"/>
                <a:gd name="T43" fmla="*/ 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2" h="66">
                  <a:moveTo>
                    <a:pt x="82" y="8"/>
                  </a:moveTo>
                  <a:cubicBezTo>
                    <a:pt x="79" y="9"/>
                    <a:pt x="75" y="10"/>
                    <a:pt x="72" y="10"/>
                  </a:cubicBezTo>
                  <a:cubicBezTo>
                    <a:pt x="76" y="8"/>
                    <a:pt x="78" y="5"/>
                    <a:pt x="79" y="1"/>
                  </a:cubicBezTo>
                  <a:cubicBezTo>
                    <a:pt x="76" y="3"/>
                    <a:pt x="73" y="4"/>
                    <a:pt x="69" y="5"/>
                  </a:cubicBezTo>
                  <a:cubicBezTo>
                    <a:pt x="66" y="2"/>
                    <a:pt x="61" y="0"/>
                    <a:pt x="57" y="0"/>
                  </a:cubicBezTo>
                  <a:cubicBezTo>
                    <a:pt x="47" y="0"/>
                    <a:pt x="40" y="7"/>
                    <a:pt x="40" y="17"/>
                  </a:cubicBezTo>
                  <a:cubicBezTo>
                    <a:pt x="40" y="18"/>
                    <a:pt x="40" y="19"/>
                    <a:pt x="40" y="20"/>
                  </a:cubicBezTo>
                  <a:cubicBezTo>
                    <a:pt x="26" y="20"/>
                    <a:pt x="14" y="13"/>
                    <a:pt x="6" y="3"/>
                  </a:cubicBezTo>
                  <a:cubicBezTo>
                    <a:pt x="4" y="5"/>
                    <a:pt x="4" y="8"/>
                    <a:pt x="4" y="11"/>
                  </a:cubicBezTo>
                  <a:cubicBezTo>
                    <a:pt x="4" y="17"/>
                    <a:pt x="7" y="22"/>
                    <a:pt x="11" y="25"/>
                  </a:cubicBezTo>
                  <a:cubicBezTo>
                    <a:pt x="8" y="25"/>
                    <a:pt x="6" y="24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1"/>
                    <a:pt x="9" y="38"/>
                    <a:pt x="17" y="40"/>
                  </a:cubicBezTo>
                  <a:cubicBezTo>
                    <a:pt x="16" y="40"/>
                    <a:pt x="14" y="40"/>
                    <a:pt x="13" y="40"/>
                  </a:cubicBezTo>
                  <a:cubicBezTo>
                    <a:pt x="11" y="40"/>
                    <a:pt x="10" y="40"/>
                    <a:pt x="9" y="40"/>
                  </a:cubicBezTo>
                  <a:cubicBezTo>
                    <a:pt x="12" y="47"/>
                    <a:pt x="18" y="51"/>
                    <a:pt x="25" y="52"/>
                  </a:cubicBezTo>
                  <a:cubicBezTo>
                    <a:pt x="19" y="56"/>
                    <a:pt x="12" y="59"/>
                    <a:pt x="4" y="59"/>
                  </a:cubicBezTo>
                  <a:cubicBezTo>
                    <a:pt x="3" y="59"/>
                    <a:pt x="2" y="59"/>
                    <a:pt x="0" y="59"/>
                  </a:cubicBezTo>
                  <a:cubicBezTo>
                    <a:pt x="8" y="63"/>
                    <a:pt x="16" y="66"/>
                    <a:pt x="26" y="66"/>
                  </a:cubicBezTo>
                  <a:cubicBezTo>
                    <a:pt x="57" y="66"/>
                    <a:pt x="73" y="41"/>
                    <a:pt x="73" y="18"/>
                  </a:cubicBezTo>
                  <a:cubicBezTo>
                    <a:pt x="73" y="18"/>
                    <a:pt x="73" y="17"/>
                    <a:pt x="73" y="16"/>
                  </a:cubicBezTo>
                  <a:cubicBezTo>
                    <a:pt x="77" y="14"/>
                    <a:pt x="79" y="11"/>
                    <a:pt x="82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Oval 93"/>
            <p:cNvSpPr>
              <a:spLocks noChangeArrowheads="1"/>
            </p:cNvSpPr>
            <p:nvPr/>
          </p:nvSpPr>
          <p:spPr bwMode="auto">
            <a:xfrm>
              <a:off x="6181725" y="2324100"/>
              <a:ext cx="857250" cy="85883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5" name="Oval 94"/>
            <p:cNvSpPr>
              <a:spLocks noChangeArrowheads="1"/>
            </p:cNvSpPr>
            <p:nvPr/>
          </p:nvSpPr>
          <p:spPr bwMode="auto">
            <a:xfrm>
              <a:off x="6232525" y="2374900"/>
              <a:ext cx="755650" cy="755650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auto">
            <a:xfrm>
              <a:off x="6432550" y="2857500"/>
              <a:ext cx="352425" cy="236537"/>
            </a:xfrm>
            <a:custGeom>
              <a:avLst/>
              <a:gdLst>
                <a:gd name="T0" fmla="*/ 164 w 164"/>
                <a:gd name="T1" fmla="*/ 70 h 110"/>
                <a:gd name="T2" fmla="*/ 164 w 164"/>
                <a:gd name="T3" fmla="*/ 45 h 110"/>
                <a:gd name="T4" fmla="*/ 151 w 164"/>
                <a:gd name="T5" fmla="*/ 13 h 110"/>
                <a:gd name="T6" fmla="*/ 119 w 164"/>
                <a:gd name="T7" fmla="*/ 0 h 110"/>
                <a:gd name="T8" fmla="*/ 46 w 164"/>
                <a:gd name="T9" fmla="*/ 0 h 110"/>
                <a:gd name="T10" fmla="*/ 14 w 164"/>
                <a:gd name="T11" fmla="*/ 13 h 110"/>
                <a:gd name="T12" fmla="*/ 0 w 164"/>
                <a:gd name="T13" fmla="*/ 45 h 110"/>
                <a:gd name="T14" fmla="*/ 0 w 164"/>
                <a:gd name="T15" fmla="*/ 70 h 110"/>
                <a:gd name="T16" fmla="*/ 19 w 164"/>
                <a:gd name="T17" fmla="*/ 70 h 110"/>
                <a:gd name="T18" fmla="*/ 19 w 164"/>
                <a:gd name="T19" fmla="*/ 110 h 110"/>
                <a:gd name="T20" fmla="*/ 146 w 164"/>
                <a:gd name="T21" fmla="*/ 110 h 110"/>
                <a:gd name="T22" fmla="*/ 146 w 164"/>
                <a:gd name="T23" fmla="*/ 70 h 110"/>
                <a:gd name="T24" fmla="*/ 164 w 164"/>
                <a:gd name="T25" fmla="*/ 7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110">
                  <a:moveTo>
                    <a:pt x="164" y="70"/>
                  </a:moveTo>
                  <a:cubicBezTo>
                    <a:pt x="164" y="45"/>
                    <a:pt x="164" y="45"/>
                    <a:pt x="164" y="45"/>
                  </a:cubicBezTo>
                  <a:cubicBezTo>
                    <a:pt x="164" y="34"/>
                    <a:pt x="160" y="22"/>
                    <a:pt x="151" y="13"/>
                  </a:cubicBezTo>
                  <a:cubicBezTo>
                    <a:pt x="142" y="4"/>
                    <a:pt x="131" y="0"/>
                    <a:pt x="119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4" y="0"/>
                    <a:pt x="22" y="4"/>
                    <a:pt x="14" y="13"/>
                  </a:cubicBezTo>
                  <a:cubicBezTo>
                    <a:pt x="5" y="22"/>
                    <a:pt x="0" y="34"/>
                    <a:pt x="0" y="45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19" y="110"/>
                    <a:pt x="19" y="110"/>
                    <a:pt x="19" y="110"/>
                  </a:cubicBezTo>
                  <a:cubicBezTo>
                    <a:pt x="146" y="110"/>
                    <a:pt x="146" y="110"/>
                    <a:pt x="146" y="110"/>
                  </a:cubicBezTo>
                  <a:cubicBezTo>
                    <a:pt x="146" y="70"/>
                    <a:pt x="146" y="70"/>
                    <a:pt x="146" y="70"/>
                  </a:cubicBezTo>
                  <a:cubicBezTo>
                    <a:pt x="164" y="70"/>
                    <a:pt x="164" y="70"/>
                    <a:pt x="164" y="70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auto">
            <a:xfrm>
              <a:off x="6596063" y="2901950"/>
              <a:ext cx="28575" cy="23812"/>
            </a:xfrm>
            <a:custGeom>
              <a:avLst/>
              <a:gdLst>
                <a:gd name="T0" fmla="*/ 6 w 13"/>
                <a:gd name="T1" fmla="*/ 0 h 11"/>
                <a:gd name="T2" fmla="*/ 0 w 13"/>
                <a:gd name="T3" fmla="*/ 9 h 11"/>
                <a:gd name="T4" fmla="*/ 6 w 13"/>
                <a:gd name="T5" fmla="*/ 11 h 11"/>
                <a:gd name="T6" fmla="*/ 13 w 13"/>
                <a:gd name="T7" fmla="*/ 9 h 11"/>
                <a:gd name="T8" fmla="*/ 6 w 13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1">
                  <a:moveTo>
                    <a:pt x="6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2" y="11"/>
                    <a:pt x="6" y="11"/>
                  </a:cubicBezTo>
                  <a:cubicBezTo>
                    <a:pt x="11" y="11"/>
                    <a:pt x="13" y="9"/>
                    <a:pt x="13" y="9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auto">
            <a:xfrm>
              <a:off x="6588125" y="2919413"/>
              <a:ext cx="44450" cy="174625"/>
            </a:xfrm>
            <a:custGeom>
              <a:avLst/>
              <a:gdLst>
                <a:gd name="T0" fmla="*/ 17 w 28"/>
                <a:gd name="T1" fmla="*/ 0 h 110"/>
                <a:gd name="T2" fmla="*/ 13 w 28"/>
                <a:gd name="T3" fmla="*/ 0 h 110"/>
                <a:gd name="T4" fmla="*/ 10 w 28"/>
                <a:gd name="T5" fmla="*/ 0 h 110"/>
                <a:gd name="T6" fmla="*/ 0 w 28"/>
                <a:gd name="T7" fmla="*/ 83 h 110"/>
                <a:gd name="T8" fmla="*/ 5 w 28"/>
                <a:gd name="T9" fmla="*/ 110 h 110"/>
                <a:gd name="T10" fmla="*/ 13 w 28"/>
                <a:gd name="T11" fmla="*/ 110 h 110"/>
                <a:gd name="T12" fmla="*/ 23 w 28"/>
                <a:gd name="T13" fmla="*/ 110 h 110"/>
                <a:gd name="T14" fmla="*/ 28 w 28"/>
                <a:gd name="T15" fmla="*/ 83 h 110"/>
                <a:gd name="T16" fmla="*/ 17 w 28"/>
                <a:gd name="T1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10">
                  <a:moveTo>
                    <a:pt x="17" y="0"/>
                  </a:moveTo>
                  <a:lnTo>
                    <a:pt x="13" y="0"/>
                  </a:lnTo>
                  <a:lnTo>
                    <a:pt x="10" y="0"/>
                  </a:lnTo>
                  <a:lnTo>
                    <a:pt x="0" y="83"/>
                  </a:lnTo>
                  <a:lnTo>
                    <a:pt x="5" y="110"/>
                  </a:lnTo>
                  <a:lnTo>
                    <a:pt x="13" y="110"/>
                  </a:lnTo>
                  <a:lnTo>
                    <a:pt x="23" y="110"/>
                  </a:lnTo>
                  <a:lnTo>
                    <a:pt x="28" y="83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auto">
            <a:xfrm>
              <a:off x="6588125" y="2919413"/>
              <a:ext cx="44450" cy="174625"/>
            </a:xfrm>
            <a:custGeom>
              <a:avLst/>
              <a:gdLst>
                <a:gd name="T0" fmla="*/ 17 w 28"/>
                <a:gd name="T1" fmla="*/ 0 h 110"/>
                <a:gd name="T2" fmla="*/ 13 w 28"/>
                <a:gd name="T3" fmla="*/ 0 h 110"/>
                <a:gd name="T4" fmla="*/ 10 w 28"/>
                <a:gd name="T5" fmla="*/ 0 h 110"/>
                <a:gd name="T6" fmla="*/ 0 w 28"/>
                <a:gd name="T7" fmla="*/ 83 h 110"/>
                <a:gd name="T8" fmla="*/ 5 w 28"/>
                <a:gd name="T9" fmla="*/ 110 h 110"/>
                <a:gd name="T10" fmla="*/ 13 w 28"/>
                <a:gd name="T11" fmla="*/ 110 h 110"/>
                <a:gd name="T12" fmla="*/ 23 w 28"/>
                <a:gd name="T13" fmla="*/ 110 h 110"/>
                <a:gd name="T14" fmla="*/ 28 w 28"/>
                <a:gd name="T15" fmla="*/ 83 h 110"/>
                <a:gd name="T16" fmla="*/ 17 w 28"/>
                <a:gd name="T1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10">
                  <a:moveTo>
                    <a:pt x="17" y="0"/>
                  </a:moveTo>
                  <a:lnTo>
                    <a:pt x="13" y="0"/>
                  </a:lnTo>
                  <a:lnTo>
                    <a:pt x="10" y="0"/>
                  </a:lnTo>
                  <a:lnTo>
                    <a:pt x="0" y="83"/>
                  </a:lnTo>
                  <a:lnTo>
                    <a:pt x="5" y="110"/>
                  </a:lnTo>
                  <a:lnTo>
                    <a:pt x="13" y="110"/>
                  </a:lnTo>
                  <a:lnTo>
                    <a:pt x="23" y="110"/>
                  </a:lnTo>
                  <a:lnTo>
                    <a:pt x="28" y="83"/>
                  </a:lnTo>
                  <a:lnTo>
                    <a:pt x="1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6523038" y="2881313"/>
              <a:ext cx="74613" cy="74612"/>
            </a:xfrm>
            <a:custGeom>
              <a:avLst/>
              <a:gdLst>
                <a:gd name="T0" fmla="*/ 0 w 35"/>
                <a:gd name="T1" fmla="*/ 0 h 35"/>
                <a:gd name="T2" fmla="*/ 27 w 35"/>
                <a:gd name="T3" fmla="*/ 35 h 35"/>
                <a:gd name="T4" fmla="*/ 35 w 35"/>
                <a:gd name="T5" fmla="*/ 20 h 35"/>
                <a:gd name="T6" fmla="*/ 34 w 35"/>
                <a:gd name="T7" fmla="*/ 19 h 35"/>
                <a:gd name="T8" fmla="*/ 28 w 35"/>
                <a:gd name="T9" fmla="*/ 27 h 35"/>
                <a:gd name="T10" fmla="*/ 0 w 35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35">
                  <a:moveTo>
                    <a:pt x="0" y="0"/>
                  </a:moveTo>
                  <a:cubicBezTo>
                    <a:pt x="27" y="35"/>
                    <a:pt x="27" y="35"/>
                    <a:pt x="27" y="35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1" name="Freeform 100"/>
            <p:cNvSpPr>
              <a:spLocks/>
            </p:cNvSpPr>
            <p:nvPr/>
          </p:nvSpPr>
          <p:spPr bwMode="auto">
            <a:xfrm>
              <a:off x="6596063" y="2901950"/>
              <a:ext cx="12700" cy="22225"/>
            </a:xfrm>
            <a:custGeom>
              <a:avLst/>
              <a:gdLst>
                <a:gd name="T0" fmla="*/ 6 w 6"/>
                <a:gd name="T1" fmla="*/ 0 h 10"/>
                <a:gd name="T2" fmla="*/ 6 w 6"/>
                <a:gd name="T3" fmla="*/ 0 h 10"/>
                <a:gd name="T4" fmla="*/ 0 w 6"/>
                <a:gd name="T5" fmla="*/ 9 h 10"/>
                <a:gd name="T6" fmla="*/ 1 w 6"/>
                <a:gd name="T7" fmla="*/ 10 h 10"/>
                <a:gd name="T8" fmla="*/ 6 w 6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0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1" y="1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2" name="Freeform 101"/>
            <p:cNvSpPr>
              <a:spLocks/>
            </p:cNvSpPr>
            <p:nvPr/>
          </p:nvSpPr>
          <p:spPr bwMode="auto">
            <a:xfrm>
              <a:off x="6523038" y="2835275"/>
              <a:ext cx="85725" cy="103187"/>
            </a:xfrm>
            <a:custGeom>
              <a:avLst/>
              <a:gdLst>
                <a:gd name="T0" fmla="*/ 40 w 40"/>
                <a:gd name="T1" fmla="*/ 0 h 48"/>
                <a:gd name="T2" fmla="*/ 0 w 40"/>
                <a:gd name="T3" fmla="*/ 21 h 48"/>
                <a:gd name="T4" fmla="*/ 28 w 40"/>
                <a:gd name="T5" fmla="*/ 48 h 48"/>
                <a:gd name="T6" fmla="*/ 40 w 40"/>
                <a:gd name="T7" fmla="*/ 31 h 48"/>
                <a:gd name="T8" fmla="*/ 40 w 40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8">
                  <a:moveTo>
                    <a:pt x="40" y="0"/>
                  </a:moveTo>
                  <a:cubicBezTo>
                    <a:pt x="29" y="0"/>
                    <a:pt x="7" y="7"/>
                    <a:pt x="0" y="21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3" name="Freeform 102"/>
            <p:cNvSpPr>
              <a:spLocks/>
            </p:cNvSpPr>
            <p:nvPr/>
          </p:nvSpPr>
          <p:spPr bwMode="auto">
            <a:xfrm>
              <a:off x="6621463" y="2881313"/>
              <a:ext cx="73025" cy="74612"/>
            </a:xfrm>
            <a:custGeom>
              <a:avLst/>
              <a:gdLst>
                <a:gd name="T0" fmla="*/ 34 w 34"/>
                <a:gd name="T1" fmla="*/ 0 h 35"/>
                <a:gd name="T2" fmla="*/ 7 w 34"/>
                <a:gd name="T3" fmla="*/ 27 h 35"/>
                <a:gd name="T4" fmla="*/ 1 w 34"/>
                <a:gd name="T5" fmla="*/ 19 h 35"/>
                <a:gd name="T6" fmla="*/ 0 w 34"/>
                <a:gd name="T7" fmla="*/ 20 h 35"/>
                <a:gd name="T8" fmla="*/ 8 w 34"/>
                <a:gd name="T9" fmla="*/ 35 h 35"/>
                <a:gd name="T10" fmla="*/ 34 w 34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5">
                  <a:moveTo>
                    <a:pt x="34" y="0"/>
                  </a:moveTo>
                  <a:cubicBezTo>
                    <a:pt x="7" y="27"/>
                    <a:pt x="7" y="27"/>
                    <a:pt x="7" y="27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0" y="20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4" name="Freeform 103"/>
            <p:cNvSpPr>
              <a:spLocks/>
            </p:cNvSpPr>
            <p:nvPr/>
          </p:nvSpPr>
          <p:spPr bwMode="auto">
            <a:xfrm>
              <a:off x="6608763" y="2901950"/>
              <a:ext cx="15875" cy="22225"/>
            </a:xfrm>
            <a:custGeom>
              <a:avLst/>
              <a:gdLst>
                <a:gd name="T0" fmla="*/ 0 w 7"/>
                <a:gd name="T1" fmla="*/ 0 h 10"/>
                <a:gd name="T2" fmla="*/ 6 w 7"/>
                <a:gd name="T3" fmla="*/ 10 h 10"/>
                <a:gd name="T4" fmla="*/ 7 w 7"/>
                <a:gd name="T5" fmla="*/ 9 h 10"/>
                <a:gd name="T6" fmla="*/ 0 w 7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0">
                  <a:moveTo>
                    <a:pt x="0" y="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auto">
            <a:xfrm>
              <a:off x="6608763" y="2835275"/>
              <a:ext cx="88900" cy="103187"/>
            </a:xfrm>
            <a:custGeom>
              <a:avLst/>
              <a:gdLst>
                <a:gd name="T0" fmla="*/ 0 w 41"/>
                <a:gd name="T1" fmla="*/ 0 h 48"/>
                <a:gd name="T2" fmla="*/ 41 w 41"/>
                <a:gd name="T3" fmla="*/ 21 h 48"/>
                <a:gd name="T4" fmla="*/ 13 w 41"/>
                <a:gd name="T5" fmla="*/ 48 h 48"/>
                <a:gd name="T6" fmla="*/ 0 w 41"/>
                <a:gd name="T7" fmla="*/ 31 h 48"/>
                <a:gd name="T8" fmla="*/ 0 w 41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8">
                  <a:moveTo>
                    <a:pt x="0" y="0"/>
                  </a:moveTo>
                  <a:cubicBezTo>
                    <a:pt x="12" y="0"/>
                    <a:pt x="34" y="7"/>
                    <a:pt x="41" y="21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6" name="Rectangle 105"/>
            <p:cNvSpPr>
              <a:spLocks noChangeArrowheads="1"/>
            </p:cNvSpPr>
            <p:nvPr/>
          </p:nvSpPr>
          <p:spPr bwMode="auto">
            <a:xfrm>
              <a:off x="6432550" y="3008313"/>
              <a:ext cx="41275" cy="85725"/>
            </a:xfrm>
            <a:prstGeom prst="rect">
              <a:avLst/>
            </a:pr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7" name="Rectangle 106"/>
            <p:cNvSpPr>
              <a:spLocks noChangeArrowheads="1"/>
            </p:cNvSpPr>
            <p:nvPr/>
          </p:nvSpPr>
          <p:spPr bwMode="auto">
            <a:xfrm>
              <a:off x="6432550" y="3008313"/>
              <a:ext cx="4127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8" name="Rectangle 107"/>
            <p:cNvSpPr>
              <a:spLocks noChangeArrowheads="1"/>
            </p:cNvSpPr>
            <p:nvPr/>
          </p:nvSpPr>
          <p:spPr bwMode="auto">
            <a:xfrm>
              <a:off x="6746875" y="3008313"/>
              <a:ext cx="38100" cy="85725"/>
            </a:xfrm>
            <a:prstGeom prst="rect">
              <a:avLst/>
            </a:pr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9" name="Rectangle 108"/>
            <p:cNvSpPr>
              <a:spLocks noChangeArrowheads="1"/>
            </p:cNvSpPr>
            <p:nvPr/>
          </p:nvSpPr>
          <p:spPr bwMode="auto">
            <a:xfrm>
              <a:off x="6746875" y="3008313"/>
              <a:ext cx="38100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0" name="Freeform 109"/>
            <p:cNvSpPr>
              <a:spLocks/>
            </p:cNvSpPr>
            <p:nvPr/>
          </p:nvSpPr>
          <p:spPr bwMode="auto">
            <a:xfrm>
              <a:off x="6559550" y="2782888"/>
              <a:ext cx="101600" cy="104775"/>
            </a:xfrm>
            <a:custGeom>
              <a:avLst/>
              <a:gdLst>
                <a:gd name="T0" fmla="*/ 0 w 47"/>
                <a:gd name="T1" fmla="*/ 0 h 49"/>
                <a:gd name="T2" fmla="*/ 0 w 47"/>
                <a:gd name="T3" fmla="*/ 42 h 49"/>
                <a:gd name="T4" fmla="*/ 23 w 47"/>
                <a:gd name="T5" fmla="*/ 49 h 49"/>
                <a:gd name="T6" fmla="*/ 46 w 47"/>
                <a:gd name="T7" fmla="*/ 42 h 49"/>
                <a:gd name="T8" fmla="*/ 47 w 47"/>
                <a:gd name="T9" fmla="*/ 42 h 49"/>
                <a:gd name="T10" fmla="*/ 47 w 47"/>
                <a:gd name="T11" fmla="*/ 0 h 49"/>
                <a:gd name="T12" fmla="*/ 0 w 47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9">
                  <a:moveTo>
                    <a:pt x="0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10" y="49"/>
                    <a:pt x="23" y="49"/>
                  </a:cubicBezTo>
                  <a:cubicBezTo>
                    <a:pt x="36" y="49"/>
                    <a:pt x="46" y="46"/>
                    <a:pt x="46" y="42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1" name="Freeform 110"/>
            <p:cNvSpPr>
              <a:spLocks/>
            </p:cNvSpPr>
            <p:nvPr/>
          </p:nvSpPr>
          <p:spPr bwMode="auto">
            <a:xfrm>
              <a:off x="6372225" y="2601913"/>
              <a:ext cx="98425" cy="117475"/>
            </a:xfrm>
            <a:custGeom>
              <a:avLst/>
              <a:gdLst>
                <a:gd name="T0" fmla="*/ 20 w 46"/>
                <a:gd name="T1" fmla="*/ 0 h 55"/>
                <a:gd name="T2" fmla="*/ 4 w 46"/>
                <a:gd name="T3" fmla="*/ 22 h 55"/>
                <a:gd name="T4" fmla="*/ 32 w 46"/>
                <a:gd name="T5" fmla="*/ 49 h 55"/>
                <a:gd name="T6" fmla="*/ 20 w 46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5">
                  <a:moveTo>
                    <a:pt x="20" y="0"/>
                  </a:moveTo>
                  <a:cubicBezTo>
                    <a:pt x="12" y="0"/>
                    <a:pt x="0" y="8"/>
                    <a:pt x="4" y="22"/>
                  </a:cubicBezTo>
                  <a:cubicBezTo>
                    <a:pt x="9" y="36"/>
                    <a:pt x="19" y="55"/>
                    <a:pt x="32" y="49"/>
                  </a:cubicBezTo>
                  <a:cubicBezTo>
                    <a:pt x="46" y="42"/>
                    <a:pt x="20" y="0"/>
                    <a:pt x="2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2" name="Freeform 111"/>
            <p:cNvSpPr>
              <a:spLocks/>
            </p:cNvSpPr>
            <p:nvPr/>
          </p:nvSpPr>
          <p:spPr bwMode="auto">
            <a:xfrm>
              <a:off x="6440488" y="2705100"/>
              <a:ext cx="3175" cy="1587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367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auto">
            <a:xfrm>
              <a:off x="6418263" y="2652713"/>
              <a:ext cx="30163" cy="55562"/>
            </a:xfrm>
            <a:custGeom>
              <a:avLst/>
              <a:gdLst>
                <a:gd name="T0" fmla="*/ 0 w 14"/>
                <a:gd name="T1" fmla="*/ 0 h 26"/>
                <a:gd name="T2" fmla="*/ 6 w 14"/>
                <a:gd name="T3" fmla="*/ 26 h 26"/>
                <a:gd name="T4" fmla="*/ 6 w 14"/>
                <a:gd name="T5" fmla="*/ 26 h 26"/>
                <a:gd name="T6" fmla="*/ 11 w 14"/>
                <a:gd name="T7" fmla="*/ 25 h 26"/>
                <a:gd name="T8" fmla="*/ 11 w 14"/>
                <a:gd name="T9" fmla="*/ 25 h 26"/>
                <a:gd name="T10" fmla="*/ 12 w 14"/>
                <a:gd name="T11" fmla="*/ 24 h 26"/>
                <a:gd name="T12" fmla="*/ 14 w 14"/>
                <a:gd name="T13" fmla="*/ 21 h 26"/>
                <a:gd name="T14" fmla="*/ 0 w 14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26">
                  <a:moveTo>
                    <a:pt x="0" y="0"/>
                  </a:move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8" y="26"/>
                    <a:pt x="9" y="26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3" y="23"/>
                    <a:pt x="14" y="22"/>
                    <a:pt x="14" y="2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4" name="Freeform 113"/>
            <p:cNvSpPr>
              <a:spLocks/>
            </p:cNvSpPr>
            <p:nvPr/>
          </p:nvSpPr>
          <p:spPr bwMode="auto">
            <a:xfrm>
              <a:off x="6748463" y="2598738"/>
              <a:ext cx="100013" cy="120650"/>
            </a:xfrm>
            <a:custGeom>
              <a:avLst/>
              <a:gdLst>
                <a:gd name="T0" fmla="*/ 25 w 46"/>
                <a:gd name="T1" fmla="*/ 0 h 56"/>
                <a:gd name="T2" fmla="*/ 41 w 46"/>
                <a:gd name="T3" fmla="*/ 23 h 56"/>
                <a:gd name="T4" fmla="*/ 13 w 46"/>
                <a:gd name="T5" fmla="*/ 50 h 56"/>
                <a:gd name="T6" fmla="*/ 25 w 46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6">
                  <a:moveTo>
                    <a:pt x="25" y="0"/>
                  </a:moveTo>
                  <a:cubicBezTo>
                    <a:pt x="33" y="0"/>
                    <a:pt x="46" y="9"/>
                    <a:pt x="41" y="23"/>
                  </a:cubicBezTo>
                  <a:cubicBezTo>
                    <a:pt x="37" y="37"/>
                    <a:pt x="27" y="56"/>
                    <a:pt x="13" y="50"/>
                  </a:cubicBezTo>
                  <a:cubicBezTo>
                    <a:pt x="0" y="43"/>
                    <a:pt x="25" y="0"/>
                    <a:pt x="25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5" name="Freeform 114"/>
            <p:cNvSpPr>
              <a:spLocks noEditPoints="1"/>
            </p:cNvSpPr>
            <p:nvPr/>
          </p:nvSpPr>
          <p:spPr bwMode="auto">
            <a:xfrm>
              <a:off x="6777038" y="27066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67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6" name="Freeform 115"/>
            <p:cNvSpPr>
              <a:spLocks/>
            </p:cNvSpPr>
            <p:nvPr/>
          </p:nvSpPr>
          <p:spPr bwMode="auto">
            <a:xfrm>
              <a:off x="6770688" y="2652713"/>
              <a:ext cx="31750" cy="55562"/>
            </a:xfrm>
            <a:custGeom>
              <a:avLst/>
              <a:gdLst>
                <a:gd name="T0" fmla="*/ 15 w 15"/>
                <a:gd name="T1" fmla="*/ 0 h 26"/>
                <a:gd name="T2" fmla="*/ 0 w 15"/>
                <a:gd name="T3" fmla="*/ 21 h 26"/>
                <a:gd name="T4" fmla="*/ 3 w 15"/>
                <a:gd name="T5" fmla="*/ 25 h 26"/>
                <a:gd name="T6" fmla="*/ 3 w 15"/>
                <a:gd name="T7" fmla="*/ 25 h 26"/>
                <a:gd name="T8" fmla="*/ 3 w 15"/>
                <a:gd name="T9" fmla="*/ 25 h 26"/>
                <a:gd name="T10" fmla="*/ 3 w 15"/>
                <a:gd name="T11" fmla="*/ 25 h 26"/>
                <a:gd name="T12" fmla="*/ 3 w 15"/>
                <a:gd name="T13" fmla="*/ 25 h 26"/>
                <a:gd name="T14" fmla="*/ 3 w 15"/>
                <a:gd name="T15" fmla="*/ 25 h 26"/>
                <a:gd name="T16" fmla="*/ 3 w 15"/>
                <a:gd name="T17" fmla="*/ 25 h 26"/>
                <a:gd name="T18" fmla="*/ 9 w 15"/>
                <a:gd name="T19" fmla="*/ 26 h 26"/>
                <a:gd name="T20" fmla="*/ 9 w 15"/>
                <a:gd name="T21" fmla="*/ 26 h 26"/>
                <a:gd name="T22" fmla="*/ 15 w 15"/>
                <a:gd name="T2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26">
                  <a:moveTo>
                    <a:pt x="15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1" y="23"/>
                    <a:pt x="2" y="24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5" y="26"/>
                    <a:pt x="7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7" name="Freeform 116"/>
            <p:cNvSpPr>
              <a:spLocks/>
            </p:cNvSpPr>
            <p:nvPr/>
          </p:nvSpPr>
          <p:spPr bwMode="auto">
            <a:xfrm>
              <a:off x="6559550" y="2798763"/>
              <a:ext cx="101600" cy="52387"/>
            </a:xfrm>
            <a:custGeom>
              <a:avLst/>
              <a:gdLst>
                <a:gd name="T0" fmla="*/ 47 w 47"/>
                <a:gd name="T1" fmla="*/ 0 h 24"/>
                <a:gd name="T2" fmla="*/ 0 w 47"/>
                <a:gd name="T3" fmla="*/ 0 h 24"/>
                <a:gd name="T4" fmla="*/ 0 w 47"/>
                <a:gd name="T5" fmla="*/ 21 h 24"/>
                <a:gd name="T6" fmla="*/ 23 w 47"/>
                <a:gd name="T7" fmla="*/ 24 h 24"/>
                <a:gd name="T8" fmla="*/ 47 w 47"/>
                <a:gd name="T9" fmla="*/ 21 h 24"/>
                <a:gd name="T10" fmla="*/ 47 w 4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7" y="23"/>
                    <a:pt x="15" y="24"/>
                    <a:pt x="23" y="24"/>
                  </a:cubicBezTo>
                  <a:cubicBezTo>
                    <a:pt x="31" y="24"/>
                    <a:pt x="39" y="23"/>
                    <a:pt x="47" y="21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8" name="Freeform 117"/>
            <p:cNvSpPr>
              <a:spLocks/>
            </p:cNvSpPr>
            <p:nvPr/>
          </p:nvSpPr>
          <p:spPr bwMode="auto">
            <a:xfrm>
              <a:off x="6397625" y="2425700"/>
              <a:ext cx="423863" cy="390525"/>
            </a:xfrm>
            <a:custGeom>
              <a:avLst/>
              <a:gdLst>
                <a:gd name="T0" fmla="*/ 98 w 197"/>
                <a:gd name="T1" fmla="*/ 0 h 182"/>
                <a:gd name="T2" fmla="*/ 8 w 197"/>
                <a:gd name="T3" fmla="*/ 100 h 182"/>
                <a:gd name="T4" fmla="*/ 98 w 197"/>
                <a:gd name="T5" fmla="*/ 182 h 182"/>
                <a:gd name="T6" fmla="*/ 189 w 197"/>
                <a:gd name="T7" fmla="*/ 100 h 182"/>
                <a:gd name="T8" fmla="*/ 98 w 197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82">
                  <a:moveTo>
                    <a:pt x="98" y="0"/>
                  </a:moveTo>
                  <a:cubicBezTo>
                    <a:pt x="0" y="0"/>
                    <a:pt x="8" y="100"/>
                    <a:pt x="8" y="100"/>
                  </a:cubicBezTo>
                  <a:cubicBezTo>
                    <a:pt x="17" y="144"/>
                    <a:pt x="54" y="182"/>
                    <a:pt x="98" y="182"/>
                  </a:cubicBezTo>
                  <a:cubicBezTo>
                    <a:pt x="143" y="182"/>
                    <a:pt x="179" y="144"/>
                    <a:pt x="189" y="100"/>
                  </a:cubicBezTo>
                  <a:cubicBezTo>
                    <a:pt x="189" y="100"/>
                    <a:pt x="197" y="0"/>
                    <a:pt x="98" y="0"/>
                  </a:cubicBez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9" name="Freeform 118"/>
            <p:cNvSpPr>
              <a:spLocks/>
            </p:cNvSpPr>
            <p:nvPr/>
          </p:nvSpPr>
          <p:spPr bwMode="auto">
            <a:xfrm>
              <a:off x="6473825" y="2976563"/>
              <a:ext cx="12700" cy="87312"/>
            </a:xfrm>
            <a:custGeom>
              <a:avLst/>
              <a:gdLst>
                <a:gd name="T0" fmla="*/ 0 w 6"/>
                <a:gd name="T1" fmla="*/ 0 h 41"/>
                <a:gd name="T2" fmla="*/ 0 w 6"/>
                <a:gd name="T3" fmla="*/ 39 h 41"/>
                <a:gd name="T4" fmla="*/ 6 w 6"/>
                <a:gd name="T5" fmla="*/ 41 h 41"/>
                <a:gd name="T6" fmla="*/ 0 w 6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1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2" y="40"/>
                    <a:pt x="4" y="40"/>
                    <a:pt x="6" y="4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0" name="Freeform 119"/>
            <p:cNvSpPr>
              <a:spLocks/>
            </p:cNvSpPr>
            <p:nvPr/>
          </p:nvSpPr>
          <p:spPr bwMode="auto">
            <a:xfrm>
              <a:off x="6734175" y="2976563"/>
              <a:ext cx="12700" cy="87312"/>
            </a:xfrm>
            <a:custGeom>
              <a:avLst/>
              <a:gdLst>
                <a:gd name="T0" fmla="*/ 6 w 6"/>
                <a:gd name="T1" fmla="*/ 0 h 41"/>
                <a:gd name="T2" fmla="*/ 0 w 6"/>
                <a:gd name="T3" fmla="*/ 41 h 41"/>
                <a:gd name="T4" fmla="*/ 6 w 6"/>
                <a:gd name="T5" fmla="*/ 39 h 41"/>
                <a:gd name="T6" fmla="*/ 6 w 6"/>
                <a:gd name="T7" fmla="*/ 15 h 41"/>
                <a:gd name="T8" fmla="*/ 6 w 6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1">
                  <a:moveTo>
                    <a:pt x="6" y="0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2" y="40"/>
                    <a:pt x="4" y="40"/>
                    <a:pt x="6" y="39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1" name="Freeform 120"/>
            <p:cNvSpPr>
              <a:spLocks/>
            </p:cNvSpPr>
            <p:nvPr/>
          </p:nvSpPr>
          <p:spPr bwMode="auto">
            <a:xfrm>
              <a:off x="6437313" y="2566988"/>
              <a:ext cx="346075" cy="101600"/>
            </a:xfrm>
            <a:custGeom>
              <a:avLst/>
              <a:gdLst>
                <a:gd name="T0" fmla="*/ 161 w 161"/>
                <a:gd name="T1" fmla="*/ 15 h 47"/>
                <a:gd name="T2" fmla="*/ 147 w 161"/>
                <a:gd name="T3" fmla="*/ 4 h 47"/>
                <a:gd name="T4" fmla="*/ 99 w 161"/>
                <a:gd name="T5" fmla="*/ 4 h 47"/>
                <a:gd name="T6" fmla="*/ 80 w 161"/>
                <a:gd name="T7" fmla="*/ 7 h 47"/>
                <a:gd name="T8" fmla="*/ 61 w 161"/>
                <a:gd name="T9" fmla="*/ 4 h 47"/>
                <a:gd name="T10" fmla="*/ 13 w 161"/>
                <a:gd name="T11" fmla="*/ 4 h 47"/>
                <a:gd name="T12" fmla="*/ 0 w 161"/>
                <a:gd name="T13" fmla="*/ 15 h 47"/>
                <a:gd name="T14" fmla="*/ 5 w 161"/>
                <a:gd name="T15" fmla="*/ 20 h 47"/>
                <a:gd name="T16" fmla="*/ 13 w 161"/>
                <a:gd name="T17" fmla="*/ 21 h 47"/>
                <a:gd name="T18" fmla="*/ 34 w 161"/>
                <a:gd name="T19" fmla="*/ 47 h 47"/>
                <a:gd name="T20" fmla="*/ 65 w 161"/>
                <a:gd name="T21" fmla="*/ 28 h 47"/>
                <a:gd name="T22" fmla="*/ 80 w 161"/>
                <a:gd name="T23" fmla="*/ 15 h 47"/>
                <a:gd name="T24" fmla="*/ 96 w 161"/>
                <a:gd name="T25" fmla="*/ 28 h 47"/>
                <a:gd name="T26" fmla="*/ 127 w 161"/>
                <a:gd name="T27" fmla="*/ 47 h 47"/>
                <a:gd name="T28" fmla="*/ 147 w 161"/>
                <a:gd name="T29" fmla="*/ 21 h 47"/>
                <a:gd name="T30" fmla="*/ 156 w 161"/>
                <a:gd name="T31" fmla="*/ 20 h 47"/>
                <a:gd name="T32" fmla="*/ 161 w 161"/>
                <a:gd name="T33" fmla="*/ 1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1" h="47">
                  <a:moveTo>
                    <a:pt x="161" y="15"/>
                  </a:moveTo>
                  <a:cubicBezTo>
                    <a:pt x="160" y="11"/>
                    <a:pt x="159" y="9"/>
                    <a:pt x="147" y="4"/>
                  </a:cubicBezTo>
                  <a:cubicBezTo>
                    <a:pt x="136" y="0"/>
                    <a:pt x="109" y="1"/>
                    <a:pt x="99" y="4"/>
                  </a:cubicBezTo>
                  <a:cubicBezTo>
                    <a:pt x="90" y="7"/>
                    <a:pt x="80" y="7"/>
                    <a:pt x="80" y="7"/>
                  </a:cubicBezTo>
                  <a:cubicBezTo>
                    <a:pt x="80" y="7"/>
                    <a:pt x="71" y="7"/>
                    <a:pt x="61" y="4"/>
                  </a:cubicBezTo>
                  <a:cubicBezTo>
                    <a:pt x="52" y="1"/>
                    <a:pt x="25" y="0"/>
                    <a:pt x="13" y="4"/>
                  </a:cubicBezTo>
                  <a:cubicBezTo>
                    <a:pt x="2" y="9"/>
                    <a:pt x="1" y="11"/>
                    <a:pt x="0" y="15"/>
                  </a:cubicBezTo>
                  <a:cubicBezTo>
                    <a:pt x="0" y="20"/>
                    <a:pt x="2" y="20"/>
                    <a:pt x="5" y="20"/>
                  </a:cubicBezTo>
                  <a:cubicBezTo>
                    <a:pt x="8" y="20"/>
                    <a:pt x="13" y="21"/>
                    <a:pt x="13" y="21"/>
                  </a:cubicBezTo>
                  <a:cubicBezTo>
                    <a:pt x="14" y="33"/>
                    <a:pt x="15" y="47"/>
                    <a:pt x="34" y="47"/>
                  </a:cubicBezTo>
                  <a:cubicBezTo>
                    <a:pt x="53" y="47"/>
                    <a:pt x="61" y="45"/>
                    <a:pt x="65" y="28"/>
                  </a:cubicBezTo>
                  <a:cubicBezTo>
                    <a:pt x="68" y="13"/>
                    <a:pt x="76" y="15"/>
                    <a:pt x="80" y="15"/>
                  </a:cubicBezTo>
                  <a:cubicBezTo>
                    <a:pt x="85" y="15"/>
                    <a:pt x="93" y="13"/>
                    <a:pt x="96" y="28"/>
                  </a:cubicBezTo>
                  <a:cubicBezTo>
                    <a:pt x="99" y="45"/>
                    <a:pt x="108" y="47"/>
                    <a:pt x="127" y="47"/>
                  </a:cubicBezTo>
                  <a:cubicBezTo>
                    <a:pt x="146" y="47"/>
                    <a:pt x="147" y="33"/>
                    <a:pt x="147" y="21"/>
                  </a:cubicBezTo>
                  <a:cubicBezTo>
                    <a:pt x="147" y="21"/>
                    <a:pt x="153" y="20"/>
                    <a:pt x="156" y="20"/>
                  </a:cubicBezTo>
                  <a:cubicBezTo>
                    <a:pt x="159" y="20"/>
                    <a:pt x="161" y="20"/>
                    <a:pt x="161" y="15"/>
                  </a:cubicBezTo>
                  <a:close/>
                </a:path>
              </a:pathLst>
            </a:custGeom>
            <a:solidFill>
              <a:srgbClr val="2050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2" name="Freeform 121"/>
            <p:cNvSpPr>
              <a:spLocks/>
            </p:cNvSpPr>
            <p:nvPr/>
          </p:nvSpPr>
          <p:spPr bwMode="auto">
            <a:xfrm>
              <a:off x="6467475" y="2568575"/>
              <a:ext cx="107950" cy="96837"/>
            </a:xfrm>
            <a:custGeom>
              <a:avLst/>
              <a:gdLst>
                <a:gd name="T0" fmla="*/ 5 w 50"/>
                <a:gd name="T1" fmla="*/ 7 h 45"/>
                <a:gd name="T2" fmla="*/ 7 w 50"/>
                <a:gd name="T3" fmla="*/ 39 h 45"/>
                <a:gd name="T4" fmla="*/ 41 w 50"/>
                <a:gd name="T5" fmla="*/ 39 h 45"/>
                <a:gd name="T6" fmla="*/ 46 w 50"/>
                <a:gd name="T7" fmla="*/ 9 h 45"/>
                <a:gd name="T8" fmla="*/ 5 w 50"/>
                <a:gd name="T9" fmla="*/ 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5">
                  <a:moveTo>
                    <a:pt x="5" y="7"/>
                  </a:moveTo>
                  <a:cubicBezTo>
                    <a:pt x="2" y="13"/>
                    <a:pt x="0" y="30"/>
                    <a:pt x="7" y="39"/>
                  </a:cubicBezTo>
                  <a:cubicBezTo>
                    <a:pt x="12" y="45"/>
                    <a:pt x="34" y="44"/>
                    <a:pt x="41" y="39"/>
                  </a:cubicBezTo>
                  <a:cubicBezTo>
                    <a:pt x="49" y="34"/>
                    <a:pt x="50" y="13"/>
                    <a:pt x="46" y="9"/>
                  </a:cubicBezTo>
                  <a:cubicBezTo>
                    <a:pt x="42" y="5"/>
                    <a:pt x="9" y="0"/>
                    <a:pt x="5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3" name="Freeform 122"/>
            <p:cNvSpPr>
              <a:spLocks/>
            </p:cNvSpPr>
            <p:nvPr/>
          </p:nvSpPr>
          <p:spPr bwMode="auto">
            <a:xfrm>
              <a:off x="6645275" y="2568575"/>
              <a:ext cx="106363" cy="96837"/>
            </a:xfrm>
            <a:custGeom>
              <a:avLst/>
              <a:gdLst>
                <a:gd name="T0" fmla="*/ 44 w 49"/>
                <a:gd name="T1" fmla="*/ 7 h 45"/>
                <a:gd name="T2" fmla="*/ 42 w 49"/>
                <a:gd name="T3" fmla="*/ 39 h 45"/>
                <a:gd name="T4" fmla="*/ 8 w 49"/>
                <a:gd name="T5" fmla="*/ 39 h 45"/>
                <a:gd name="T6" fmla="*/ 4 w 49"/>
                <a:gd name="T7" fmla="*/ 9 h 45"/>
                <a:gd name="T8" fmla="*/ 44 w 49"/>
                <a:gd name="T9" fmla="*/ 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5">
                  <a:moveTo>
                    <a:pt x="44" y="7"/>
                  </a:moveTo>
                  <a:cubicBezTo>
                    <a:pt x="48" y="13"/>
                    <a:pt x="49" y="30"/>
                    <a:pt x="42" y="39"/>
                  </a:cubicBezTo>
                  <a:cubicBezTo>
                    <a:pt x="38" y="45"/>
                    <a:pt x="16" y="44"/>
                    <a:pt x="8" y="39"/>
                  </a:cubicBezTo>
                  <a:cubicBezTo>
                    <a:pt x="1" y="34"/>
                    <a:pt x="0" y="13"/>
                    <a:pt x="4" y="9"/>
                  </a:cubicBezTo>
                  <a:cubicBezTo>
                    <a:pt x="8" y="5"/>
                    <a:pt x="41" y="0"/>
                    <a:pt x="4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4" name="Freeform 123"/>
            <p:cNvSpPr>
              <a:spLocks/>
            </p:cNvSpPr>
            <p:nvPr/>
          </p:nvSpPr>
          <p:spPr bwMode="auto">
            <a:xfrm>
              <a:off x="6838950" y="2895600"/>
              <a:ext cx="309563" cy="312737"/>
            </a:xfrm>
            <a:custGeom>
              <a:avLst/>
              <a:gdLst>
                <a:gd name="T0" fmla="*/ 72 w 144"/>
                <a:gd name="T1" fmla="*/ 0 h 145"/>
                <a:gd name="T2" fmla="*/ 0 w 144"/>
                <a:gd name="T3" fmla="*/ 72 h 145"/>
                <a:gd name="T4" fmla="*/ 72 w 144"/>
                <a:gd name="T5" fmla="*/ 145 h 145"/>
                <a:gd name="T6" fmla="*/ 144 w 144"/>
                <a:gd name="T7" fmla="*/ 145 h 145"/>
                <a:gd name="T8" fmla="*/ 144 w 144"/>
                <a:gd name="T9" fmla="*/ 72 h 145"/>
                <a:gd name="T10" fmla="*/ 72 w 144"/>
                <a:gd name="T1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45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5"/>
                    <a:pt x="72" y="145"/>
                  </a:cubicBezTo>
                  <a:cubicBezTo>
                    <a:pt x="144" y="145"/>
                    <a:pt x="144" y="145"/>
                    <a:pt x="144" y="145"/>
                  </a:cubicBezTo>
                  <a:cubicBezTo>
                    <a:pt x="144" y="72"/>
                    <a:pt x="144" y="7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5" name="Oval 124"/>
            <p:cNvSpPr>
              <a:spLocks noChangeArrowheads="1"/>
            </p:cNvSpPr>
            <p:nvPr/>
          </p:nvSpPr>
          <p:spPr bwMode="auto">
            <a:xfrm>
              <a:off x="6873875" y="2932113"/>
              <a:ext cx="238125" cy="23971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6" name="Freeform 125"/>
            <p:cNvSpPr>
              <a:spLocks/>
            </p:cNvSpPr>
            <p:nvPr/>
          </p:nvSpPr>
          <p:spPr bwMode="auto">
            <a:xfrm>
              <a:off x="6905625" y="2979738"/>
              <a:ext cx="176213" cy="142875"/>
            </a:xfrm>
            <a:custGeom>
              <a:avLst/>
              <a:gdLst>
                <a:gd name="T0" fmla="*/ 82 w 82"/>
                <a:gd name="T1" fmla="*/ 8 h 66"/>
                <a:gd name="T2" fmla="*/ 72 w 82"/>
                <a:gd name="T3" fmla="*/ 11 h 66"/>
                <a:gd name="T4" fmla="*/ 79 w 82"/>
                <a:gd name="T5" fmla="*/ 1 h 66"/>
                <a:gd name="T6" fmla="*/ 69 w 82"/>
                <a:gd name="T7" fmla="*/ 5 h 66"/>
                <a:gd name="T8" fmla="*/ 56 w 82"/>
                <a:gd name="T9" fmla="*/ 0 h 66"/>
                <a:gd name="T10" fmla="*/ 40 w 82"/>
                <a:gd name="T11" fmla="*/ 17 h 66"/>
                <a:gd name="T12" fmla="*/ 40 w 82"/>
                <a:gd name="T13" fmla="*/ 21 h 66"/>
                <a:gd name="T14" fmla="*/ 6 w 82"/>
                <a:gd name="T15" fmla="*/ 3 h 66"/>
                <a:gd name="T16" fmla="*/ 4 w 82"/>
                <a:gd name="T17" fmla="*/ 12 h 66"/>
                <a:gd name="T18" fmla="*/ 11 w 82"/>
                <a:gd name="T19" fmla="*/ 26 h 66"/>
                <a:gd name="T20" fmla="*/ 3 w 82"/>
                <a:gd name="T21" fmla="*/ 23 h 66"/>
                <a:gd name="T22" fmla="*/ 3 w 82"/>
                <a:gd name="T23" fmla="*/ 24 h 66"/>
                <a:gd name="T24" fmla="*/ 17 w 82"/>
                <a:gd name="T25" fmla="*/ 40 h 66"/>
                <a:gd name="T26" fmla="*/ 12 w 82"/>
                <a:gd name="T27" fmla="*/ 41 h 66"/>
                <a:gd name="T28" fmla="*/ 9 w 82"/>
                <a:gd name="T29" fmla="*/ 40 h 66"/>
                <a:gd name="T30" fmla="*/ 25 w 82"/>
                <a:gd name="T31" fmla="*/ 52 h 66"/>
                <a:gd name="T32" fmla="*/ 4 w 82"/>
                <a:gd name="T33" fmla="*/ 59 h 66"/>
                <a:gd name="T34" fmla="*/ 0 w 82"/>
                <a:gd name="T35" fmla="*/ 59 h 66"/>
                <a:gd name="T36" fmla="*/ 26 w 82"/>
                <a:gd name="T37" fmla="*/ 66 h 66"/>
                <a:gd name="T38" fmla="*/ 73 w 82"/>
                <a:gd name="T39" fmla="*/ 19 h 66"/>
                <a:gd name="T40" fmla="*/ 73 w 82"/>
                <a:gd name="T41" fmla="*/ 17 h 66"/>
                <a:gd name="T42" fmla="*/ 82 w 82"/>
                <a:gd name="T43" fmla="*/ 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2" h="66">
                  <a:moveTo>
                    <a:pt x="82" y="8"/>
                  </a:moveTo>
                  <a:cubicBezTo>
                    <a:pt x="79" y="9"/>
                    <a:pt x="75" y="10"/>
                    <a:pt x="72" y="11"/>
                  </a:cubicBezTo>
                  <a:cubicBezTo>
                    <a:pt x="75" y="9"/>
                    <a:pt x="78" y="5"/>
                    <a:pt x="79" y="1"/>
                  </a:cubicBezTo>
                  <a:cubicBezTo>
                    <a:pt x="76" y="3"/>
                    <a:pt x="72" y="5"/>
                    <a:pt x="69" y="5"/>
                  </a:cubicBezTo>
                  <a:cubicBezTo>
                    <a:pt x="66" y="2"/>
                    <a:pt x="61" y="0"/>
                    <a:pt x="56" y="0"/>
                  </a:cubicBezTo>
                  <a:cubicBezTo>
                    <a:pt x="47" y="0"/>
                    <a:pt x="40" y="8"/>
                    <a:pt x="40" y="17"/>
                  </a:cubicBezTo>
                  <a:cubicBezTo>
                    <a:pt x="40" y="18"/>
                    <a:pt x="40" y="20"/>
                    <a:pt x="40" y="21"/>
                  </a:cubicBezTo>
                  <a:cubicBezTo>
                    <a:pt x="26" y="20"/>
                    <a:pt x="14" y="13"/>
                    <a:pt x="6" y="3"/>
                  </a:cubicBezTo>
                  <a:cubicBezTo>
                    <a:pt x="4" y="6"/>
                    <a:pt x="4" y="9"/>
                    <a:pt x="4" y="12"/>
                  </a:cubicBezTo>
                  <a:cubicBezTo>
                    <a:pt x="4" y="17"/>
                    <a:pt x="6" y="23"/>
                    <a:pt x="11" y="26"/>
                  </a:cubicBezTo>
                  <a:cubicBezTo>
                    <a:pt x="8" y="25"/>
                    <a:pt x="6" y="25"/>
                    <a:pt x="3" y="23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32"/>
                    <a:pt x="9" y="39"/>
                    <a:pt x="17" y="40"/>
                  </a:cubicBezTo>
                  <a:cubicBezTo>
                    <a:pt x="15" y="40"/>
                    <a:pt x="14" y="41"/>
                    <a:pt x="12" y="41"/>
                  </a:cubicBezTo>
                  <a:cubicBezTo>
                    <a:pt x="11" y="41"/>
                    <a:pt x="10" y="41"/>
                    <a:pt x="9" y="40"/>
                  </a:cubicBezTo>
                  <a:cubicBezTo>
                    <a:pt x="11" y="47"/>
                    <a:pt x="18" y="52"/>
                    <a:pt x="25" y="52"/>
                  </a:cubicBezTo>
                  <a:cubicBezTo>
                    <a:pt x="19" y="56"/>
                    <a:pt x="12" y="59"/>
                    <a:pt x="4" y="59"/>
                  </a:cubicBezTo>
                  <a:cubicBezTo>
                    <a:pt x="3" y="59"/>
                    <a:pt x="1" y="59"/>
                    <a:pt x="0" y="59"/>
                  </a:cubicBezTo>
                  <a:cubicBezTo>
                    <a:pt x="7" y="64"/>
                    <a:pt x="16" y="66"/>
                    <a:pt x="26" y="66"/>
                  </a:cubicBezTo>
                  <a:cubicBezTo>
                    <a:pt x="56" y="66"/>
                    <a:pt x="73" y="41"/>
                    <a:pt x="73" y="19"/>
                  </a:cubicBezTo>
                  <a:cubicBezTo>
                    <a:pt x="73" y="18"/>
                    <a:pt x="73" y="17"/>
                    <a:pt x="73" y="17"/>
                  </a:cubicBezTo>
                  <a:cubicBezTo>
                    <a:pt x="76" y="14"/>
                    <a:pt x="79" y="11"/>
                    <a:pt x="82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7" name="Oval 126"/>
            <p:cNvSpPr>
              <a:spLocks noChangeArrowheads="1"/>
            </p:cNvSpPr>
            <p:nvPr/>
          </p:nvSpPr>
          <p:spPr bwMode="auto">
            <a:xfrm>
              <a:off x="6945313" y="3376613"/>
              <a:ext cx="857250" cy="8572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8" name="Oval 127"/>
            <p:cNvSpPr>
              <a:spLocks noChangeArrowheads="1"/>
            </p:cNvSpPr>
            <p:nvPr/>
          </p:nvSpPr>
          <p:spPr bwMode="auto">
            <a:xfrm>
              <a:off x="6996113" y="3427413"/>
              <a:ext cx="755650" cy="75565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9" name="Freeform 128"/>
            <p:cNvSpPr>
              <a:spLocks/>
            </p:cNvSpPr>
            <p:nvPr/>
          </p:nvSpPr>
          <p:spPr bwMode="auto">
            <a:xfrm>
              <a:off x="7558088" y="3592513"/>
              <a:ext cx="93663" cy="228600"/>
            </a:xfrm>
            <a:custGeom>
              <a:avLst/>
              <a:gdLst>
                <a:gd name="T0" fmla="*/ 0 w 44"/>
                <a:gd name="T1" fmla="*/ 16 h 106"/>
                <a:gd name="T2" fmla="*/ 35 w 44"/>
                <a:gd name="T3" fmla="*/ 24 h 106"/>
                <a:gd name="T4" fmla="*/ 22 w 44"/>
                <a:gd name="T5" fmla="*/ 106 h 106"/>
                <a:gd name="T6" fmla="*/ 5 w 44"/>
                <a:gd name="T7" fmla="*/ 46 h 106"/>
                <a:gd name="T8" fmla="*/ 0 w 44"/>
                <a:gd name="T9" fmla="*/ 1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06">
                  <a:moveTo>
                    <a:pt x="0" y="16"/>
                  </a:moveTo>
                  <a:cubicBezTo>
                    <a:pt x="0" y="16"/>
                    <a:pt x="25" y="0"/>
                    <a:pt x="35" y="24"/>
                  </a:cubicBezTo>
                  <a:cubicBezTo>
                    <a:pt x="44" y="47"/>
                    <a:pt x="22" y="106"/>
                    <a:pt x="22" y="106"/>
                  </a:cubicBezTo>
                  <a:cubicBezTo>
                    <a:pt x="22" y="106"/>
                    <a:pt x="3" y="65"/>
                    <a:pt x="5" y="46"/>
                  </a:cubicBezTo>
                  <a:cubicBezTo>
                    <a:pt x="8" y="27"/>
                    <a:pt x="0" y="16"/>
                    <a:pt x="0" y="16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0" name="Freeform 129"/>
            <p:cNvSpPr>
              <a:spLocks/>
            </p:cNvSpPr>
            <p:nvPr/>
          </p:nvSpPr>
          <p:spPr bwMode="auto">
            <a:xfrm>
              <a:off x="7094538" y="3592513"/>
              <a:ext cx="95250" cy="228600"/>
            </a:xfrm>
            <a:custGeom>
              <a:avLst/>
              <a:gdLst>
                <a:gd name="T0" fmla="*/ 44 w 44"/>
                <a:gd name="T1" fmla="*/ 16 h 106"/>
                <a:gd name="T2" fmla="*/ 9 w 44"/>
                <a:gd name="T3" fmla="*/ 24 h 106"/>
                <a:gd name="T4" fmla="*/ 22 w 44"/>
                <a:gd name="T5" fmla="*/ 106 h 106"/>
                <a:gd name="T6" fmla="*/ 39 w 44"/>
                <a:gd name="T7" fmla="*/ 46 h 106"/>
                <a:gd name="T8" fmla="*/ 44 w 44"/>
                <a:gd name="T9" fmla="*/ 1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06">
                  <a:moveTo>
                    <a:pt x="44" y="16"/>
                  </a:moveTo>
                  <a:cubicBezTo>
                    <a:pt x="44" y="16"/>
                    <a:pt x="19" y="0"/>
                    <a:pt x="9" y="24"/>
                  </a:cubicBezTo>
                  <a:cubicBezTo>
                    <a:pt x="0" y="47"/>
                    <a:pt x="22" y="106"/>
                    <a:pt x="22" y="106"/>
                  </a:cubicBezTo>
                  <a:cubicBezTo>
                    <a:pt x="22" y="106"/>
                    <a:pt x="41" y="65"/>
                    <a:pt x="39" y="46"/>
                  </a:cubicBezTo>
                  <a:cubicBezTo>
                    <a:pt x="36" y="27"/>
                    <a:pt x="44" y="16"/>
                    <a:pt x="44" y="16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1" name="Freeform 130"/>
            <p:cNvSpPr>
              <a:spLocks/>
            </p:cNvSpPr>
            <p:nvPr/>
          </p:nvSpPr>
          <p:spPr bwMode="auto">
            <a:xfrm>
              <a:off x="7196138" y="3910013"/>
              <a:ext cx="352425" cy="236537"/>
            </a:xfrm>
            <a:custGeom>
              <a:avLst/>
              <a:gdLst>
                <a:gd name="T0" fmla="*/ 164 w 164"/>
                <a:gd name="T1" fmla="*/ 70 h 110"/>
                <a:gd name="T2" fmla="*/ 164 w 164"/>
                <a:gd name="T3" fmla="*/ 45 h 110"/>
                <a:gd name="T4" fmla="*/ 151 w 164"/>
                <a:gd name="T5" fmla="*/ 13 h 110"/>
                <a:gd name="T6" fmla="*/ 119 w 164"/>
                <a:gd name="T7" fmla="*/ 0 h 110"/>
                <a:gd name="T8" fmla="*/ 46 w 164"/>
                <a:gd name="T9" fmla="*/ 0 h 110"/>
                <a:gd name="T10" fmla="*/ 13 w 164"/>
                <a:gd name="T11" fmla="*/ 13 h 110"/>
                <a:gd name="T12" fmla="*/ 0 w 164"/>
                <a:gd name="T13" fmla="*/ 45 h 110"/>
                <a:gd name="T14" fmla="*/ 0 w 164"/>
                <a:gd name="T15" fmla="*/ 70 h 110"/>
                <a:gd name="T16" fmla="*/ 19 w 164"/>
                <a:gd name="T17" fmla="*/ 70 h 110"/>
                <a:gd name="T18" fmla="*/ 19 w 164"/>
                <a:gd name="T19" fmla="*/ 110 h 110"/>
                <a:gd name="T20" fmla="*/ 146 w 164"/>
                <a:gd name="T21" fmla="*/ 110 h 110"/>
                <a:gd name="T22" fmla="*/ 146 w 164"/>
                <a:gd name="T23" fmla="*/ 70 h 110"/>
                <a:gd name="T24" fmla="*/ 164 w 164"/>
                <a:gd name="T25" fmla="*/ 7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110">
                  <a:moveTo>
                    <a:pt x="164" y="70"/>
                  </a:moveTo>
                  <a:cubicBezTo>
                    <a:pt x="164" y="45"/>
                    <a:pt x="164" y="45"/>
                    <a:pt x="164" y="45"/>
                  </a:cubicBezTo>
                  <a:cubicBezTo>
                    <a:pt x="164" y="34"/>
                    <a:pt x="160" y="22"/>
                    <a:pt x="151" y="13"/>
                  </a:cubicBezTo>
                  <a:cubicBezTo>
                    <a:pt x="142" y="4"/>
                    <a:pt x="130" y="0"/>
                    <a:pt x="119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4" y="0"/>
                    <a:pt x="22" y="4"/>
                    <a:pt x="13" y="13"/>
                  </a:cubicBezTo>
                  <a:cubicBezTo>
                    <a:pt x="5" y="22"/>
                    <a:pt x="0" y="34"/>
                    <a:pt x="0" y="45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19" y="110"/>
                    <a:pt x="19" y="110"/>
                    <a:pt x="19" y="110"/>
                  </a:cubicBezTo>
                  <a:cubicBezTo>
                    <a:pt x="146" y="110"/>
                    <a:pt x="146" y="110"/>
                    <a:pt x="146" y="110"/>
                  </a:cubicBezTo>
                  <a:cubicBezTo>
                    <a:pt x="146" y="70"/>
                    <a:pt x="146" y="70"/>
                    <a:pt x="146" y="70"/>
                  </a:cubicBezTo>
                  <a:cubicBezTo>
                    <a:pt x="164" y="70"/>
                    <a:pt x="164" y="70"/>
                    <a:pt x="164" y="70"/>
                  </a:cubicBezTo>
                </a:path>
              </a:pathLst>
            </a:custGeom>
            <a:solidFill>
              <a:srgbClr val="4F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2" name="Freeform 131"/>
            <p:cNvSpPr>
              <a:spLocks/>
            </p:cNvSpPr>
            <p:nvPr/>
          </p:nvSpPr>
          <p:spPr bwMode="auto">
            <a:xfrm>
              <a:off x="7389813" y="3943350"/>
              <a:ext cx="85725" cy="133350"/>
            </a:xfrm>
            <a:custGeom>
              <a:avLst/>
              <a:gdLst>
                <a:gd name="T0" fmla="*/ 40 w 40"/>
                <a:gd name="T1" fmla="*/ 0 h 62"/>
                <a:gd name="T2" fmla="*/ 26 w 40"/>
                <a:gd name="T3" fmla="*/ 12 h 62"/>
                <a:gd name="T4" fmla="*/ 19 w 40"/>
                <a:gd name="T5" fmla="*/ 58 h 62"/>
                <a:gd name="T6" fmla="*/ 0 w 40"/>
                <a:gd name="T7" fmla="*/ 61 h 62"/>
                <a:gd name="T8" fmla="*/ 22 w 40"/>
                <a:gd name="T9" fmla="*/ 62 h 62"/>
                <a:gd name="T10" fmla="*/ 29 w 40"/>
                <a:gd name="T11" fmla="*/ 17 h 62"/>
                <a:gd name="T12" fmla="*/ 40 w 40"/>
                <a:gd name="T1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62">
                  <a:moveTo>
                    <a:pt x="40" y="0"/>
                  </a:moveTo>
                  <a:cubicBezTo>
                    <a:pt x="37" y="4"/>
                    <a:pt x="32" y="9"/>
                    <a:pt x="26" y="12"/>
                  </a:cubicBezTo>
                  <a:cubicBezTo>
                    <a:pt x="23" y="24"/>
                    <a:pt x="18" y="45"/>
                    <a:pt x="19" y="58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20" y="56"/>
                    <a:pt x="24" y="21"/>
                    <a:pt x="29" y="17"/>
                  </a:cubicBezTo>
                  <a:cubicBezTo>
                    <a:pt x="32" y="14"/>
                    <a:pt x="37" y="5"/>
                    <a:pt x="40" y="0"/>
                  </a:cubicBezTo>
                </a:path>
              </a:pathLst>
            </a:custGeom>
            <a:solidFill>
              <a:srgbClr val="42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3" name="Freeform 132"/>
            <p:cNvSpPr>
              <a:spLocks/>
            </p:cNvSpPr>
            <p:nvPr/>
          </p:nvSpPr>
          <p:spPr bwMode="auto">
            <a:xfrm>
              <a:off x="7261225" y="3840163"/>
              <a:ext cx="238125" cy="160337"/>
            </a:xfrm>
            <a:custGeom>
              <a:avLst/>
              <a:gdLst>
                <a:gd name="T0" fmla="*/ 37 w 111"/>
                <a:gd name="T1" fmla="*/ 17 h 74"/>
                <a:gd name="T2" fmla="*/ 2 w 111"/>
                <a:gd name="T3" fmla="*/ 38 h 74"/>
                <a:gd name="T4" fmla="*/ 42 w 111"/>
                <a:gd name="T5" fmla="*/ 74 h 74"/>
                <a:gd name="T6" fmla="*/ 104 w 111"/>
                <a:gd name="T7" fmla="*/ 26 h 74"/>
                <a:gd name="T8" fmla="*/ 37 w 111"/>
                <a:gd name="T9" fmla="*/ 17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74">
                  <a:moveTo>
                    <a:pt x="37" y="17"/>
                  </a:moveTo>
                  <a:cubicBezTo>
                    <a:pt x="24" y="18"/>
                    <a:pt x="3" y="26"/>
                    <a:pt x="2" y="38"/>
                  </a:cubicBezTo>
                  <a:cubicBezTo>
                    <a:pt x="0" y="49"/>
                    <a:pt x="7" y="74"/>
                    <a:pt x="42" y="74"/>
                  </a:cubicBezTo>
                  <a:cubicBezTo>
                    <a:pt x="76" y="73"/>
                    <a:pt x="111" y="52"/>
                    <a:pt x="104" y="26"/>
                  </a:cubicBezTo>
                  <a:cubicBezTo>
                    <a:pt x="96" y="0"/>
                    <a:pt x="37" y="17"/>
                    <a:pt x="37" y="17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4" name="Rectangle 133"/>
            <p:cNvSpPr>
              <a:spLocks noChangeArrowheads="1"/>
            </p:cNvSpPr>
            <p:nvPr/>
          </p:nvSpPr>
          <p:spPr bwMode="auto">
            <a:xfrm>
              <a:off x="7196138" y="4060825"/>
              <a:ext cx="41275" cy="85725"/>
            </a:xfrm>
            <a:prstGeom prst="rect">
              <a:avLst/>
            </a:prstGeom>
            <a:solidFill>
              <a:srgbClr val="4F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5" name="Rectangle 134"/>
            <p:cNvSpPr>
              <a:spLocks noChangeArrowheads="1"/>
            </p:cNvSpPr>
            <p:nvPr/>
          </p:nvSpPr>
          <p:spPr bwMode="auto">
            <a:xfrm>
              <a:off x="7196138" y="4060825"/>
              <a:ext cx="4127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6" name="Rectangle 135"/>
            <p:cNvSpPr>
              <a:spLocks noChangeArrowheads="1"/>
            </p:cNvSpPr>
            <p:nvPr/>
          </p:nvSpPr>
          <p:spPr bwMode="auto">
            <a:xfrm>
              <a:off x="7510463" y="4060825"/>
              <a:ext cx="38100" cy="85725"/>
            </a:xfrm>
            <a:prstGeom prst="rect">
              <a:avLst/>
            </a:prstGeom>
            <a:solidFill>
              <a:srgbClr val="4F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7" name="Rectangle 136"/>
            <p:cNvSpPr>
              <a:spLocks noChangeArrowheads="1"/>
            </p:cNvSpPr>
            <p:nvPr/>
          </p:nvSpPr>
          <p:spPr bwMode="auto">
            <a:xfrm>
              <a:off x="7510463" y="4060825"/>
              <a:ext cx="38100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8" name="Freeform 137"/>
            <p:cNvSpPr>
              <a:spLocks/>
            </p:cNvSpPr>
            <p:nvPr/>
          </p:nvSpPr>
          <p:spPr bwMode="auto">
            <a:xfrm>
              <a:off x="7323138" y="3833813"/>
              <a:ext cx="101600" cy="106362"/>
            </a:xfrm>
            <a:custGeom>
              <a:avLst/>
              <a:gdLst>
                <a:gd name="T0" fmla="*/ 0 w 47"/>
                <a:gd name="T1" fmla="*/ 0 h 49"/>
                <a:gd name="T2" fmla="*/ 0 w 47"/>
                <a:gd name="T3" fmla="*/ 42 h 49"/>
                <a:gd name="T4" fmla="*/ 23 w 47"/>
                <a:gd name="T5" fmla="*/ 49 h 49"/>
                <a:gd name="T6" fmla="*/ 46 w 47"/>
                <a:gd name="T7" fmla="*/ 42 h 49"/>
                <a:gd name="T8" fmla="*/ 47 w 47"/>
                <a:gd name="T9" fmla="*/ 42 h 49"/>
                <a:gd name="T10" fmla="*/ 47 w 47"/>
                <a:gd name="T11" fmla="*/ 0 h 49"/>
                <a:gd name="T12" fmla="*/ 0 w 47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9">
                  <a:moveTo>
                    <a:pt x="0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10" y="49"/>
                    <a:pt x="23" y="49"/>
                  </a:cubicBezTo>
                  <a:cubicBezTo>
                    <a:pt x="36" y="49"/>
                    <a:pt x="46" y="46"/>
                    <a:pt x="46" y="42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7135813" y="3652838"/>
              <a:ext cx="100013" cy="119062"/>
            </a:xfrm>
            <a:custGeom>
              <a:avLst/>
              <a:gdLst>
                <a:gd name="T0" fmla="*/ 20 w 46"/>
                <a:gd name="T1" fmla="*/ 0 h 55"/>
                <a:gd name="T2" fmla="*/ 4 w 46"/>
                <a:gd name="T3" fmla="*/ 22 h 55"/>
                <a:gd name="T4" fmla="*/ 32 w 46"/>
                <a:gd name="T5" fmla="*/ 49 h 55"/>
                <a:gd name="T6" fmla="*/ 20 w 46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5">
                  <a:moveTo>
                    <a:pt x="20" y="0"/>
                  </a:moveTo>
                  <a:cubicBezTo>
                    <a:pt x="12" y="0"/>
                    <a:pt x="0" y="8"/>
                    <a:pt x="4" y="22"/>
                  </a:cubicBezTo>
                  <a:cubicBezTo>
                    <a:pt x="8" y="36"/>
                    <a:pt x="19" y="55"/>
                    <a:pt x="32" y="49"/>
                  </a:cubicBezTo>
                  <a:cubicBezTo>
                    <a:pt x="46" y="42"/>
                    <a:pt x="20" y="0"/>
                    <a:pt x="2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7205663" y="3756025"/>
              <a:ext cx="1588" cy="317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367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7181850" y="3705225"/>
              <a:ext cx="30163" cy="55562"/>
            </a:xfrm>
            <a:custGeom>
              <a:avLst/>
              <a:gdLst>
                <a:gd name="T0" fmla="*/ 0 w 14"/>
                <a:gd name="T1" fmla="*/ 0 h 26"/>
                <a:gd name="T2" fmla="*/ 6 w 14"/>
                <a:gd name="T3" fmla="*/ 26 h 26"/>
                <a:gd name="T4" fmla="*/ 6 w 14"/>
                <a:gd name="T5" fmla="*/ 26 h 26"/>
                <a:gd name="T6" fmla="*/ 11 w 14"/>
                <a:gd name="T7" fmla="*/ 25 h 26"/>
                <a:gd name="T8" fmla="*/ 11 w 14"/>
                <a:gd name="T9" fmla="*/ 25 h 26"/>
                <a:gd name="T10" fmla="*/ 12 w 14"/>
                <a:gd name="T11" fmla="*/ 24 h 26"/>
                <a:gd name="T12" fmla="*/ 14 w 14"/>
                <a:gd name="T13" fmla="*/ 21 h 26"/>
                <a:gd name="T14" fmla="*/ 0 w 14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26">
                  <a:moveTo>
                    <a:pt x="0" y="0"/>
                  </a:move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7" y="26"/>
                    <a:pt x="9" y="26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3" y="23"/>
                    <a:pt x="14" y="22"/>
                    <a:pt x="14" y="2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7512050" y="3651250"/>
              <a:ext cx="96838" cy="120650"/>
            </a:xfrm>
            <a:custGeom>
              <a:avLst/>
              <a:gdLst>
                <a:gd name="T0" fmla="*/ 25 w 45"/>
                <a:gd name="T1" fmla="*/ 0 h 56"/>
                <a:gd name="T2" fmla="*/ 41 w 45"/>
                <a:gd name="T3" fmla="*/ 23 h 56"/>
                <a:gd name="T4" fmla="*/ 13 w 45"/>
                <a:gd name="T5" fmla="*/ 50 h 56"/>
                <a:gd name="T6" fmla="*/ 25 w 45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56">
                  <a:moveTo>
                    <a:pt x="25" y="0"/>
                  </a:moveTo>
                  <a:cubicBezTo>
                    <a:pt x="33" y="0"/>
                    <a:pt x="45" y="9"/>
                    <a:pt x="41" y="23"/>
                  </a:cubicBezTo>
                  <a:cubicBezTo>
                    <a:pt x="37" y="37"/>
                    <a:pt x="26" y="56"/>
                    <a:pt x="13" y="50"/>
                  </a:cubicBezTo>
                  <a:cubicBezTo>
                    <a:pt x="0" y="43"/>
                    <a:pt x="25" y="0"/>
                    <a:pt x="25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3" name="Freeform 142"/>
            <p:cNvSpPr>
              <a:spLocks noEditPoints="1"/>
            </p:cNvSpPr>
            <p:nvPr/>
          </p:nvSpPr>
          <p:spPr bwMode="auto">
            <a:xfrm>
              <a:off x="7540625" y="37592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67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7534275" y="3705225"/>
              <a:ext cx="31750" cy="55562"/>
            </a:xfrm>
            <a:custGeom>
              <a:avLst/>
              <a:gdLst>
                <a:gd name="T0" fmla="*/ 15 w 15"/>
                <a:gd name="T1" fmla="*/ 0 h 26"/>
                <a:gd name="T2" fmla="*/ 0 w 15"/>
                <a:gd name="T3" fmla="*/ 21 h 26"/>
                <a:gd name="T4" fmla="*/ 3 w 15"/>
                <a:gd name="T5" fmla="*/ 25 h 26"/>
                <a:gd name="T6" fmla="*/ 3 w 15"/>
                <a:gd name="T7" fmla="*/ 25 h 26"/>
                <a:gd name="T8" fmla="*/ 3 w 15"/>
                <a:gd name="T9" fmla="*/ 25 h 26"/>
                <a:gd name="T10" fmla="*/ 3 w 15"/>
                <a:gd name="T11" fmla="*/ 25 h 26"/>
                <a:gd name="T12" fmla="*/ 3 w 15"/>
                <a:gd name="T13" fmla="*/ 25 h 26"/>
                <a:gd name="T14" fmla="*/ 3 w 15"/>
                <a:gd name="T15" fmla="*/ 25 h 26"/>
                <a:gd name="T16" fmla="*/ 3 w 15"/>
                <a:gd name="T17" fmla="*/ 25 h 26"/>
                <a:gd name="T18" fmla="*/ 9 w 15"/>
                <a:gd name="T19" fmla="*/ 26 h 26"/>
                <a:gd name="T20" fmla="*/ 9 w 15"/>
                <a:gd name="T21" fmla="*/ 26 h 26"/>
                <a:gd name="T22" fmla="*/ 15 w 15"/>
                <a:gd name="T2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26">
                  <a:moveTo>
                    <a:pt x="15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1" y="23"/>
                    <a:pt x="2" y="24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5" y="26"/>
                    <a:pt x="7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7323138" y="3851275"/>
              <a:ext cx="101600" cy="52387"/>
            </a:xfrm>
            <a:custGeom>
              <a:avLst/>
              <a:gdLst>
                <a:gd name="T0" fmla="*/ 47 w 47"/>
                <a:gd name="T1" fmla="*/ 0 h 24"/>
                <a:gd name="T2" fmla="*/ 0 w 47"/>
                <a:gd name="T3" fmla="*/ 0 h 24"/>
                <a:gd name="T4" fmla="*/ 0 w 47"/>
                <a:gd name="T5" fmla="*/ 21 h 24"/>
                <a:gd name="T6" fmla="*/ 23 w 47"/>
                <a:gd name="T7" fmla="*/ 24 h 24"/>
                <a:gd name="T8" fmla="*/ 47 w 47"/>
                <a:gd name="T9" fmla="*/ 21 h 24"/>
                <a:gd name="T10" fmla="*/ 47 w 4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7" y="23"/>
                    <a:pt x="15" y="24"/>
                    <a:pt x="23" y="24"/>
                  </a:cubicBezTo>
                  <a:cubicBezTo>
                    <a:pt x="31" y="24"/>
                    <a:pt x="39" y="23"/>
                    <a:pt x="47" y="21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7161213" y="3476625"/>
              <a:ext cx="423863" cy="392112"/>
            </a:xfrm>
            <a:custGeom>
              <a:avLst/>
              <a:gdLst>
                <a:gd name="T0" fmla="*/ 98 w 197"/>
                <a:gd name="T1" fmla="*/ 0 h 182"/>
                <a:gd name="T2" fmla="*/ 8 w 197"/>
                <a:gd name="T3" fmla="*/ 100 h 182"/>
                <a:gd name="T4" fmla="*/ 98 w 197"/>
                <a:gd name="T5" fmla="*/ 182 h 182"/>
                <a:gd name="T6" fmla="*/ 189 w 197"/>
                <a:gd name="T7" fmla="*/ 100 h 182"/>
                <a:gd name="T8" fmla="*/ 98 w 197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82">
                  <a:moveTo>
                    <a:pt x="98" y="0"/>
                  </a:moveTo>
                  <a:cubicBezTo>
                    <a:pt x="0" y="0"/>
                    <a:pt x="8" y="100"/>
                    <a:pt x="8" y="100"/>
                  </a:cubicBezTo>
                  <a:cubicBezTo>
                    <a:pt x="17" y="144"/>
                    <a:pt x="54" y="182"/>
                    <a:pt x="98" y="182"/>
                  </a:cubicBezTo>
                  <a:cubicBezTo>
                    <a:pt x="142" y="182"/>
                    <a:pt x="179" y="144"/>
                    <a:pt x="189" y="100"/>
                  </a:cubicBezTo>
                  <a:cubicBezTo>
                    <a:pt x="189" y="100"/>
                    <a:pt x="197" y="0"/>
                    <a:pt x="98" y="0"/>
                  </a:cubicBez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7237413" y="4027488"/>
              <a:ext cx="12700" cy="88900"/>
            </a:xfrm>
            <a:custGeom>
              <a:avLst/>
              <a:gdLst>
                <a:gd name="T0" fmla="*/ 0 w 6"/>
                <a:gd name="T1" fmla="*/ 0 h 41"/>
                <a:gd name="T2" fmla="*/ 0 w 6"/>
                <a:gd name="T3" fmla="*/ 39 h 41"/>
                <a:gd name="T4" fmla="*/ 6 w 6"/>
                <a:gd name="T5" fmla="*/ 41 h 41"/>
                <a:gd name="T6" fmla="*/ 0 w 6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1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2" y="40"/>
                    <a:pt x="4" y="41"/>
                    <a:pt x="6" y="4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2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8" name="Freeform 147"/>
            <p:cNvSpPr>
              <a:spLocks/>
            </p:cNvSpPr>
            <p:nvPr/>
          </p:nvSpPr>
          <p:spPr bwMode="auto">
            <a:xfrm>
              <a:off x="7497763" y="4027488"/>
              <a:ext cx="12700" cy="88900"/>
            </a:xfrm>
            <a:custGeom>
              <a:avLst/>
              <a:gdLst>
                <a:gd name="T0" fmla="*/ 6 w 6"/>
                <a:gd name="T1" fmla="*/ 0 h 41"/>
                <a:gd name="T2" fmla="*/ 0 w 6"/>
                <a:gd name="T3" fmla="*/ 41 h 41"/>
                <a:gd name="T4" fmla="*/ 6 w 6"/>
                <a:gd name="T5" fmla="*/ 39 h 41"/>
                <a:gd name="T6" fmla="*/ 6 w 6"/>
                <a:gd name="T7" fmla="*/ 15 h 41"/>
                <a:gd name="T8" fmla="*/ 6 w 6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1">
                  <a:moveTo>
                    <a:pt x="6" y="0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2" y="41"/>
                    <a:pt x="4" y="40"/>
                    <a:pt x="6" y="39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42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9" name="Freeform 148"/>
            <p:cNvSpPr>
              <a:spLocks/>
            </p:cNvSpPr>
            <p:nvPr/>
          </p:nvSpPr>
          <p:spPr bwMode="auto">
            <a:xfrm>
              <a:off x="7378700" y="3930650"/>
              <a:ext cx="73025" cy="146050"/>
            </a:xfrm>
            <a:custGeom>
              <a:avLst/>
              <a:gdLst>
                <a:gd name="T0" fmla="*/ 34 w 34"/>
                <a:gd name="T1" fmla="*/ 11 h 68"/>
                <a:gd name="T2" fmla="*/ 24 w 34"/>
                <a:gd name="T3" fmla="*/ 64 h 68"/>
                <a:gd name="T4" fmla="*/ 0 w 34"/>
                <a:gd name="T5" fmla="*/ 68 h 68"/>
                <a:gd name="T6" fmla="*/ 10 w 34"/>
                <a:gd name="T7" fmla="*/ 16 h 68"/>
                <a:gd name="T8" fmla="*/ 34 w 34"/>
                <a:gd name="T9" fmla="*/ 1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68">
                  <a:moveTo>
                    <a:pt x="34" y="11"/>
                  </a:moveTo>
                  <a:cubicBezTo>
                    <a:pt x="34" y="11"/>
                    <a:pt x="22" y="46"/>
                    <a:pt x="24" y="64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8"/>
                    <a:pt x="1" y="31"/>
                    <a:pt x="10" y="16"/>
                  </a:cubicBezTo>
                  <a:cubicBezTo>
                    <a:pt x="18" y="0"/>
                    <a:pt x="34" y="11"/>
                    <a:pt x="34" y="11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0" name="Freeform 149"/>
            <p:cNvSpPr>
              <a:spLocks/>
            </p:cNvSpPr>
            <p:nvPr/>
          </p:nvSpPr>
          <p:spPr bwMode="auto">
            <a:xfrm>
              <a:off x="7385050" y="3971925"/>
              <a:ext cx="60325" cy="36512"/>
            </a:xfrm>
            <a:custGeom>
              <a:avLst/>
              <a:gdLst>
                <a:gd name="T0" fmla="*/ 28 w 28"/>
                <a:gd name="T1" fmla="*/ 0 h 17"/>
                <a:gd name="T2" fmla="*/ 2 w 28"/>
                <a:gd name="T3" fmla="*/ 10 h 17"/>
                <a:gd name="T4" fmla="*/ 0 w 28"/>
                <a:gd name="T5" fmla="*/ 17 h 17"/>
                <a:gd name="T6" fmla="*/ 28 w 28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7">
                  <a:moveTo>
                    <a:pt x="28" y="0"/>
                  </a:moveTo>
                  <a:cubicBezTo>
                    <a:pt x="20" y="5"/>
                    <a:pt x="11" y="8"/>
                    <a:pt x="2" y="10"/>
                  </a:cubicBezTo>
                  <a:cubicBezTo>
                    <a:pt x="1" y="13"/>
                    <a:pt x="1" y="15"/>
                    <a:pt x="0" y="17"/>
                  </a:cubicBezTo>
                  <a:cubicBezTo>
                    <a:pt x="8" y="14"/>
                    <a:pt x="21" y="8"/>
                    <a:pt x="28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1" name="Freeform 150"/>
            <p:cNvSpPr>
              <a:spLocks/>
            </p:cNvSpPr>
            <p:nvPr/>
          </p:nvSpPr>
          <p:spPr bwMode="auto">
            <a:xfrm>
              <a:off x="7297738" y="3946525"/>
              <a:ext cx="104775" cy="26987"/>
            </a:xfrm>
            <a:custGeom>
              <a:avLst/>
              <a:gdLst>
                <a:gd name="T0" fmla="*/ 0 w 49"/>
                <a:gd name="T1" fmla="*/ 0 h 13"/>
                <a:gd name="T2" fmla="*/ 2 w 49"/>
                <a:gd name="T3" fmla="*/ 2 h 13"/>
                <a:gd name="T4" fmla="*/ 8 w 49"/>
                <a:gd name="T5" fmla="*/ 7 h 13"/>
                <a:gd name="T6" fmla="*/ 12 w 49"/>
                <a:gd name="T7" fmla="*/ 9 h 13"/>
                <a:gd name="T8" fmla="*/ 18 w 49"/>
                <a:gd name="T9" fmla="*/ 11 h 13"/>
                <a:gd name="T10" fmla="*/ 24 w 49"/>
                <a:gd name="T11" fmla="*/ 12 h 13"/>
                <a:gd name="T12" fmla="*/ 27 w 49"/>
                <a:gd name="T13" fmla="*/ 13 h 13"/>
                <a:gd name="T14" fmla="*/ 30 w 49"/>
                <a:gd name="T15" fmla="*/ 13 h 13"/>
                <a:gd name="T16" fmla="*/ 31 w 49"/>
                <a:gd name="T17" fmla="*/ 13 h 13"/>
                <a:gd name="T18" fmla="*/ 36 w 49"/>
                <a:gd name="T19" fmla="*/ 12 h 13"/>
                <a:gd name="T20" fmla="*/ 42 w 49"/>
                <a:gd name="T21" fmla="*/ 11 h 13"/>
                <a:gd name="T22" fmla="*/ 47 w 49"/>
                <a:gd name="T23" fmla="*/ 9 h 13"/>
                <a:gd name="T24" fmla="*/ 48 w 49"/>
                <a:gd name="T25" fmla="*/ 9 h 13"/>
                <a:gd name="T26" fmla="*/ 49 w 49"/>
                <a:gd name="T27" fmla="*/ 6 h 13"/>
                <a:gd name="T28" fmla="*/ 47 w 49"/>
                <a:gd name="T29" fmla="*/ 7 h 13"/>
                <a:gd name="T30" fmla="*/ 42 w 49"/>
                <a:gd name="T31" fmla="*/ 8 h 13"/>
                <a:gd name="T32" fmla="*/ 36 w 49"/>
                <a:gd name="T33" fmla="*/ 9 h 13"/>
                <a:gd name="T34" fmla="*/ 32 w 49"/>
                <a:gd name="T35" fmla="*/ 9 h 13"/>
                <a:gd name="T36" fmla="*/ 30 w 49"/>
                <a:gd name="T37" fmla="*/ 9 h 13"/>
                <a:gd name="T38" fmla="*/ 27 w 49"/>
                <a:gd name="T39" fmla="*/ 9 h 13"/>
                <a:gd name="T40" fmla="*/ 24 w 49"/>
                <a:gd name="T41" fmla="*/ 9 h 13"/>
                <a:gd name="T42" fmla="*/ 19 w 49"/>
                <a:gd name="T43" fmla="*/ 8 h 13"/>
                <a:gd name="T44" fmla="*/ 13 w 49"/>
                <a:gd name="T45" fmla="*/ 6 h 13"/>
                <a:gd name="T46" fmla="*/ 9 w 49"/>
                <a:gd name="T47" fmla="*/ 5 h 13"/>
                <a:gd name="T48" fmla="*/ 5 w 49"/>
                <a:gd name="T49" fmla="*/ 3 h 13"/>
                <a:gd name="T50" fmla="*/ 2 w 49"/>
                <a:gd name="T51" fmla="*/ 2 h 13"/>
                <a:gd name="T52" fmla="*/ 0 w 49"/>
                <a:gd name="T5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9" h="13">
                  <a:moveTo>
                    <a:pt x="0" y="0"/>
                  </a:moveTo>
                  <a:cubicBezTo>
                    <a:pt x="0" y="0"/>
                    <a:pt x="0" y="1"/>
                    <a:pt x="2" y="2"/>
                  </a:cubicBezTo>
                  <a:cubicBezTo>
                    <a:pt x="3" y="3"/>
                    <a:pt x="5" y="5"/>
                    <a:pt x="8" y="7"/>
                  </a:cubicBezTo>
                  <a:cubicBezTo>
                    <a:pt x="9" y="7"/>
                    <a:pt x="11" y="8"/>
                    <a:pt x="12" y="9"/>
                  </a:cubicBezTo>
                  <a:cubicBezTo>
                    <a:pt x="14" y="10"/>
                    <a:pt x="16" y="10"/>
                    <a:pt x="18" y="11"/>
                  </a:cubicBezTo>
                  <a:cubicBezTo>
                    <a:pt x="20" y="11"/>
                    <a:pt x="22" y="12"/>
                    <a:pt x="24" y="12"/>
                  </a:cubicBezTo>
                  <a:cubicBezTo>
                    <a:pt x="25" y="12"/>
                    <a:pt x="26" y="13"/>
                    <a:pt x="27" y="13"/>
                  </a:cubicBezTo>
                  <a:cubicBezTo>
                    <a:pt x="28" y="13"/>
                    <a:pt x="29" y="13"/>
                    <a:pt x="30" y="13"/>
                  </a:cubicBezTo>
                  <a:cubicBezTo>
                    <a:pt x="30" y="13"/>
                    <a:pt x="31" y="13"/>
                    <a:pt x="31" y="13"/>
                  </a:cubicBezTo>
                  <a:cubicBezTo>
                    <a:pt x="33" y="13"/>
                    <a:pt x="35" y="13"/>
                    <a:pt x="36" y="12"/>
                  </a:cubicBezTo>
                  <a:cubicBezTo>
                    <a:pt x="38" y="12"/>
                    <a:pt x="40" y="12"/>
                    <a:pt x="42" y="11"/>
                  </a:cubicBezTo>
                  <a:cubicBezTo>
                    <a:pt x="44" y="11"/>
                    <a:pt x="46" y="10"/>
                    <a:pt x="47" y="9"/>
                  </a:cubicBezTo>
                  <a:cubicBezTo>
                    <a:pt x="47" y="9"/>
                    <a:pt x="48" y="9"/>
                    <a:pt x="48" y="9"/>
                  </a:cubicBezTo>
                  <a:cubicBezTo>
                    <a:pt x="48" y="8"/>
                    <a:pt x="49" y="7"/>
                    <a:pt x="49" y="6"/>
                  </a:cubicBezTo>
                  <a:cubicBezTo>
                    <a:pt x="48" y="6"/>
                    <a:pt x="48" y="7"/>
                    <a:pt x="47" y="7"/>
                  </a:cubicBezTo>
                  <a:cubicBezTo>
                    <a:pt x="45" y="7"/>
                    <a:pt x="43" y="8"/>
                    <a:pt x="42" y="8"/>
                  </a:cubicBezTo>
                  <a:cubicBezTo>
                    <a:pt x="40" y="9"/>
                    <a:pt x="38" y="9"/>
                    <a:pt x="36" y="9"/>
                  </a:cubicBezTo>
                  <a:cubicBezTo>
                    <a:pt x="34" y="9"/>
                    <a:pt x="33" y="9"/>
                    <a:pt x="32" y="9"/>
                  </a:cubicBezTo>
                  <a:cubicBezTo>
                    <a:pt x="31" y="9"/>
                    <a:pt x="31" y="9"/>
                    <a:pt x="30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2" y="9"/>
                    <a:pt x="20" y="8"/>
                    <a:pt x="19" y="8"/>
                  </a:cubicBezTo>
                  <a:cubicBezTo>
                    <a:pt x="17" y="7"/>
                    <a:pt x="15" y="7"/>
                    <a:pt x="13" y="6"/>
                  </a:cubicBezTo>
                  <a:cubicBezTo>
                    <a:pt x="12" y="6"/>
                    <a:pt x="10" y="5"/>
                    <a:pt x="9" y="5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4" y="2"/>
                    <a:pt x="3" y="2"/>
                    <a:pt x="2" y="2"/>
                  </a:cubicBezTo>
                  <a:cubicBezTo>
                    <a:pt x="1" y="1"/>
                    <a:pt x="0" y="0"/>
                    <a:pt x="0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2" name="Freeform 151"/>
            <p:cNvSpPr>
              <a:spLocks/>
            </p:cNvSpPr>
            <p:nvPr/>
          </p:nvSpPr>
          <p:spPr bwMode="auto">
            <a:xfrm>
              <a:off x="7397750" y="3948113"/>
              <a:ext cx="28575" cy="17462"/>
            </a:xfrm>
            <a:custGeom>
              <a:avLst/>
              <a:gdLst>
                <a:gd name="T0" fmla="*/ 13 w 13"/>
                <a:gd name="T1" fmla="*/ 0 h 8"/>
                <a:gd name="T2" fmla="*/ 11 w 13"/>
                <a:gd name="T3" fmla="*/ 1 h 8"/>
                <a:gd name="T4" fmla="*/ 8 w 13"/>
                <a:gd name="T5" fmla="*/ 3 h 8"/>
                <a:gd name="T6" fmla="*/ 4 w 13"/>
                <a:gd name="T7" fmla="*/ 4 h 8"/>
                <a:gd name="T8" fmla="*/ 2 w 13"/>
                <a:gd name="T9" fmla="*/ 5 h 8"/>
                <a:gd name="T10" fmla="*/ 1 w 13"/>
                <a:gd name="T11" fmla="*/ 8 h 8"/>
                <a:gd name="T12" fmla="*/ 0 w 13"/>
                <a:gd name="T13" fmla="*/ 8 h 8"/>
                <a:gd name="T14" fmla="*/ 1 w 13"/>
                <a:gd name="T15" fmla="*/ 8 h 8"/>
                <a:gd name="T16" fmla="*/ 5 w 13"/>
                <a:gd name="T17" fmla="*/ 6 h 8"/>
                <a:gd name="T18" fmla="*/ 9 w 13"/>
                <a:gd name="T19" fmla="*/ 4 h 8"/>
                <a:gd name="T20" fmla="*/ 11 w 13"/>
                <a:gd name="T21" fmla="*/ 2 h 8"/>
                <a:gd name="T22" fmla="*/ 13 w 13"/>
                <a:gd name="T2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8">
                  <a:moveTo>
                    <a:pt x="13" y="0"/>
                  </a:moveTo>
                  <a:cubicBezTo>
                    <a:pt x="13" y="0"/>
                    <a:pt x="13" y="1"/>
                    <a:pt x="11" y="1"/>
                  </a:cubicBezTo>
                  <a:cubicBezTo>
                    <a:pt x="10" y="2"/>
                    <a:pt x="9" y="2"/>
                    <a:pt x="8" y="3"/>
                  </a:cubicBezTo>
                  <a:cubicBezTo>
                    <a:pt x="7" y="3"/>
                    <a:pt x="6" y="4"/>
                    <a:pt x="4" y="4"/>
                  </a:cubicBezTo>
                  <a:cubicBezTo>
                    <a:pt x="4" y="5"/>
                    <a:pt x="3" y="5"/>
                    <a:pt x="2" y="5"/>
                  </a:cubicBezTo>
                  <a:cubicBezTo>
                    <a:pt x="2" y="6"/>
                    <a:pt x="1" y="7"/>
                    <a:pt x="1" y="8"/>
                  </a:cubicBezTo>
                  <a:cubicBezTo>
                    <a:pt x="1" y="8"/>
                    <a:pt x="0" y="8"/>
                    <a:pt x="0" y="8"/>
                  </a:cubicBezTo>
                  <a:cubicBezTo>
                    <a:pt x="0" y="8"/>
                    <a:pt x="0" y="8"/>
                    <a:pt x="1" y="8"/>
                  </a:cubicBezTo>
                  <a:cubicBezTo>
                    <a:pt x="2" y="8"/>
                    <a:pt x="4" y="7"/>
                    <a:pt x="5" y="6"/>
                  </a:cubicBezTo>
                  <a:cubicBezTo>
                    <a:pt x="6" y="5"/>
                    <a:pt x="8" y="5"/>
                    <a:pt x="9" y="4"/>
                  </a:cubicBezTo>
                  <a:cubicBezTo>
                    <a:pt x="10" y="3"/>
                    <a:pt x="11" y="2"/>
                    <a:pt x="11" y="2"/>
                  </a:cubicBezTo>
                  <a:cubicBezTo>
                    <a:pt x="13" y="1"/>
                    <a:pt x="13" y="0"/>
                    <a:pt x="13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3" name="Freeform 152"/>
            <p:cNvSpPr>
              <a:spLocks/>
            </p:cNvSpPr>
            <p:nvPr/>
          </p:nvSpPr>
          <p:spPr bwMode="auto">
            <a:xfrm>
              <a:off x="7138988" y="3463925"/>
              <a:ext cx="469900" cy="242887"/>
            </a:xfrm>
            <a:custGeom>
              <a:avLst/>
              <a:gdLst>
                <a:gd name="T0" fmla="*/ 109 w 219"/>
                <a:gd name="T1" fmla="*/ 2 h 113"/>
                <a:gd name="T2" fmla="*/ 20 w 219"/>
                <a:gd name="T3" fmla="*/ 113 h 113"/>
                <a:gd name="T4" fmla="*/ 73 w 219"/>
                <a:gd name="T5" fmla="*/ 93 h 113"/>
                <a:gd name="T6" fmla="*/ 109 w 219"/>
                <a:gd name="T7" fmla="*/ 46 h 113"/>
                <a:gd name="T8" fmla="*/ 146 w 219"/>
                <a:gd name="T9" fmla="*/ 93 h 113"/>
                <a:gd name="T10" fmla="*/ 199 w 219"/>
                <a:gd name="T11" fmla="*/ 113 h 113"/>
                <a:gd name="T12" fmla="*/ 109 w 219"/>
                <a:gd name="T13" fmla="*/ 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" h="113">
                  <a:moveTo>
                    <a:pt x="109" y="2"/>
                  </a:moveTo>
                  <a:cubicBezTo>
                    <a:pt x="0" y="0"/>
                    <a:pt x="18" y="99"/>
                    <a:pt x="20" y="113"/>
                  </a:cubicBezTo>
                  <a:cubicBezTo>
                    <a:pt x="20" y="113"/>
                    <a:pt x="43" y="107"/>
                    <a:pt x="73" y="93"/>
                  </a:cubicBezTo>
                  <a:cubicBezTo>
                    <a:pt x="102" y="78"/>
                    <a:pt x="109" y="46"/>
                    <a:pt x="109" y="46"/>
                  </a:cubicBezTo>
                  <a:cubicBezTo>
                    <a:pt x="109" y="46"/>
                    <a:pt x="116" y="78"/>
                    <a:pt x="146" y="93"/>
                  </a:cubicBezTo>
                  <a:cubicBezTo>
                    <a:pt x="176" y="107"/>
                    <a:pt x="199" y="113"/>
                    <a:pt x="199" y="113"/>
                  </a:cubicBezTo>
                  <a:cubicBezTo>
                    <a:pt x="200" y="99"/>
                    <a:pt x="219" y="0"/>
                    <a:pt x="109" y="2"/>
                  </a:cubicBezTo>
                  <a:close/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4" name="Freeform 153"/>
            <p:cNvSpPr>
              <a:spLocks/>
            </p:cNvSpPr>
            <p:nvPr/>
          </p:nvSpPr>
          <p:spPr bwMode="auto">
            <a:xfrm>
              <a:off x="7202488" y="3548063"/>
              <a:ext cx="88900" cy="249237"/>
            </a:xfrm>
            <a:custGeom>
              <a:avLst/>
              <a:gdLst>
                <a:gd name="T0" fmla="*/ 41 w 41"/>
                <a:gd name="T1" fmla="*/ 0 h 116"/>
                <a:gd name="T2" fmla="*/ 0 w 41"/>
                <a:gd name="T3" fmla="*/ 116 h 116"/>
                <a:gd name="T4" fmla="*/ 24 w 41"/>
                <a:gd name="T5" fmla="*/ 8 h 116"/>
                <a:gd name="T6" fmla="*/ 41 w 41"/>
                <a:gd name="T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116">
                  <a:moveTo>
                    <a:pt x="41" y="0"/>
                  </a:moveTo>
                  <a:cubicBezTo>
                    <a:pt x="41" y="0"/>
                    <a:pt x="23" y="85"/>
                    <a:pt x="0" y="116"/>
                  </a:cubicBezTo>
                  <a:cubicBezTo>
                    <a:pt x="0" y="116"/>
                    <a:pt x="22" y="67"/>
                    <a:pt x="24" y="8"/>
                  </a:cubicBezTo>
                  <a:lnTo>
                    <a:pt x="41" y="0"/>
                  </a:lnTo>
                  <a:close/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5" name="Freeform 154"/>
            <p:cNvSpPr>
              <a:spLocks/>
            </p:cNvSpPr>
            <p:nvPr/>
          </p:nvSpPr>
          <p:spPr bwMode="auto">
            <a:xfrm>
              <a:off x="7600950" y="3948113"/>
              <a:ext cx="311150" cy="312737"/>
            </a:xfrm>
            <a:custGeom>
              <a:avLst/>
              <a:gdLst>
                <a:gd name="T0" fmla="*/ 73 w 145"/>
                <a:gd name="T1" fmla="*/ 0 h 145"/>
                <a:gd name="T2" fmla="*/ 0 w 145"/>
                <a:gd name="T3" fmla="*/ 72 h 145"/>
                <a:gd name="T4" fmla="*/ 73 w 145"/>
                <a:gd name="T5" fmla="*/ 145 h 145"/>
                <a:gd name="T6" fmla="*/ 145 w 145"/>
                <a:gd name="T7" fmla="*/ 145 h 145"/>
                <a:gd name="T8" fmla="*/ 145 w 145"/>
                <a:gd name="T9" fmla="*/ 72 h 145"/>
                <a:gd name="T10" fmla="*/ 73 w 145"/>
                <a:gd name="T1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45">
                  <a:moveTo>
                    <a:pt x="73" y="0"/>
                  </a:moveTo>
                  <a:cubicBezTo>
                    <a:pt x="33" y="0"/>
                    <a:pt x="0" y="32"/>
                    <a:pt x="0" y="72"/>
                  </a:cubicBezTo>
                  <a:cubicBezTo>
                    <a:pt x="0" y="112"/>
                    <a:pt x="33" y="145"/>
                    <a:pt x="73" y="145"/>
                  </a:cubicBezTo>
                  <a:cubicBezTo>
                    <a:pt x="145" y="145"/>
                    <a:pt x="145" y="145"/>
                    <a:pt x="145" y="145"/>
                  </a:cubicBezTo>
                  <a:cubicBezTo>
                    <a:pt x="145" y="72"/>
                    <a:pt x="145" y="72"/>
                    <a:pt x="145" y="72"/>
                  </a:cubicBezTo>
                  <a:cubicBezTo>
                    <a:pt x="145" y="32"/>
                    <a:pt x="113" y="0"/>
                    <a:pt x="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6" name="Oval 155"/>
            <p:cNvSpPr>
              <a:spLocks noChangeArrowheads="1"/>
            </p:cNvSpPr>
            <p:nvPr/>
          </p:nvSpPr>
          <p:spPr bwMode="auto">
            <a:xfrm>
              <a:off x="7637463" y="3984625"/>
              <a:ext cx="238125" cy="23971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7" name="Freeform 156"/>
            <p:cNvSpPr>
              <a:spLocks/>
            </p:cNvSpPr>
            <p:nvPr/>
          </p:nvSpPr>
          <p:spPr bwMode="auto">
            <a:xfrm>
              <a:off x="7669213" y="4032250"/>
              <a:ext cx="174625" cy="141287"/>
            </a:xfrm>
            <a:custGeom>
              <a:avLst/>
              <a:gdLst>
                <a:gd name="T0" fmla="*/ 81 w 81"/>
                <a:gd name="T1" fmla="*/ 8 h 66"/>
                <a:gd name="T2" fmla="*/ 72 w 81"/>
                <a:gd name="T3" fmla="*/ 11 h 66"/>
                <a:gd name="T4" fmla="*/ 79 w 81"/>
                <a:gd name="T5" fmla="*/ 1 h 66"/>
                <a:gd name="T6" fmla="*/ 69 w 81"/>
                <a:gd name="T7" fmla="*/ 6 h 66"/>
                <a:gd name="T8" fmla="*/ 56 w 81"/>
                <a:gd name="T9" fmla="*/ 0 h 66"/>
                <a:gd name="T10" fmla="*/ 40 w 81"/>
                <a:gd name="T11" fmla="*/ 17 h 66"/>
                <a:gd name="T12" fmla="*/ 40 w 81"/>
                <a:gd name="T13" fmla="*/ 21 h 66"/>
                <a:gd name="T14" fmla="*/ 6 w 81"/>
                <a:gd name="T15" fmla="*/ 3 h 66"/>
                <a:gd name="T16" fmla="*/ 3 w 81"/>
                <a:gd name="T17" fmla="*/ 12 h 66"/>
                <a:gd name="T18" fmla="*/ 11 w 81"/>
                <a:gd name="T19" fmla="*/ 26 h 66"/>
                <a:gd name="T20" fmla="*/ 3 w 81"/>
                <a:gd name="T21" fmla="*/ 24 h 66"/>
                <a:gd name="T22" fmla="*/ 3 w 81"/>
                <a:gd name="T23" fmla="*/ 24 h 66"/>
                <a:gd name="T24" fmla="*/ 17 w 81"/>
                <a:gd name="T25" fmla="*/ 40 h 66"/>
                <a:gd name="T26" fmla="*/ 12 w 81"/>
                <a:gd name="T27" fmla="*/ 41 h 66"/>
                <a:gd name="T28" fmla="*/ 9 w 81"/>
                <a:gd name="T29" fmla="*/ 40 h 66"/>
                <a:gd name="T30" fmla="*/ 25 w 81"/>
                <a:gd name="T31" fmla="*/ 52 h 66"/>
                <a:gd name="T32" fmla="*/ 4 w 81"/>
                <a:gd name="T33" fmla="*/ 59 h 66"/>
                <a:gd name="T34" fmla="*/ 0 w 81"/>
                <a:gd name="T35" fmla="*/ 59 h 66"/>
                <a:gd name="T36" fmla="*/ 26 w 81"/>
                <a:gd name="T37" fmla="*/ 66 h 66"/>
                <a:gd name="T38" fmla="*/ 73 w 81"/>
                <a:gd name="T39" fmla="*/ 19 h 66"/>
                <a:gd name="T40" fmla="*/ 73 w 81"/>
                <a:gd name="T41" fmla="*/ 17 h 66"/>
                <a:gd name="T42" fmla="*/ 81 w 81"/>
                <a:gd name="T43" fmla="*/ 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1" h="66">
                  <a:moveTo>
                    <a:pt x="81" y="8"/>
                  </a:moveTo>
                  <a:cubicBezTo>
                    <a:pt x="78" y="9"/>
                    <a:pt x="75" y="10"/>
                    <a:pt x="72" y="11"/>
                  </a:cubicBezTo>
                  <a:cubicBezTo>
                    <a:pt x="75" y="9"/>
                    <a:pt x="78" y="5"/>
                    <a:pt x="79" y="1"/>
                  </a:cubicBezTo>
                  <a:cubicBezTo>
                    <a:pt x="76" y="3"/>
                    <a:pt x="72" y="5"/>
                    <a:pt x="69" y="6"/>
                  </a:cubicBezTo>
                  <a:cubicBezTo>
                    <a:pt x="66" y="2"/>
                    <a:pt x="61" y="0"/>
                    <a:pt x="56" y="0"/>
                  </a:cubicBezTo>
                  <a:cubicBezTo>
                    <a:pt x="47" y="0"/>
                    <a:pt x="40" y="8"/>
                    <a:pt x="40" y="17"/>
                  </a:cubicBezTo>
                  <a:cubicBezTo>
                    <a:pt x="40" y="18"/>
                    <a:pt x="40" y="20"/>
                    <a:pt x="40" y="21"/>
                  </a:cubicBezTo>
                  <a:cubicBezTo>
                    <a:pt x="26" y="20"/>
                    <a:pt x="14" y="13"/>
                    <a:pt x="6" y="3"/>
                  </a:cubicBezTo>
                  <a:cubicBezTo>
                    <a:pt x="4" y="6"/>
                    <a:pt x="3" y="9"/>
                    <a:pt x="3" y="12"/>
                  </a:cubicBezTo>
                  <a:cubicBezTo>
                    <a:pt x="3" y="17"/>
                    <a:pt x="6" y="23"/>
                    <a:pt x="11" y="26"/>
                  </a:cubicBezTo>
                  <a:cubicBezTo>
                    <a:pt x="8" y="26"/>
                    <a:pt x="6" y="25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32"/>
                    <a:pt x="9" y="39"/>
                    <a:pt x="17" y="40"/>
                  </a:cubicBezTo>
                  <a:cubicBezTo>
                    <a:pt x="15" y="40"/>
                    <a:pt x="14" y="41"/>
                    <a:pt x="12" y="41"/>
                  </a:cubicBezTo>
                  <a:cubicBezTo>
                    <a:pt x="11" y="41"/>
                    <a:pt x="10" y="41"/>
                    <a:pt x="9" y="40"/>
                  </a:cubicBezTo>
                  <a:cubicBezTo>
                    <a:pt x="11" y="47"/>
                    <a:pt x="17" y="52"/>
                    <a:pt x="25" y="52"/>
                  </a:cubicBezTo>
                  <a:cubicBezTo>
                    <a:pt x="19" y="56"/>
                    <a:pt x="12" y="59"/>
                    <a:pt x="4" y="59"/>
                  </a:cubicBezTo>
                  <a:cubicBezTo>
                    <a:pt x="3" y="59"/>
                    <a:pt x="1" y="59"/>
                    <a:pt x="0" y="59"/>
                  </a:cubicBezTo>
                  <a:cubicBezTo>
                    <a:pt x="7" y="64"/>
                    <a:pt x="16" y="66"/>
                    <a:pt x="26" y="66"/>
                  </a:cubicBezTo>
                  <a:cubicBezTo>
                    <a:pt x="56" y="66"/>
                    <a:pt x="73" y="41"/>
                    <a:pt x="73" y="19"/>
                  </a:cubicBezTo>
                  <a:cubicBezTo>
                    <a:pt x="73" y="18"/>
                    <a:pt x="73" y="17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8" name="Freeform 157"/>
            <p:cNvSpPr>
              <a:spLocks/>
            </p:cNvSpPr>
            <p:nvPr/>
          </p:nvSpPr>
          <p:spPr bwMode="auto">
            <a:xfrm>
              <a:off x="6451600" y="1674813"/>
              <a:ext cx="144463" cy="673100"/>
            </a:xfrm>
            <a:custGeom>
              <a:avLst/>
              <a:gdLst>
                <a:gd name="T0" fmla="*/ 0 w 67"/>
                <a:gd name="T1" fmla="*/ 5 h 313"/>
                <a:gd name="T2" fmla="*/ 58 w 67"/>
                <a:gd name="T3" fmla="*/ 310 h 313"/>
                <a:gd name="T4" fmla="*/ 63 w 67"/>
                <a:gd name="T5" fmla="*/ 313 h 313"/>
                <a:gd name="T6" fmla="*/ 66 w 67"/>
                <a:gd name="T7" fmla="*/ 308 h 313"/>
                <a:gd name="T8" fmla="*/ 8 w 67"/>
                <a:gd name="T9" fmla="*/ 4 h 313"/>
                <a:gd name="T10" fmla="*/ 4 w 67"/>
                <a:gd name="T11" fmla="*/ 1 h 313"/>
                <a:gd name="T12" fmla="*/ 0 w 67"/>
                <a:gd name="T13" fmla="*/ 5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313">
                  <a:moveTo>
                    <a:pt x="0" y="5"/>
                  </a:moveTo>
                  <a:cubicBezTo>
                    <a:pt x="58" y="310"/>
                    <a:pt x="58" y="310"/>
                    <a:pt x="58" y="310"/>
                  </a:cubicBezTo>
                  <a:cubicBezTo>
                    <a:pt x="59" y="312"/>
                    <a:pt x="61" y="313"/>
                    <a:pt x="63" y="313"/>
                  </a:cubicBezTo>
                  <a:cubicBezTo>
                    <a:pt x="65" y="313"/>
                    <a:pt x="67" y="311"/>
                    <a:pt x="66" y="308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1"/>
                  </a:cubicBezTo>
                  <a:cubicBezTo>
                    <a:pt x="1" y="1"/>
                    <a:pt x="0" y="3"/>
                    <a:pt x="0" y="5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9" name="Freeform 158"/>
            <p:cNvSpPr>
              <a:spLocks/>
            </p:cNvSpPr>
            <p:nvPr/>
          </p:nvSpPr>
          <p:spPr bwMode="auto">
            <a:xfrm>
              <a:off x="6781800" y="1247775"/>
              <a:ext cx="900113" cy="306387"/>
            </a:xfrm>
            <a:custGeom>
              <a:avLst/>
              <a:gdLst>
                <a:gd name="T0" fmla="*/ 3 w 419"/>
                <a:gd name="T1" fmla="*/ 8 h 142"/>
                <a:gd name="T2" fmla="*/ 414 w 419"/>
                <a:gd name="T3" fmla="*/ 142 h 142"/>
                <a:gd name="T4" fmla="*/ 419 w 419"/>
                <a:gd name="T5" fmla="*/ 139 h 142"/>
                <a:gd name="T6" fmla="*/ 416 w 419"/>
                <a:gd name="T7" fmla="*/ 134 h 142"/>
                <a:gd name="T8" fmla="*/ 6 w 419"/>
                <a:gd name="T9" fmla="*/ 1 h 142"/>
                <a:gd name="T10" fmla="*/ 1 w 419"/>
                <a:gd name="T11" fmla="*/ 3 h 142"/>
                <a:gd name="T12" fmla="*/ 3 w 419"/>
                <a:gd name="T13" fmla="*/ 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9" h="142">
                  <a:moveTo>
                    <a:pt x="3" y="8"/>
                  </a:moveTo>
                  <a:cubicBezTo>
                    <a:pt x="414" y="142"/>
                    <a:pt x="414" y="142"/>
                    <a:pt x="414" y="142"/>
                  </a:cubicBezTo>
                  <a:cubicBezTo>
                    <a:pt x="416" y="142"/>
                    <a:pt x="418" y="141"/>
                    <a:pt x="419" y="139"/>
                  </a:cubicBezTo>
                  <a:cubicBezTo>
                    <a:pt x="419" y="137"/>
                    <a:pt x="418" y="135"/>
                    <a:pt x="416" y="134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0"/>
                    <a:pt x="1" y="1"/>
                    <a:pt x="1" y="3"/>
                  </a:cubicBezTo>
                  <a:cubicBezTo>
                    <a:pt x="0" y="5"/>
                    <a:pt x="1" y="8"/>
                    <a:pt x="3" y="8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0" name="Freeform 159"/>
            <p:cNvSpPr>
              <a:spLocks/>
            </p:cNvSpPr>
            <p:nvPr/>
          </p:nvSpPr>
          <p:spPr bwMode="auto">
            <a:xfrm>
              <a:off x="6935788" y="2105025"/>
              <a:ext cx="1027113" cy="393700"/>
            </a:xfrm>
            <a:custGeom>
              <a:avLst/>
              <a:gdLst>
                <a:gd name="T0" fmla="*/ 471 w 477"/>
                <a:gd name="T1" fmla="*/ 1 h 183"/>
                <a:gd name="T2" fmla="*/ 3 w 477"/>
                <a:gd name="T3" fmla="*/ 175 h 183"/>
                <a:gd name="T4" fmla="*/ 1 w 477"/>
                <a:gd name="T5" fmla="*/ 180 h 183"/>
                <a:gd name="T6" fmla="*/ 6 w 477"/>
                <a:gd name="T7" fmla="*/ 182 h 183"/>
                <a:gd name="T8" fmla="*/ 474 w 477"/>
                <a:gd name="T9" fmla="*/ 8 h 183"/>
                <a:gd name="T10" fmla="*/ 477 w 477"/>
                <a:gd name="T11" fmla="*/ 3 h 183"/>
                <a:gd name="T12" fmla="*/ 471 w 477"/>
                <a:gd name="T13" fmla="*/ 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7" h="183">
                  <a:moveTo>
                    <a:pt x="471" y="1"/>
                  </a:moveTo>
                  <a:cubicBezTo>
                    <a:pt x="3" y="175"/>
                    <a:pt x="3" y="175"/>
                    <a:pt x="3" y="175"/>
                  </a:cubicBezTo>
                  <a:cubicBezTo>
                    <a:pt x="1" y="176"/>
                    <a:pt x="0" y="178"/>
                    <a:pt x="1" y="180"/>
                  </a:cubicBezTo>
                  <a:cubicBezTo>
                    <a:pt x="2" y="182"/>
                    <a:pt x="4" y="183"/>
                    <a:pt x="6" y="182"/>
                  </a:cubicBezTo>
                  <a:cubicBezTo>
                    <a:pt x="474" y="8"/>
                    <a:pt x="474" y="8"/>
                    <a:pt x="474" y="8"/>
                  </a:cubicBezTo>
                  <a:cubicBezTo>
                    <a:pt x="476" y="8"/>
                    <a:pt x="477" y="5"/>
                    <a:pt x="477" y="3"/>
                  </a:cubicBezTo>
                  <a:cubicBezTo>
                    <a:pt x="476" y="1"/>
                    <a:pt x="473" y="0"/>
                    <a:pt x="471" y="1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1" name="Freeform 160"/>
            <p:cNvSpPr>
              <a:spLocks/>
            </p:cNvSpPr>
            <p:nvPr/>
          </p:nvSpPr>
          <p:spPr bwMode="auto">
            <a:xfrm>
              <a:off x="4281488" y="1863725"/>
              <a:ext cx="1933575" cy="898525"/>
            </a:xfrm>
            <a:custGeom>
              <a:avLst/>
              <a:gdLst>
                <a:gd name="T0" fmla="*/ 896 w 899"/>
                <a:gd name="T1" fmla="*/ 410 h 418"/>
                <a:gd name="T2" fmla="*/ 7 w 899"/>
                <a:gd name="T3" fmla="*/ 1 h 418"/>
                <a:gd name="T4" fmla="*/ 1 w 899"/>
                <a:gd name="T5" fmla="*/ 3 h 418"/>
                <a:gd name="T6" fmla="*/ 3 w 899"/>
                <a:gd name="T7" fmla="*/ 8 h 418"/>
                <a:gd name="T8" fmla="*/ 892 w 899"/>
                <a:gd name="T9" fmla="*/ 417 h 418"/>
                <a:gd name="T10" fmla="*/ 898 w 899"/>
                <a:gd name="T11" fmla="*/ 415 h 418"/>
                <a:gd name="T12" fmla="*/ 896 w 899"/>
                <a:gd name="T13" fmla="*/ 410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9" h="418">
                  <a:moveTo>
                    <a:pt x="896" y="410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0" y="5"/>
                    <a:pt x="1" y="7"/>
                    <a:pt x="3" y="8"/>
                  </a:cubicBezTo>
                  <a:cubicBezTo>
                    <a:pt x="892" y="417"/>
                    <a:pt x="892" y="417"/>
                    <a:pt x="892" y="417"/>
                  </a:cubicBezTo>
                  <a:cubicBezTo>
                    <a:pt x="894" y="418"/>
                    <a:pt x="897" y="417"/>
                    <a:pt x="898" y="415"/>
                  </a:cubicBezTo>
                  <a:cubicBezTo>
                    <a:pt x="899" y="413"/>
                    <a:pt x="898" y="411"/>
                    <a:pt x="896" y="410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2" name="Freeform 161"/>
            <p:cNvSpPr>
              <a:spLocks/>
            </p:cNvSpPr>
            <p:nvPr/>
          </p:nvSpPr>
          <p:spPr bwMode="auto">
            <a:xfrm>
              <a:off x="4165601" y="1228724"/>
              <a:ext cx="1847849" cy="45719"/>
            </a:xfrm>
            <a:custGeom>
              <a:avLst/>
              <a:gdLst>
                <a:gd name="T0" fmla="*/ 284 w 288"/>
                <a:gd name="T1" fmla="*/ 0 h 18"/>
                <a:gd name="T2" fmla="*/ 4 w 288"/>
                <a:gd name="T3" fmla="*/ 9 h 18"/>
                <a:gd name="T4" fmla="*/ 0 w 288"/>
                <a:gd name="T5" fmla="*/ 14 h 18"/>
                <a:gd name="T6" fmla="*/ 5 w 288"/>
                <a:gd name="T7" fmla="*/ 17 h 18"/>
                <a:gd name="T8" fmla="*/ 284 w 288"/>
                <a:gd name="T9" fmla="*/ 8 h 18"/>
                <a:gd name="T10" fmla="*/ 288 w 288"/>
                <a:gd name="T11" fmla="*/ 4 h 18"/>
                <a:gd name="T12" fmla="*/ 284 w 288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18">
                  <a:moveTo>
                    <a:pt x="284" y="0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2" y="10"/>
                    <a:pt x="0" y="11"/>
                    <a:pt x="0" y="14"/>
                  </a:cubicBezTo>
                  <a:cubicBezTo>
                    <a:pt x="1" y="16"/>
                    <a:pt x="2" y="18"/>
                    <a:pt x="5" y="17"/>
                  </a:cubicBezTo>
                  <a:cubicBezTo>
                    <a:pt x="284" y="8"/>
                    <a:pt x="284" y="8"/>
                    <a:pt x="284" y="8"/>
                  </a:cubicBezTo>
                  <a:cubicBezTo>
                    <a:pt x="286" y="8"/>
                    <a:pt x="288" y="6"/>
                    <a:pt x="288" y="4"/>
                  </a:cubicBezTo>
                  <a:cubicBezTo>
                    <a:pt x="288" y="2"/>
                    <a:pt x="286" y="0"/>
                    <a:pt x="284" y="0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3" name="Freeform 162"/>
            <p:cNvSpPr>
              <a:spLocks/>
            </p:cNvSpPr>
            <p:nvPr/>
          </p:nvSpPr>
          <p:spPr bwMode="auto">
            <a:xfrm>
              <a:off x="7681913" y="2078038"/>
              <a:ext cx="531813" cy="1495425"/>
            </a:xfrm>
            <a:custGeom>
              <a:avLst/>
              <a:gdLst>
                <a:gd name="T0" fmla="*/ 8 w 247"/>
                <a:gd name="T1" fmla="*/ 692 h 695"/>
                <a:gd name="T2" fmla="*/ 246 w 247"/>
                <a:gd name="T3" fmla="*/ 6 h 695"/>
                <a:gd name="T4" fmla="*/ 244 w 247"/>
                <a:gd name="T5" fmla="*/ 1 h 695"/>
                <a:gd name="T6" fmla="*/ 239 w 247"/>
                <a:gd name="T7" fmla="*/ 4 h 695"/>
                <a:gd name="T8" fmla="*/ 0 w 247"/>
                <a:gd name="T9" fmla="*/ 689 h 695"/>
                <a:gd name="T10" fmla="*/ 3 w 247"/>
                <a:gd name="T11" fmla="*/ 694 h 695"/>
                <a:gd name="T12" fmla="*/ 8 w 247"/>
                <a:gd name="T13" fmla="*/ 692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7" h="695">
                  <a:moveTo>
                    <a:pt x="8" y="692"/>
                  </a:moveTo>
                  <a:cubicBezTo>
                    <a:pt x="246" y="6"/>
                    <a:pt x="246" y="6"/>
                    <a:pt x="246" y="6"/>
                  </a:cubicBezTo>
                  <a:cubicBezTo>
                    <a:pt x="247" y="4"/>
                    <a:pt x="246" y="2"/>
                    <a:pt x="244" y="1"/>
                  </a:cubicBezTo>
                  <a:cubicBezTo>
                    <a:pt x="242" y="0"/>
                    <a:pt x="239" y="2"/>
                    <a:pt x="239" y="4"/>
                  </a:cubicBezTo>
                  <a:cubicBezTo>
                    <a:pt x="0" y="689"/>
                    <a:pt x="0" y="689"/>
                    <a:pt x="0" y="689"/>
                  </a:cubicBezTo>
                  <a:cubicBezTo>
                    <a:pt x="0" y="691"/>
                    <a:pt x="1" y="693"/>
                    <a:pt x="3" y="694"/>
                  </a:cubicBezTo>
                  <a:cubicBezTo>
                    <a:pt x="5" y="695"/>
                    <a:pt x="7" y="694"/>
                    <a:pt x="8" y="692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4" name="Freeform 163"/>
            <p:cNvSpPr>
              <a:spLocks/>
            </p:cNvSpPr>
            <p:nvPr/>
          </p:nvSpPr>
          <p:spPr bwMode="auto">
            <a:xfrm>
              <a:off x="6700838" y="3122613"/>
              <a:ext cx="296863" cy="514350"/>
            </a:xfrm>
            <a:custGeom>
              <a:avLst/>
              <a:gdLst>
                <a:gd name="T0" fmla="*/ 136 w 138"/>
                <a:gd name="T1" fmla="*/ 232 h 239"/>
                <a:gd name="T2" fmla="*/ 8 w 138"/>
                <a:gd name="T3" fmla="*/ 2 h 239"/>
                <a:gd name="T4" fmla="*/ 2 w 138"/>
                <a:gd name="T5" fmla="*/ 1 h 239"/>
                <a:gd name="T6" fmla="*/ 1 w 138"/>
                <a:gd name="T7" fmla="*/ 6 h 239"/>
                <a:gd name="T8" fmla="*/ 130 w 138"/>
                <a:gd name="T9" fmla="*/ 236 h 239"/>
                <a:gd name="T10" fmla="*/ 135 w 138"/>
                <a:gd name="T11" fmla="*/ 238 h 239"/>
                <a:gd name="T12" fmla="*/ 136 w 138"/>
                <a:gd name="T13" fmla="*/ 232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239">
                  <a:moveTo>
                    <a:pt x="136" y="23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7" y="0"/>
                    <a:pt x="4" y="0"/>
                    <a:pt x="2" y="1"/>
                  </a:cubicBezTo>
                  <a:cubicBezTo>
                    <a:pt x="0" y="2"/>
                    <a:pt x="0" y="4"/>
                    <a:pt x="1" y="6"/>
                  </a:cubicBezTo>
                  <a:cubicBezTo>
                    <a:pt x="130" y="236"/>
                    <a:pt x="130" y="236"/>
                    <a:pt x="130" y="236"/>
                  </a:cubicBezTo>
                  <a:cubicBezTo>
                    <a:pt x="131" y="238"/>
                    <a:pt x="133" y="239"/>
                    <a:pt x="135" y="238"/>
                  </a:cubicBezTo>
                  <a:cubicBezTo>
                    <a:pt x="137" y="237"/>
                    <a:pt x="138" y="234"/>
                    <a:pt x="136" y="232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65" name="TextBox 164"/>
          <p:cNvSpPr txBox="1"/>
          <p:nvPr/>
        </p:nvSpPr>
        <p:spPr>
          <a:xfrm>
            <a:off x="2299055" y="986203"/>
            <a:ext cx="454605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In The World Social Media Statistic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171" name="Group 170"/>
          <p:cNvGrpSpPr/>
          <p:nvPr/>
        </p:nvGrpSpPr>
        <p:grpSpPr>
          <a:xfrm rot="5400000">
            <a:off x="6061112" y="2724202"/>
            <a:ext cx="2035500" cy="1032272"/>
            <a:chOff x="8003891" y="3670368"/>
            <a:chExt cx="2714000" cy="1376362"/>
          </a:xfrm>
        </p:grpSpPr>
        <p:sp>
          <p:nvSpPr>
            <p:cNvPr id="166" name="Rectangle 186"/>
            <p:cNvSpPr>
              <a:spLocks noChangeArrowheads="1"/>
            </p:cNvSpPr>
            <p:nvPr/>
          </p:nvSpPr>
          <p:spPr bwMode="auto">
            <a:xfrm>
              <a:off x="8003891" y="3670368"/>
              <a:ext cx="312738" cy="137636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7" name="Rectangle 187"/>
            <p:cNvSpPr>
              <a:spLocks noChangeArrowheads="1"/>
            </p:cNvSpPr>
            <p:nvPr/>
          </p:nvSpPr>
          <p:spPr bwMode="auto">
            <a:xfrm>
              <a:off x="8633092" y="4416493"/>
              <a:ext cx="312738" cy="63023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8" name="Rectangle 188"/>
            <p:cNvSpPr>
              <a:spLocks noChangeArrowheads="1"/>
            </p:cNvSpPr>
            <p:nvPr/>
          </p:nvSpPr>
          <p:spPr bwMode="auto">
            <a:xfrm>
              <a:off x="9221018" y="4005330"/>
              <a:ext cx="309563" cy="1041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9" name="Rectangle 189"/>
            <p:cNvSpPr>
              <a:spLocks noChangeArrowheads="1"/>
            </p:cNvSpPr>
            <p:nvPr/>
          </p:nvSpPr>
          <p:spPr bwMode="auto">
            <a:xfrm>
              <a:off x="9819432" y="4359343"/>
              <a:ext cx="312738" cy="68738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0" name="Rectangle 190"/>
            <p:cNvSpPr>
              <a:spLocks noChangeArrowheads="1"/>
            </p:cNvSpPr>
            <p:nvPr/>
          </p:nvSpPr>
          <p:spPr bwMode="auto">
            <a:xfrm>
              <a:off x="10405153" y="4630805"/>
              <a:ext cx="312738" cy="41592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72" name="Freeform 181"/>
          <p:cNvSpPr>
            <a:spLocks noEditPoints="1"/>
          </p:cNvSpPr>
          <p:nvPr/>
        </p:nvSpPr>
        <p:spPr bwMode="auto">
          <a:xfrm>
            <a:off x="6233659" y="3574307"/>
            <a:ext cx="190359" cy="188120"/>
          </a:xfrm>
          <a:custGeom>
            <a:avLst/>
            <a:gdLst>
              <a:gd name="T0" fmla="*/ 53 w 107"/>
              <a:gd name="T1" fmla="*/ 0 h 106"/>
              <a:gd name="T2" fmla="*/ 0 w 107"/>
              <a:gd name="T3" fmla="*/ 53 h 106"/>
              <a:gd name="T4" fmla="*/ 53 w 107"/>
              <a:gd name="T5" fmla="*/ 106 h 106"/>
              <a:gd name="T6" fmla="*/ 107 w 107"/>
              <a:gd name="T7" fmla="*/ 53 h 106"/>
              <a:gd name="T8" fmla="*/ 53 w 107"/>
              <a:gd name="T9" fmla="*/ 0 h 106"/>
              <a:gd name="T10" fmla="*/ 88 w 107"/>
              <a:gd name="T11" fmla="*/ 25 h 106"/>
              <a:gd name="T12" fmla="*/ 98 w 107"/>
              <a:gd name="T13" fmla="*/ 52 h 106"/>
              <a:gd name="T14" fmla="*/ 78 w 107"/>
              <a:gd name="T15" fmla="*/ 50 h 106"/>
              <a:gd name="T16" fmla="*/ 67 w 107"/>
              <a:gd name="T17" fmla="*/ 51 h 106"/>
              <a:gd name="T18" fmla="*/ 66 w 107"/>
              <a:gd name="T19" fmla="*/ 49 h 106"/>
              <a:gd name="T20" fmla="*/ 64 w 107"/>
              <a:gd name="T21" fmla="*/ 43 h 106"/>
              <a:gd name="T22" fmla="*/ 88 w 107"/>
              <a:gd name="T23" fmla="*/ 25 h 106"/>
              <a:gd name="T24" fmla="*/ 53 w 107"/>
              <a:gd name="T25" fmla="*/ 8 h 106"/>
              <a:gd name="T26" fmla="*/ 83 w 107"/>
              <a:gd name="T27" fmla="*/ 19 h 106"/>
              <a:gd name="T28" fmla="*/ 60 w 107"/>
              <a:gd name="T29" fmla="*/ 35 h 106"/>
              <a:gd name="T30" fmla="*/ 43 w 107"/>
              <a:gd name="T31" fmla="*/ 10 h 106"/>
              <a:gd name="T32" fmla="*/ 53 w 107"/>
              <a:gd name="T33" fmla="*/ 8 h 106"/>
              <a:gd name="T34" fmla="*/ 34 w 107"/>
              <a:gd name="T35" fmla="*/ 13 h 106"/>
              <a:gd name="T36" fmla="*/ 51 w 107"/>
              <a:gd name="T37" fmla="*/ 38 h 106"/>
              <a:gd name="T38" fmla="*/ 10 w 107"/>
              <a:gd name="T39" fmla="*/ 44 h 106"/>
              <a:gd name="T40" fmla="*/ 10 w 107"/>
              <a:gd name="T41" fmla="*/ 44 h 106"/>
              <a:gd name="T42" fmla="*/ 34 w 107"/>
              <a:gd name="T43" fmla="*/ 13 h 106"/>
              <a:gd name="T44" fmla="*/ 8 w 107"/>
              <a:gd name="T45" fmla="*/ 53 h 106"/>
              <a:gd name="T46" fmla="*/ 9 w 107"/>
              <a:gd name="T47" fmla="*/ 52 h 106"/>
              <a:gd name="T48" fmla="*/ 10 w 107"/>
              <a:gd name="T49" fmla="*/ 52 h 106"/>
              <a:gd name="T50" fmla="*/ 55 w 107"/>
              <a:gd name="T51" fmla="*/ 46 h 106"/>
              <a:gd name="T52" fmla="*/ 58 w 107"/>
              <a:gd name="T53" fmla="*/ 53 h 106"/>
              <a:gd name="T54" fmla="*/ 57 w 107"/>
              <a:gd name="T55" fmla="*/ 53 h 106"/>
              <a:gd name="T56" fmla="*/ 20 w 107"/>
              <a:gd name="T57" fmla="*/ 83 h 106"/>
              <a:gd name="T58" fmla="*/ 8 w 107"/>
              <a:gd name="T59" fmla="*/ 53 h 106"/>
              <a:gd name="T60" fmla="*/ 53 w 107"/>
              <a:gd name="T61" fmla="*/ 98 h 106"/>
              <a:gd name="T62" fmla="*/ 26 w 107"/>
              <a:gd name="T63" fmla="*/ 89 h 106"/>
              <a:gd name="T64" fmla="*/ 61 w 107"/>
              <a:gd name="T65" fmla="*/ 61 h 106"/>
              <a:gd name="T66" fmla="*/ 61 w 107"/>
              <a:gd name="T67" fmla="*/ 61 h 106"/>
              <a:gd name="T68" fmla="*/ 71 w 107"/>
              <a:gd name="T69" fmla="*/ 95 h 106"/>
              <a:gd name="T70" fmla="*/ 53 w 107"/>
              <a:gd name="T71" fmla="*/ 98 h 106"/>
              <a:gd name="T72" fmla="*/ 79 w 107"/>
              <a:gd name="T73" fmla="*/ 90 h 106"/>
              <a:gd name="T74" fmla="*/ 70 w 107"/>
              <a:gd name="T75" fmla="*/ 59 h 106"/>
              <a:gd name="T76" fmla="*/ 79 w 107"/>
              <a:gd name="T77" fmla="*/ 58 h 106"/>
              <a:gd name="T78" fmla="*/ 98 w 107"/>
              <a:gd name="T79" fmla="*/ 61 h 106"/>
              <a:gd name="T80" fmla="*/ 79 w 107"/>
              <a:gd name="T81" fmla="*/ 90 h 106"/>
              <a:gd name="T82" fmla="*/ 79 w 107"/>
              <a:gd name="T83" fmla="*/ 90 h 106"/>
              <a:gd name="T84" fmla="*/ 79 w 107"/>
              <a:gd name="T85" fmla="*/ 9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7" h="106">
                <a:moveTo>
                  <a:pt x="53" y="0"/>
                </a:moveTo>
                <a:cubicBezTo>
                  <a:pt x="24" y="0"/>
                  <a:pt x="0" y="24"/>
                  <a:pt x="0" y="53"/>
                </a:cubicBezTo>
                <a:cubicBezTo>
                  <a:pt x="0" y="82"/>
                  <a:pt x="24" y="106"/>
                  <a:pt x="53" y="106"/>
                </a:cubicBezTo>
                <a:cubicBezTo>
                  <a:pt x="83" y="106"/>
                  <a:pt x="107" y="82"/>
                  <a:pt x="107" y="53"/>
                </a:cubicBezTo>
                <a:cubicBezTo>
                  <a:pt x="107" y="24"/>
                  <a:pt x="83" y="0"/>
                  <a:pt x="53" y="0"/>
                </a:cubicBezTo>
                <a:close/>
                <a:moveTo>
                  <a:pt x="88" y="25"/>
                </a:moveTo>
                <a:cubicBezTo>
                  <a:pt x="95" y="33"/>
                  <a:pt x="98" y="42"/>
                  <a:pt x="98" y="52"/>
                </a:cubicBezTo>
                <a:cubicBezTo>
                  <a:pt x="96" y="52"/>
                  <a:pt x="88" y="50"/>
                  <a:pt x="78" y="50"/>
                </a:cubicBezTo>
                <a:cubicBezTo>
                  <a:pt x="74" y="50"/>
                  <a:pt x="71" y="51"/>
                  <a:pt x="67" y="51"/>
                </a:cubicBezTo>
                <a:cubicBezTo>
                  <a:pt x="67" y="50"/>
                  <a:pt x="67" y="50"/>
                  <a:pt x="66" y="49"/>
                </a:cubicBezTo>
                <a:cubicBezTo>
                  <a:pt x="66" y="47"/>
                  <a:pt x="65" y="45"/>
                  <a:pt x="64" y="43"/>
                </a:cubicBezTo>
                <a:cubicBezTo>
                  <a:pt x="79" y="36"/>
                  <a:pt x="87" y="27"/>
                  <a:pt x="88" y="25"/>
                </a:cubicBezTo>
                <a:close/>
                <a:moveTo>
                  <a:pt x="53" y="8"/>
                </a:moveTo>
                <a:cubicBezTo>
                  <a:pt x="65" y="8"/>
                  <a:pt x="75" y="13"/>
                  <a:pt x="83" y="19"/>
                </a:cubicBezTo>
                <a:cubicBezTo>
                  <a:pt x="82" y="21"/>
                  <a:pt x="75" y="30"/>
                  <a:pt x="60" y="35"/>
                </a:cubicBezTo>
                <a:cubicBezTo>
                  <a:pt x="53" y="23"/>
                  <a:pt x="45" y="12"/>
                  <a:pt x="43" y="10"/>
                </a:cubicBezTo>
                <a:cubicBezTo>
                  <a:pt x="47" y="9"/>
                  <a:pt x="50" y="8"/>
                  <a:pt x="53" y="8"/>
                </a:cubicBezTo>
                <a:close/>
                <a:moveTo>
                  <a:pt x="34" y="13"/>
                </a:moveTo>
                <a:cubicBezTo>
                  <a:pt x="36" y="15"/>
                  <a:pt x="43" y="26"/>
                  <a:pt x="51" y="38"/>
                </a:cubicBezTo>
                <a:cubicBezTo>
                  <a:pt x="31" y="43"/>
                  <a:pt x="14" y="44"/>
                  <a:pt x="10" y="44"/>
                </a:cubicBezTo>
                <a:cubicBezTo>
                  <a:pt x="10" y="44"/>
                  <a:pt x="10" y="44"/>
                  <a:pt x="10" y="44"/>
                </a:cubicBezTo>
                <a:cubicBezTo>
                  <a:pt x="12" y="30"/>
                  <a:pt x="22" y="19"/>
                  <a:pt x="34" y="13"/>
                </a:cubicBezTo>
                <a:close/>
                <a:moveTo>
                  <a:pt x="8" y="53"/>
                </a:moveTo>
                <a:cubicBezTo>
                  <a:pt x="8" y="53"/>
                  <a:pt x="8" y="52"/>
                  <a:pt x="9" y="52"/>
                </a:cubicBezTo>
                <a:cubicBezTo>
                  <a:pt x="9" y="52"/>
                  <a:pt x="9" y="52"/>
                  <a:pt x="10" y="52"/>
                </a:cubicBezTo>
                <a:cubicBezTo>
                  <a:pt x="15" y="52"/>
                  <a:pt x="35" y="52"/>
                  <a:pt x="55" y="46"/>
                </a:cubicBezTo>
                <a:cubicBezTo>
                  <a:pt x="56" y="48"/>
                  <a:pt x="57" y="51"/>
                  <a:pt x="58" y="53"/>
                </a:cubicBezTo>
                <a:cubicBezTo>
                  <a:pt x="58" y="53"/>
                  <a:pt x="57" y="53"/>
                  <a:pt x="57" y="53"/>
                </a:cubicBezTo>
                <a:cubicBezTo>
                  <a:pt x="34" y="61"/>
                  <a:pt x="22" y="80"/>
                  <a:pt x="20" y="83"/>
                </a:cubicBezTo>
                <a:cubicBezTo>
                  <a:pt x="13" y="75"/>
                  <a:pt x="8" y="65"/>
                  <a:pt x="8" y="53"/>
                </a:cubicBezTo>
                <a:close/>
                <a:moveTo>
                  <a:pt x="53" y="98"/>
                </a:moveTo>
                <a:cubicBezTo>
                  <a:pt x="43" y="98"/>
                  <a:pt x="34" y="95"/>
                  <a:pt x="26" y="89"/>
                </a:cubicBezTo>
                <a:cubicBezTo>
                  <a:pt x="27" y="86"/>
                  <a:pt x="37" y="69"/>
                  <a:pt x="61" y="61"/>
                </a:cubicBezTo>
                <a:cubicBezTo>
                  <a:pt x="61" y="61"/>
                  <a:pt x="61" y="61"/>
                  <a:pt x="61" y="61"/>
                </a:cubicBezTo>
                <a:cubicBezTo>
                  <a:pt x="67" y="77"/>
                  <a:pt x="70" y="90"/>
                  <a:pt x="71" y="95"/>
                </a:cubicBezTo>
                <a:cubicBezTo>
                  <a:pt x="65" y="97"/>
                  <a:pt x="60" y="98"/>
                  <a:pt x="53" y="98"/>
                </a:cubicBezTo>
                <a:close/>
                <a:moveTo>
                  <a:pt x="79" y="90"/>
                </a:moveTo>
                <a:cubicBezTo>
                  <a:pt x="78" y="87"/>
                  <a:pt x="76" y="74"/>
                  <a:pt x="70" y="59"/>
                </a:cubicBezTo>
                <a:cubicBezTo>
                  <a:pt x="73" y="58"/>
                  <a:pt x="76" y="58"/>
                  <a:pt x="79" y="58"/>
                </a:cubicBezTo>
                <a:cubicBezTo>
                  <a:pt x="89" y="58"/>
                  <a:pt x="96" y="60"/>
                  <a:pt x="98" y="61"/>
                </a:cubicBezTo>
                <a:cubicBezTo>
                  <a:pt x="96" y="73"/>
                  <a:pt x="89" y="83"/>
                  <a:pt x="79" y="90"/>
                </a:cubicBezTo>
                <a:close/>
                <a:moveTo>
                  <a:pt x="79" y="90"/>
                </a:moveTo>
                <a:cubicBezTo>
                  <a:pt x="79" y="90"/>
                  <a:pt x="79" y="90"/>
                  <a:pt x="79" y="90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3" name="Freeform 182"/>
          <p:cNvSpPr>
            <a:spLocks noEditPoints="1"/>
          </p:cNvSpPr>
          <p:nvPr/>
        </p:nvSpPr>
        <p:spPr bwMode="auto">
          <a:xfrm>
            <a:off x="6233144" y="4032622"/>
            <a:ext cx="172443" cy="164978"/>
          </a:xfrm>
          <a:custGeom>
            <a:avLst/>
            <a:gdLst>
              <a:gd name="T0" fmla="*/ 97 w 97"/>
              <a:gd name="T1" fmla="*/ 57 h 93"/>
              <a:gd name="T2" fmla="*/ 97 w 97"/>
              <a:gd name="T3" fmla="*/ 93 h 93"/>
              <a:gd name="T4" fmla="*/ 77 w 97"/>
              <a:gd name="T5" fmla="*/ 93 h 93"/>
              <a:gd name="T6" fmla="*/ 77 w 97"/>
              <a:gd name="T7" fmla="*/ 59 h 93"/>
              <a:gd name="T8" fmla="*/ 66 w 97"/>
              <a:gd name="T9" fmla="*/ 45 h 93"/>
              <a:gd name="T10" fmla="*/ 55 w 97"/>
              <a:gd name="T11" fmla="*/ 53 h 93"/>
              <a:gd name="T12" fmla="*/ 55 w 97"/>
              <a:gd name="T13" fmla="*/ 58 h 93"/>
              <a:gd name="T14" fmla="*/ 55 w 97"/>
              <a:gd name="T15" fmla="*/ 93 h 93"/>
              <a:gd name="T16" fmla="*/ 34 w 97"/>
              <a:gd name="T17" fmla="*/ 93 h 93"/>
              <a:gd name="T18" fmla="*/ 34 w 97"/>
              <a:gd name="T19" fmla="*/ 30 h 93"/>
              <a:gd name="T20" fmla="*/ 55 w 97"/>
              <a:gd name="T21" fmla="*/ 30 h 93"/>
              <a:gd name="T22" fmla="*/ 55 w 97"/>
              <a:gd name="T23" fmla="*/ 39 h 93"/>
              <a:gd name="T24" fmla="*/ 54 w 97"/>
              <a:gd name="T25" fmla="*/ 39 h 93"/>
              <a:gd name="T26" fmla="*/ 55 w 97"/>
              <a:gd name="T27" fmla="*/ 39 h 93"/>
              <a:gd name="T28" fmla="*/ 55 w 97"/>
              <a:gd name="T29" fmla="*/ 39 h 93"/>
              <a:gd name="T30" fmla="*/ 73 w 97"/>
              <a:gd name="T31" fmla="*/ 29 h 93"/>
              <a:gd name="T32" fmla="*/ 97 w 97"/>
              <a:gd name="T33" fmla="*/ 57 h 93"/>
              <a:gd name="T34" fmla="*/ 12 w 97"/>
              <a:gd name="T35" fmla="*/ 0 h 93"/>
              <a:gd name="T36" fmla="*/ 0 w 97"/>
              <a:gd name="T37" fmla="*/ 11 h 93"/>
              <a:gd name="T38" fmla="*/ 12 w 97"/>
              <a:gd name="T39" fmla="*/ 21 h 93"/>
              <a:gd name="T40" fmla="*/ 12 w 97"/>
              <a:gd name="T41" fmla="*/ 21 h 93"/>
              <a:gd name="T42" fmla="*/ 24 w 97"/>
              <a:gd name="T43" fmla="*/ 11 h 93"/>
              <a:gd name="T44" fmla="*/ 12 w 97"/>
              <a:gd name="T45" fmla="*/ 0 h 93"/>
              <a:gd name="T46" fmla="*/ 1 w 97"/>
              <a:gd name="T47" fmla="*/ 93 h 93"/>
              <a:gd name="T48" fmla="*/ 22 w 97"/>
              <a:gd name="T49" fmla="*/ 93 h 93"/>
              <a:gd name="T50" fmla="*/ 22 w 97"/>
              <a:gd name="T51" fmla="*/ 30 h 93"/>
              <a:gd name="T52" fmla="*/ 1 w 97"/>
              <a:gd name="T53" fmla="*/ 30 h 93"/>
              <a:gd name="T54" fmla="*/ 1 w 97"/>
              <a:gd name="T55" fmla="*/ 93 h 93"/>
              <a:gd name="T56" fmla="*/ 1 w 97"/>
              <a:gd name="T57" fmla="*/ 93 h 93"/>
              <a:gd name="T58" fmla="*/ 1 w 97"/>
              <a:gd name="T59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7" h="93">
                <a:moveTo>
                  <a:pt x="97" y="57"/>
                </a:moveTo>
                <a:cubicBezTo>
                  <a:pt x="97" y="93"/>
                  <a:pt x="97" y="93"/>
                  <a:pt x="97" y="93"/>
                </a:cubicBezTo>
                <a:cubicBezTo>
                  <a:pt x="77" y="93"/>
                  <a:pt x="77" y="93"/>
                  <a:pt x="77" y="93"/>
                </a:cubicBezTo>
                <a:cubicBezTo>
                  <a:pt x="77" y="59"/>
                  <a:pt x="77" y="59"/>
                  <a:pt x="77" y="59"/>
                </a:cubicBezTo>
                <a:cubicBezTo>
                  <a:pt x="77" y="51"/>
                  <a:pt x="74" y="45"/>
                  <a:pt x="66" y="45"/>
                </a:cubicBezTo>
                <a:cubicBezTo>
                  <a:pt x="60" y="45"/>
                  <a:pt x="57" y="49"/>
                  <a:pt x="55" y="53"/>
                </a:cubicBezTo>
                <a:cubicBezTo>
                  <a:pt x="55" y="54"/>
                  <a:pt x="55" y="56"/>
                  <a:pt x="55" y="58"/>
                </a:cubicBezTo>
                <a:cubicBezTo>
                  <a:pt x="55" y="93"/>
                  <a:pt x="55" y="93"/>
                  <a:pt x="55" y="93"/>
                </a:cubicBezTo>
                <a:cubicBezTo>
                  <a:pt x="34" y="93"/>
                  <a:pt x="34" y="93"/>
                  <a:pt x="34" y="93"/>
                </a:cubicBezTo>
                <a:cubicBezTo>
                  <a:pt x="34" y="93"/>
                  <a:pt x="34" y="36"/>
                  <a:pt x="34" y="30"/>
                </a:cubicBezTo>
                <a:cubicBezTo>
                  <a:pt x="55" y="30"/>
                  <a:pt x="55" y="30"/>
                  <a:pt x="55" y="30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4" y="39"/>
                  <a:pt x="54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7" y="35"/>
                  <a:pt x="62" y="29"/>
                  <a:pt x="73" y="29"/>
                </a:cubicBezTo>
                <a:cubicBezTo>
                  <a:pt x="87" y="29"/>
                  <a:pt x="97" y="38"/>
                  <a:pt x="97" y="57"/>
                </a:cubicBezTo>
                <a:close/>
                <a:moveTo>
                  <a:pt x="12" y="0"/>
                </a:moveTo>
                <a:cubicBezTo>
                  <a:pt x="5" y="0"/>
                  <a:pt x="0" y="5"/>
                  <a:pt x="0" y="11"/>
                </a:cubicBezTo>
                <a:cubicBezTo>
                  <a:pt x="0" y="17"/>
                  <a:pt x="5" y="21"/>
                  <a:pt x="12" y="21"/>
                </a:cubicBezTo>
                <a:cubicBezTo>
                  <a:pt x="12" y="21"/>
                  <a:pt x="12" y="21"/>
                  <a:pt x="12" y="21"/>
                </a:cubicBezTo>
                <a:cubicBezTo>
                  <a:pt x="19" y="21"/>
                  <a:pt x="24" y="17"/>
                  <a:pt x="24" y="11"/>
                </a:cubicBezTo>
                <a:cubicBezTo>
                  <a:pt x="23" y="5"/>
                  <a:pt x="19" y="0"/>
                  <a:pt x="12" y="0"/>
                </a:cubicBezTo>
                <a:close/>
                <a:moveTo>
                  <a:pt x="1" y="93"/>
                </a:moveTo>
                <a:cubicBezTo>
                  <a:pt x="22" y="93"/>
                  <a:pt x="22" y="93"/>
                  <a:pt x="22" y="93"/>
                </a:cubicBezTo>
                <a:cubicBezTo>
                  <a:pt x="22" y="30"/>
                  <a:pt x="22" y="30"/>
                  <a:pt x="22" y="30"/>
                </a:cubicBezTo>
                <a:cubicBezTo>
                  <a:pt x="1" y="30"/>
                  <a:pt x="1" y="30"/>
                  <a:pt x="1" y="30"/>
                </a:cubicBezTo>
                <a:lnTo>
                  <a:pt x="1" y="93"/>
                </a:lnTo>
                <a:close/>
                <a:moveTo>
                  <a:pt x="1" y="93"/>
                </a:moveTo>
                <a:cubicBezTo>
                  <a:pt x="1" y="93"/>
                  <a:pt x="1" y="93"/>
                  <a:pt x="1" y="93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4" name="Freeform 183"/>
          <p:cNvSpPr>
            <a:spLocks noEditPoints="1"/>
          </p:cNvSpPr>
          <p:nvPr/>
        </p:nvSpPr>
        <p:spPr bwMode="auto">
          <a:xfrm>
            <a:off x="6233144" y="3132747"/>
            <a:ext cx="184388" cy="184387"/>
          </a:xfrm>
          <a:custGeom>
            <a:avLst/>
            <a:gdLst>
              <a:gd name="T0" fmla="*/ 100 w 104"/>
              <a:gd name="T1" fmla="*/ 60 h 104"/>
              <a:gd name="T2" fmla="*/ 101 w 104"/>
              <a:gd name="T3" fmla="*/ 52 h 104"/>
              <a:gd name="T4" fmla="*/ 52 w 104"/>
              <a:gd name="T5" fmla="*/ 4 h 104"/>
              <a:gd name="T6" fmla="*/ 45 w 104"/>
              <a:gd name="T7" fmla="*/ 4 h 104"/>
              <a:gd name="T8" fmla="*/ 29 w 104"/>
              <a:gd name="T9" fmla="*/ 0 h 104"/>
              <a:gd name="T10" fmla="*/ 0 w 104"/>
              <a:gd name="T11" fmla="*/ 29 h 104"/>
              <a:gd name="T12" fmla="*/ 4 w 104"/>
              <a:gd name="T13" fmla="*/ 45 h 104"/>
              <a:gd name="T14" fmla="*/ 4 w 104"/>
              <a:gd name="T15" fmla="*/ 52 h 104"/>
              <a:gd name="T16" fmla="*/ 52 w 104"/>
              <a:gd name="T17" fmla="*/ 101 h 104"/>
              <a:gd name="T18" fmla="*/ 60 w 104"/>
              <a:gd name="T19" fmla="*/ 100 h 104"/>
              <a:gd name="T20" fmla="*/ 75 w 104"/>
              <a:gd name="T21" fmla="*/ 104 h 104"/>
              <a:gd name="T22" fmla="*/ 104 w 104"/>
              <a:gd name="T23" fmla="*/ 75 h 104"/>
              <a:gd name="T24" fmla="*/ 100 w 104"/>
              <a:gd name="T25" fmla="*/ 60 h 104"/>
              <a:gd name="T26" fmla="*/ 75 w 104"/>
              <a:gd name="T27" fmla="*/ 74 h 104"/>
              <a:gd name="T28" fmla="*/ 66 w 104"/>
              <a:gd name="T29" fmla="*/ 81 h 104"/>
              <a:gd name="T30" fmla="*/ 52 w 104"/>
              <a:gd name="T31" fmla="*/ 84 h 104"/>
              <a:gd name="T32" fmla="*/ 36 w 104"/>
              <a:gd name="T33" fmla="*/ 80 h 104"/>
              <a:gd name="T34" fmla="*/ 29 w 104"/>
              <a:gd name="T35" fmla="*/ 74 h 104"/>
              <a:gd name="T36" fmla="*/ 26 w 104"/>
              <a:gd name="T37" fmla="*/ 66 h 104"/>
              <a:gd name="T38" fmla="*/ 28 w 104"/>
              <a:gd name="T39" fmla="*/ 62 h 104"/>
              <a:gd name="T40" fmla="*/ 32 w 104"/>
              <a:gd name="T41" fmla="*/ 60 h 104"/>
              <a:gd name="T42" fmla="*/ 36 w 104"/>
              <a:gd name="T43" fmla="*/ 61 h 104"/>
              <a:gd name="T44" fmla="*/ 38 w 104"/>
              <a:gd name="T45" fmla="*/ 65 h 104"/>
              <a:gd name="T46" fmla="*/ 41 w 104"/>
              <a:gd name="T47" fmla="*/ 70 h 104"/>
              <a:gd name="T48" fmla="*/ 45 w 104"/>
              <a:gd name="T49" fmla="*/ 73 h 104"/>
              <a:gd name="T50" fmla="*/ 52 w 104"/>
              <a:gd name="T51" fmla="*/ 74 h 104"/>
              <a:gd name="T52" fmla="*/ 61 w 104"/>
              <a:gd name="T53" fmla="*/ 72 h 104"/>
              <a:gd name="T54" fmla="*/ 65 w 104"/>
              <a:gd name="T55" fmla="*/ 66 h 104"/>
              <a:gd name="T56" fmla="*/ 63 w 104"/>
              <a:gd name="T57" fmla="*/ 61 h 104"/>
              <a:gd name="T58" fmla="*/ 58 w 104"/>
              <a:gd name="T59" fmla="*/ 58 h 104"/>
              <a:gd name="T60" fmla="*/ 49 w 104"/>
              <a:gd name="T61" fmla="*/ 56 h 104"/>
              <a:gd name="T62" fmla="*/ 38 w 104"/>
              <a:gd name="T63" fmla="*/ 52 h 104"/>
              <a:gd name="T64" fmla="*/ 30 w 104"/>
              <a:gd name="T65" fmla="*/ 47 h 104"/>
              <a:gd name="T66" fmla="*/ 27 w 104"/>
              <a:gd name="T67" fmla="*/ 38 h 104"/>
              <a:gd name="T68" fmla="*/ 30 w 104"/>
              <a:gd name="T69" fmla="*/ 29 h 104"/>
              <a:gd name="T70" fmla="*/ 39 w 104"/>
              <a:gd name="T71" fmla="*/ 23 h 104"/>
              <a:gd name="T72" fmla="*/ 52 w 104"/>
              <a:gd name="T73" fmla="*/ 21 h 104"/>
              <a:gd name="T74" fmla="*/ 62 w 104"/>
              <a:gd name="T75" fmla="*/ 22 h 104"/>
              <a:gd name="T76" fmla="*/ 70 w 104"/>
              <a:gd name="T77" fmla="*/ 26 h 104"/>
              <a:gd name="T78" fmla="*/ 74 w 104"/>
              <a:gd name="T79" fmla="*/ 31 h 104"/>
              <a:gd name="T80" fmla="*/ 75 w 104"/>
              <a:gd name="T81" fmla="*/ 36 h 104"/>
              <a:gd name="T82" fmla="*/ 74 w 104"/>
              <a:gd name="T83" fmla="*/ 40 h 104"/>
              <a:gd name="T84" fmla="*/ 69 w 104"/>
              <a:gd name="T85" fmla="*/ 42 h 104"/>
              <a:gd name="T86" fmla="*/ 66 w 104"/>
              <a:gd name="T87" fmla="*/ 41 h 104"/>
              <a:gd name="T88" fmla="*/ 63 w 104"/>
              <a:gd name="T89" fmla="*/ 37 h 104"/>
              <a:gd name="T90" fmla="*/ 59 w 104"/>
              <a:gd name="T91" fmla="*/ 32 h 104"/>
              <a:gd name="T92" fmla="*/ 51 w 104"/>
              <a:gd name="T93" fmla="*/ 30 h 104"/>
              <a:gd name="T94" fmla="*/ 43 w 104"/>
              <a:gd name="T95" fmla="*/ 32 h 104"/>
              <a:gd name="T96" fmla="*/ 40 w 104"/>
              <a:gd name="T97" fmla="*/ 37 h 104"/>
              <a:gd name="T98" fmla="*/ 41 w 104"/>
              <a:gd name="T99" fmla="*/ 40 h 104"/>
              <a:gd name="T100" fmla="*/ 44 w 104"/>
              <a:gd name="T101" fmla="*/ 42 h 104"/>
              <a:gd name="T102" fmla="*/ 48 w 104"/>
              <a:gd name="T103" fmla="*/ 43 h 104"/>
              <a:gd name="T104" fmla="*/ 54 w 104"/>
              <a:gd name="T105" fmla="*/ 45 h 104"/>
              <a:gd name="T106" fmla="*/ 64 w 104"/>
              <a:gd name="T107" fmla="*/ 48 h 104"/>
              <a:gd name="T108" fmla="*/ 71 w 104"/>
              <a:gd name="T109" fmla="*/ 51 h 104"/>
              <a:gd name="T110" fmla="*/ 76 w 104"/>
              <a:gd name="T111" fmla="*/ 56 h 104"/>
              <a:gd name="T112" fmla="*/ 78 w 104"/>
              <a:gd name="T113" fmla="*/ 64 h 104"/>
              <a:gd name="T114" fmla="*/ 75 w 104"/>
              <a:gd name="T115" fmla="*/ 74 h 104"/>
              <a:gd name="T116" fmla="*/ 75 w 104"/>
              <a:gd name="T117" fmla="*/ 74 h 104"/>
              <a:gd name="T118" fmla="*/ 75 w 104"/>
              <a:gd name="T119" fmla="*/ 7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4" h="104">
                <a:moveTo>
                  <a:pt x="100" y="60"/>
                </a:moveTo>
                <a:cubicBezTo>
                  <a:pt x="100" y="57"/>
                  <a:pt x="101" y="55"/>
                  <a:pt x="101" y="52"/>
                </a:cubicBezTo>
                <a:cubicBezTo>
                  <a:pt x="101" y="25"/>
                  <a:pt x="79" y="4"/>
                  <a:pt x="52" y="4"/>
                </a:cubicBezTo>
                <a:cubicBezTo>
                  <a:pt x="50" y="4"/>
                  <a:pt x="47" y="4"/>
                  <a:pt x="45" y="4"/>
                </a:cubicBezTo>
                <a:cubicBezTo>
                  <a:pt x="40" y="2"/>
                  <a:pt x="35" y="0"/>
                  <a:pt x="29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35"/>
                  <a:pt x="1" y="40"/>
                  <a:pt x="4" y="45"/>
                </a:cubicBezTo>
                <a:cubicBezTo>
                  <a:pt x="4" y="47"/>
                  <a:pt x="4" y="50"/>
                  <a:pt x="4" y="52"/>
                </a:cubicBezTo>
                <a:cubicBezTo>
                  <a:pt x="4" y="79"/>
                  <a:pt x="25" y="101"/>
                  <a:pt x="52" y="101"/>
                </a:cubicBezTo>
                <a:cubicBezTo>
                  <a:pt x="55" y="101"/>
                  <a:pt x="57" y="100"/>
                  <a:pt x="60" y="100"/>
                </a:cubicBezTo>
                <a:cubicBezTo>
                  <a:pt x="64" y="103"/>
                  <a:pt x="69" y="104"/>
                  <a:pt x="75" y="104"/>
                </a:cubicBezTo>
                <a:cubicBezTo>
                  <a:pt x="91" y="104"/>
                  <a:pt x="104" y="91"/>
                  <a:pt x="104" y="75"/>
                </a:cubicBezTo>
                <a:cubicBezTo>
                  <a:pt x="104" y="70"/>
                  <a:pt x="103" y="64"/>
                  <a:pt x="100" y="60"/>
                </a:cubicBezTo>
                <a:close/>
                <a:moveTo>
                  <a:pt x="75" y="74"/>
                </a:moveTo>
                <a:cubicBezTo>
                  <a:pt x="73" y="77"/>
                  <a:pt x="70" y="80"/>
                  <a:pt x="66" y="81"/>
                </a:cubicBezTo>
                <a:cubicBezTo>
                  <a:pt x="62" y="83"/>
                  <a:pt x="57" y="84"/>
                  <a:pt x="52" y="84"/>
                </a:cubicBezTo>
                <a:cubicBezTo>
                  <a:pt x="46" y="84"/>
                  <a:pt x="40" y="83"/>
                  <a:pt x="36" y="80"/>
                </a:cubicBezTo>
                <a:cubicBezTo>
                  <a:pt x="33" y="79"/>
                  <a:pt x="31" y="76"/>
                  <a:pt x="29" y="74"/>
                </a:cubicBezTo>
                <a:cubicBezTo>
                  <a:pt x="27" y="71"/>
                  <a:pt x="26" y="68"/>
                  <a:pt x="26" y="66"/>
                </a:cubicBezTo>
                <a:cubicBezTo>
                  <a:pt x="26" y="64"/>
                  <a:pt x="27" y="63"/>
                  <a:pt x="28" y="62"/>
                </a:cubicBezTo>
                <a:cubicBezTo>
                  <a:pt x="29" y="61"/>
                  <a:pt x="30" y="60"/>
                  <a:pt x="32" y="60"/>
                </a:cubicBezTo>
                <a:cubicBezTo>
                  <a:pt x="34" y="60"/>
                  <a:pt x="35" y="61"/>
                  <a:pt x="36" y="61"/>
                </a:cubicBezTo>
                <a:cubicBezTo>
                  <a:pt x="37" y="62"/>
                  <a:pt x="38" y="63"/>
                  <a:pt x="38" y="65"/>
                </a:cubicBezTo>
                <a:cubicBezTo>
                  <a:pt x="39" y="67"/>
                  <a:pt x="40" y="69"/>
                  <a:pt x="41" y="70"/>
                </a:cubicBezTo>
                <a:cubicBezTo>
                  <a:pt x="42" y="71"/>
                  <a:pt x="43" y="72"/>
                  <a:pt x="45" y="73"/>
                </a:cubicBezTo>
                <a:cubicBezTo>
                  <a:pt x="47" y="74"/>
                  <a:pt x="49" y="74"/>
                  <a:pt x="52" y="74"/>
                </a:cubicBezTo>
                <a:cubicBezTo>
                  <a:pt x="56" y="74"/>
                  <a:pt x="59" y="73"/>
                  <a:pt x="61" y="72"/>
                </a:cubicBezTo>
                <a:cubicBezTo>
                  <a:pt x="64" y="70"/>
                  <a:pt x="65" y="68"/>
                  <a:pt x="65" y="66"/>
                </a:cubicBezTo>
                <a:cubicBezTo>
                  <a:pt x="65" y="64"/>
                  <a:pt x="64" y="62"/>
                  <a:pt x="63" y="61"/>
                </a:cubicBezTo>
                <a:cubicBezTo>
                  <a:pt x="62" y="60"/>
                  <a:pt x="60" y="59"/>
                  <a:pt x="58" y="58"/>
                </a:cubicBezTo>
                <a:cubicBezTo>
                  <a:pt x="56" y="57"/>
                  <a:pt x="53" y="57"/>
                  <a:pt x="49" y="56"/>
                </a:cubicBezTo>
                <a:cubicBezTo>
                  <a:pt x="45" y="55"/>
                  <a:pt x="41" y="54"/>
                  <a:pt x="38" y="52"/>
                </a:cubicBezTo>
                <a:cubicBezTo>
                  <a:pt x="34" y="51"/>
                  <a:pt x="32" y="49"/>
                  <a:pt x="30" y="47"/>
                </a:cubicBezTo>
                <a:cubicBezTo>
                  <a:pt x="28" y="44"/>
                  <a:pt x="27" y="41"/>
                  <a:pt x="27" y="38"/>
                </a:cubicBezTo>
                <a:cubicBezTo>
                  <a:pt x="27" y="35"/>
                  <a:pt x="28" y="32"/>
                  <a:pt x="30" y="29"/>
                </a:cubicBezTo>
                <a:cubicBezTo>
                  <a:pt x="32" y="26"/>
                  <a:pt x="35" y="24"/>
                  <a:pt x="39" y="23"/>
                </a:cubicBezTo>
                <a:cubicBezTo>
                  <a:pt x="43" y="21"/>
                  <a:pt x="47" y="21"/>
                  <a:pt x="52" y="21"/>
                </a:cubicBezTo>
                <a:cubicBezTo>
                  <a:pt x="56" y="21"/>
                  <a:pt x="59" y="21"/>
                  <a:pt x="62" y="22"/>
                </a:cubicBezTo>
                <a:cubicBezTo>
                  <a:pt x="65" y="23"/>
                  <a:pt x="68" y="24"/>
                  <a:pt x="70" y="26"/>
                </a:cubicBezTo>
                <a:cubicBezTo>
                  <a:pt x="72" y="27"/>
                  <a:pt x="73" y="29"/>
                  <a:pt x="74" y="31"/>
                </a:cubicBezTo>
                <a:cubicBezTo>
                  <a:pt x="75" y="32"/>
                  <a:pt x="75" y="34"/>
                  <a:pt x="75" y="36"/>
                </a:cubicBezTo>
                <a:cubicBezTo>
                  <a:pt x="75" y="37"/>
                  <a:pt x="75" y="39"/>
                  <a:pt x="74" y="40"/>
                </a:cubicBezTo>
                <a:cubicBezTo>
                  <a:pt x="72" y="41"/>
                  <a:pt x="71" y="42"/>
                  <a:pt x="69" y="42"/>
                </a:cubicBezTo>
                <a:cubicBezTo>
                  <a:pt x="68" y="42"/>
                  <a:pt x="67" y="41"/>
                  <a:pt x="66" y="41"/>
                </a:cubicBezTo>
                <a:cubicBezTo>
                  <a:pt x="65" y="40"/>
                  <a:pt x="64" y="39"/>
                  <a:pt x="63" y="37"/>
                </a:cubicBezTo>
                <a:cubicBezTo>
                  <a:pt x="62" y="35"/>
                  <a:pt x="61" y="33"/>
                  <a:pt x="59" y="32"/>
                </a:cubicBezTo>
                <a:cubicBezTo>
                  <a:pt x="57" y="31"/>
                  <a:pt x="55" y="30"/>
                  <a:pt x="51" y="30"/>
                </a:cubicBezTo>
                <a:cubicBezTo>
                  <a:pt x="48" y="30"/>
                  <a:pt x="45" y="31"/>
                  <a:pt x="43" y="32"/>
                </a:cubicBezTo>
                <a:cubicBezTo>
                  <a:pt x="41" y="33"/>
                  <a:pt x="40" y="35"/>
                  <a:pt x="40" y="37"/>
                </a:cubicBezTo>
                <a:cubicBezTo>
                  <a:pt x="40" y="38"/>
                  <a:pt x="40" y="39"/>
                  <a:pt x="41" y="40"/>
                </a:cubicBezTo>
                <a:cubicBezTo>
                  <a:pt x="42" y="41"/>
                  <a:pt x="43" y="41"/>
                  <a:pt x="44" y="42"/>
                </a:cubicBezTo>
                <a:cubicBezTo>
                  <a:pt x="45" y="43"/>
                  <a:pt x="46" y="43"/>
                  <a:pt x="48" y="43"/>
                </a:cubicBezTo>
                <a:cubicBezTo>
                  <a:pt x="49" y="44"/>
                  <a:pt x="51" y="44"/>
                  <a:pt x="54" y="45"/>
                </a:cubicBezTo>
                <a:cubicBezTo>
                  <a:pt x="57" y="46"/>
                  <a:pt x="61" y="47"/>
                  <a:pt x="64" y="48"/>
                </a:cubicBezTo>
                <a:cubicBezTo>
                  <a:pt x="67" y="49"/>
                  <a:pt x="69" y="50"/>
                  <a:pt x="71" y="51"/>
                </a:cubicBezTo>
                <a:cubicBezTo>
                  <a:pt x="74" y="53"/>
                  <a:pt x="75" y="54"/>
                  <a:pt x="76" y="56"/>
                </a:cubicBezTo>
                <a:cubicBezTo>
                  <a:pt x="78" y="59"/>
                  <a:pt x="78" y="61"/>
                  <a:pt x="78" y="64"/>
                </a:cubicBezTo>
                <a:cubicBezTo>
                  <a:pt x="78" y="68"/>
                  <a:pt x="77" y="71"/>
                  <a:pt x="75" y="74"/>
                </a:cubicBezTo>
                <a:close/>
                <a:moveTo>
                  <a:pt x="75" y="74"/>
                </a:moveTo>
                <a:cubicBezTo>
                  <a:pt x="75" y="74"/>
                  <a:pt x="75" y="74"/>
                  <a:pt x="75" y="74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5" name="Freeform 184"/>
          <p:cNvSpPr>
            <a:spLocks noEditPoints="1"/>
          </p:cNvSpPr>
          <p:nvPr/>
        </p:nvSpPr>
        <p:spPr bwMode="auto">
          <a:xfrm>
            <a:off x="6233145" y="2246761"/>
            <a:ext cx="185880" cy="188120"/>
          </a:xfrm>
          <a:custGeom>
            <a:avLst/>
            <a:gdLst>
              <a:gd name="T0" fmla="*/ 95 w 105"/>
              <a:gd name="T1" fmla="*/ 0 h 106"/>
              <a:gd name="T2" fmla="*/ 10 w 105"/>
              <a:gd name="T3" fmla="*/ 0 h 106"/>
              <a:gd name="T4" fmla="*/ 0 w 105"/>
              <a:gd name="T5" fmla="*/ 11 h 106"/>
              <a:gd name="T6" fmla="*/ 0 w 105"/>
              <a:gd name="T7" fmla="*/ 95 h 106"/>
              <a:gd name="T8" fmla="*/ 10 w 105"/>
              <a:gd name="T9" fmla="*/ 106 h 106"/>
              <a:gd name="T10" fmla="*/ 95 w 105"/>
              <a:gd name="T11" fmla="*/ 106 h 106"/>
              <a:gd name="T12" fmla="*/ 105 w 105"/>
              <a:gd name="T13" fmla="*/ 95 h 106"/>
              <a:gd name="T14" fmla="*/ 105 w 105"/>
              <a:gd name="T15" fmla="*/ 11 h 106"/>
              <a:gd name="T16" fmla="*/ 95 w 105"/>
              <a:gd name="T17" fmla="*/ 0 h 106"/>
              <a:gd name="T18" fmla="*/ 52 w 105"/>
              <a:gd name="T19" fmla="*/ 32 h 106"/>
              <a:gd name="T20" fmla="*/ 74 w 105"/>
              <a:gd name="T21" fmla="*/ 53 h 106"/>
              <a:gd name="T22" fmla="*/ 52 w 105"/>
              <a:gd name="T23" fmla="*/ 74 h 106"/>
              <a:gd name="T24" fmla="*/ 31 w 105"/>
              <a:gd name="T25" fmla="*/ 53 h 106"/>
              <a:gd name="T26" fmla="*/ 52 w 105"/>
              <a:gd name="T27" fmla="*/ 32 h 106"/>
              <a:gd name="T28" fmla="*/ 13 w 105"/>
              <a:gd name="T29" fmla="*/ 95 h 106"/>
              <a:gd name="T30" fmla="*/ 10 w 105"/>
              <a:gd name="T31" fmla="*/ 93 h 106"/>
              <a:gd name="T32" fmla="*/ 10 w 105"/>
              <a:gd name="T33" fmla="*/ 48 h 106"/>
              <a:gd name="T34" fmla="*/ 21 w 105"/>
              <a:gd name="T35" fmla="*/ 48 h 106"/>
              <a:gd name="T36" fmla="*/ 21 w 105"/>
              <a:gd name="T37" fmla="*/ 53 h 106"/>
              <a:gd name="T38" fmla="*/ 52 w 105"/>
              <a:gd name="T39" fmla="*/ 85 h 106"/>
              <a:gd name="T40" fmla="*/ 84 w 105"/>
              <a:gd name="T41" fmla="*/ 53 h 106"/>
              <a:gd name="T42" fmla="*/ 84 w 105"/>
              <a:gd name="T43" fmla="*/ 48 h 106"/>
              <a:gd name="T44" fmla="*/ 95 w 105"/>
              <a:gd name="T45" fmla="*/ 48 h 106"/>
              <a:gd name="T46" fmla="*/ 95 w 105"/>
              <a:gd name="T47" fmla="*/ 93 h 106"/>
              <a:gd name="T48" fmla="*/ 92 w 105"/>
              <a:gd name="T49" fmla="*/ 95 h 106"/>
              <a:gd name="T50" fmla="*/ 13 w 105"/>
              <a:gd name="T51" fmla="*/ 95 h 106"/>
              <a:gd name="T52" fmla="*/ 95 w 105"/>
              <a:gd name="T53" fmla="*/ 24 h 106"/>
              <a:gd name="T54" fmla="*/ 92 w 105"/>
              <a:gd name="T55" fmla="*/ 26 h 106"/>
              <a:gd name="T56" fmla="*/ 82 w 105"/>
              <a:gd name="T57" fmla="*/ 26 h 106"/>
              <a:gd name="T58" fmla="*/ 79 w 105"/>
              <a:gd name="T59" fmla="*/ 24 h 106"/>
              <a:gd name="T60" fmla="*/ 79 w 105"/>
              <a:gd name="T61" fmla="*/ 13 h 106"/>
              <a:gd name="T62" fmla="*/ 82 w 105"/>
              <a:gd name="T63" fmla="*/ 11 h 106"/>
              <a:gd name="T64" fmla="*/ 92 w 105"/>
              <a:gd name="T65" fmla="*/ 11 h 106"/>
              <a:gd name="T66" fmla="*/ 95 w 105"/>
              <a:gd name="T67" fmla="*/ 13 h 106"/>
              <a:gd name="T68" fmla="*/ 95 w 105"/>
              <a:gd name="T69" fmla="*/ 24 h 106"/>
              <a:gd name="T70" fmla="*/ 95 w 105"/>
              <a:gd name="T71" fmla="*/ 24 h 106"/>
              <a:gd name="T72" fmla="*/ 95 w 105"/>
              <a:gd name="T73" fmla="*/ 24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5" h="106">
                <a:moveTo>
                  <a:pt x="95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5"/>
                  <a:pt x="0" y="11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101"/>
                  <a:pt x="4" y="106"/>
                  <a:pt x="10" y="106"/>
                </a:cubicBezTo>
                <a:cubicBezTo>
                  <a:pt x="95" y="106"/>
                  <a:pt x="95" y="106"/>
                  <a:pt x="95" y="106"/>
                </a:cubicBezTo>
                <a:cubicBezTo>
                  <a:pt x="101" y="106"/>
                  <a:pt x="105" y="101"/>
                  <a:pt x="105" y="95"/>
                </a:cubicBezTo>
                <a:cubicBezTo>
                  <a:pt x="105" y="11"/>
                  <a:pt x="105" y="11"/>
                  <a:pt x="105" y="11"/>
                </a:cubicBezTo>
                <a:cubicBezTo>
                  <a:pt x="105" y="5"/>
                  <a:pt x="101" y="0"/>
                  <a:pt x="95" y="0"/>
                </a:cubicBezTo>
                <a:close/>
                <a:moveTo>
                  <a:pt x="52" y="32"/>
                </a:moveTo>
                <a:cubicBezTo>
                  <a:pt x="64" y="32"/>
                  <a:pt x="74" y="41"/>
                  <a:pt x="74" y="53"/>
                </a:cubicBezTo>
                <a:cubicBezTo>
                  <a:pt x="74" y="65"/>
                  <a:pt x="64" y="74"/>
                  <a:pt x="52" y="74"/>
                </a:cubicBezTo>
                <a:cubicBezTo>
                  <a:pt x="41" y="74"/>
                  <a:pt x="31" y="65"/>
                  <a:pt x="31" y="53"/>
                </a:cubicBezTo>
                <a:cubicBezTo>
                  <a:pt x="31" y="41"/>
                  <a:pt x="41" y="32"/>
                  <a:pt x="52" y="32"/>
                </a:cubicBezTo>
                <a:close/>
                <a:moveTo>
                  <a:pt x="13" y="95"/>
                </a:moveTo>
                <a:cubicBezTo>
                  <a:pt x="11" y="95"/>
                  <a:pt x="10" y="94"/>
                  <a:pt x="10" y="93"/>
                </a:cubicBezTo>
                <a:cubicBezTo>
                  <a:pt x="10" y="48"/>
                  <a:pt x="10" y="48"/>
                  <a:pt x="10" y="48"/>
                </a:cubicBezTo>
                <a:cubicBezTo>
                  <a:pt x="21" y="48"/>
                  <a:pt x="21" y="48"/>
                  <a:pt x="21" y="48"/>
                </a:cubicBezTo>
                <a:cubicBezTo>
                  <a:pt x="21" y="49"/>
                  <a:pt x="21" y="51"/>
                  <a:pt x="21" y="53"/>
                </a:cubicBezTo>
                <a:cubicBezTo>
                  <a:pt x="21" y="70"/>
                  <a:pt x="35" y="85"/>
                  <a:pt x="52" y="85"/>
                </a:cubicBezTo>
                <a:cubicBezTo>
                  <a:pt x="70" y="85"/>
                  <a:pt x="84" y="70"/>
                  <a:pt x="84" y="53"/>
                </a:cubicBezTo>
                <a:cubicBezTo>
                  <a:pt x="84" y="51"/>
                  <a:pt x="84" y="49"/>
                  <a:pt x="84" y="48"/>
                </a:cubicBezTo>
                <a:cubicBezTo>
                  <a:pt x="95" y="48"/>
                  <a:pt x="95" y="48"/>
                  <a:pt x="95" y="48"/>
                </a:cubicBezTo>
                <a:cubicBezTo>
                  <a:pt x="95" y="93"/>
                  <a:pt x="95" y="93"/>
                  <a:pt x="95" y="93"/>
                </a:cubicBezTo>
                <a:cubicBezTo>
                  <a:pt x="95" y="94"/>
                  <a:pt x="94" y="95"/>
                  <a:pt x="92" y="95"/>
                </a:cubicBezTo>
                <a:lnTo>
                  <a:pt x="13" y="95"/>
                </a:lnTo>
                <a:close/>
                <a:moveTo>
                  <a:pt x="95" y="24"/>
                </a:moveTo>
                <a:cubicBezTo>
                  <a:pt x="95" y="25"/>
                  <a:pt x="94" y="26"/>
                  <a:pt x="92" y="26"/>
                </a:cubicBezTo>
                <a:cubicBezTo>
                  <a:pt x="82" y="26"/>
                  <a:pt x="82" y="26"/>
                  <a:pt x="82" y="26"/>
                </a:cubicBezTo>
                <a:cubicBezTo>
                  <a:pt x="80" y="26"/>
                  <a:pt x="79" y="25"/>
                  <a:pt x="79" y="24"/>
                </a:cubicBezTo>
                <a:cubicBezTo>
                  <a:pt x="79" y="13"/>
                  <a:pt x="79" y="13"/>
                  <a:pt x="79" y="13"/>
                </a:cubicBezTo>
                <a:cubicBezTo>
                  <a:pt x="79" y="12"/>
                  <a:pt x="80" y="11"/>
                  <a:pt x="82" y="11"/>
                </a:cubicBezTo>
                <a:cubicBezTo>
                  <a:pt x="92" y="11"/>
                  <a:pt x="92" y="11"/>
                  <a:pt x="92" y="11"/>
                </a:cubicBezTo>
                <a:cubicBezTo>
                  <a:pt x="94" y="11"/>
                  <a:pt x="95" y="12"/>
                  <a:pt x="95" y="13"/>
                </a:cubicBezTo>
                <a:lnTo>
                  <a:pt x="95" y="24"/>
                </a:lnTo>
                <a:close/>
                <a:moveTo>
                  <a:pt x="95" y="24"/>
                </a:moveTo>
                <a:cubicBezTo>
                  <a:pt x="95" y="24"/>
                  <a:pt x="95" y="24"/>
                  <a:pt x="95" y="24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6" name="Freeform 185"/>
          <p:cNvSpPr>
            <a:spLocks noEditPoints="1"/>
          </p:cNvSpPr>
          <p:nvPr/>
        </p:nvSpPr>
        <p:spPr bwMode="auto">
          <a:xfrm>
            <a:off x="6234638" y="2718219"/>
            <a:ext cx="182894" cy="184387"/>
          </a:xfrm>
          <a:custGeom>
            <a:avLst/>
            <a:gdLst>
              <a:gd name="T0" fmla="*/ 76 w 103"/>
              <a:gd name="T1" fmla="*/ 62 h 104"/>
              <a:gd name="T2" fmla="*/ 68 w 103"/>
              <a:gd name="T3" fmla="*/ 58 h 104"/>
              <a:gd name="T4" fmla="*/ 65 w 103"/>
              <a:gd name="T5" fmla="*/ 58 h 104"/>
              <a:gd name="T6" fmla="*/ 61 w 103"/>
              <a:gd name="T7" fmla="*/ 63 h 104"/>
              <a:gd name="T8" fmla="*/ 58 w 103"/>
              <a:gd name="T9" fmla="*/ 63 h 104"/>
              <a:gd name="T10" fmla="*/ 48 w 103"/>
              <a:gd name="T11" fmla="*/ 57 h 104"/>
              <a:gd name="T12" fmla="*/ 41 w 103"/>
              <a:gd name="T13" fmla="*/ 47 h 104"/>
              <a:gd name="T14" fmla="*/ 41 w 103"/>
              <a:gd name="T15" fmla="*/ 45 h 104"/>
              <a:gd name="T16" fmla="*/ 43 w 103"/>
              <a:gd name="T17" fmla="*/ 43 h 104"/>
              <a:gd name="T18" fmla="*/ 45 w 103"/>
              <a:gd name="T19" fmla="*/ 40 h 104"/>
              <a:gd name="T20" fmla="*/ 45 w 103"/>
              <a:gd name="T21" fmla="*/ 38 h 104"/>
              <a:gd name="T22" fmla="*/ 41 w 103"/>
              <a:gd name="T23" fmla="*/ 28 h 104"/>
              <a:gd name="T24" fmla="*/ 38 w 103"/>
              <a:gd name="T25" fmla="*/ 26 h 104"/>
              <a:gd name="T26" fmla="*/ 36 w 103"/>
              <a:gd name="T27" fmla="*/ 26 h 104"/>
              <a:gd name="T28" fmla="*/ 32 w 103"/>
              <a:gd name="T29" fmla="*/ 27 h 104"/>
              <a:gd name="T30" fmla="*/ 27 w 103"/>
              <a:gd name="T31" fmla="*/ 38 h 104"/>
              <a:gd name="T32" fmla="*/ 32 w 103"/>
              <a:gd name="T33" fmla="*/ 52 h 104"/>
              <a:gd name="T34" fmla="*/ 54 w 103"/>
              <a:gd name="T35" fmla="*/ 72 h 104"/>
              <a:gd name="T36" fmla="*/ 69 w 103"/>
              <a:gd name="T37" fmla="*/ 76 h 104"/>
              <a:gd name="T38" fmla="*/ 78 w 103"/>
              <a:gd name="T39" fmla="*/ 70 h 104"/>
              <a:gd name="T40" fmla="*/ 79 w 103"/>
              <a:gd name="T41" fmla="*/ 64 h 104"/>
              <a:gd name="T42" fmla="*/ 76 w 103"/>
              <a:gd name="T43" fmla="*/ 62 h 104"/>
              <a:gd name="T44" fmla="*/ 53 w 103"/>
              <a:gd name="T45" fmla="*/ 93 h 104"/>
              <a:gd name="T46" fmla="*/ 29 w 103"/>
              <a:gd name="T47" fmla="*/ 86 h 104"/>
              <a:gd name="T48" fmla="*/ 13 w 103"/>
              <a:gd name="T49" fmla="*/ 91 h 104"/>
              <a:gd name="T50" fmla="*/ 19 w 103"/>
              <a:gd name="T51" fmla="*/ 76 h 104"/>
              <a:gd name="T52" fmla="*/ 10 w 103"/>
              <a:gd name="T53" fmla="*/ 51 h 104"/>
              <a:gd name="T54" fmla="*/ 53 w 103"/>
              <a:gd name="T55" fmla="*/ 9 h 104"/>
              <a:gd name="T56" fmla="*/ 95 w 103"/>
              <a:gd name="T57" fmla="*/ 51 h 104"/>
              <a:gd name="T58" fmla="*/ 53 w 103"/>
              <a:gd name="T59" fmla="*/ 93 h 104"/>
              <a:gd name="T60" fmla="*/ 53 w 103"/>
              <a:gd name="T61" fmla="*/ 0 h 104"/>
              <a:gd name="T62" fmla="*/ 2 w 103"/>
              <a:gd name="T63" fmla="*/ 51 h 104"/>
              <a:gd name="T64" fmla="*/ 9 w 103"/>
              <a:gd name="T65" fmla="*/ 77 h 104"/>
              <a:gd name="T66" fmla="*/ 0 w 103"/>
              <a:gd name="T67" fmla="*/ 104 h 104"/>
              <a:gd name="T68" fmla="*/ 28 w 103"/>
              <a:gd name="T69" fmla="*/ 95 h 104"/>
              <a:gd name="T70" fmla="*/ 53 w 103"/>
              <a:gd name="T71" fmla="*/ 101 h 104"/>
              <a:gd name="T72" fmla="*/ 103 w 103"/>
              <a:gd name="T73" fmla="*/ 51 h 104"/>
              <a:gd name="T74" fmla="*/ 53 w 103"/>
              <a:gd name="T75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3" h="104">
                <a:moveTo>
                  <a:pt x="76" y="62"/>
                </a:moveTo>
                <a:cubicBezTo>
                  <a:pt x="75" y="62"/>
                  <a:pt x="69" y="58"/>
                  <a:pt x="68" y="58"/>
                </a:cubicBezTo>
                <a:cubicBezTo>
                  <a:pt x="67" y="57"/>
                  <a:pt x="66" y="57"/>
                  <a:pt x="65" y="58"/>
                </a:cubicBezTo>
                <a:cubicBezTo>
                  <a:pt x="64" y="60"/>
                  <a:pt x="61" y="62"/>
                  <a:pt x="61" y="63"/>
                </a:cubicBezTo>
                <a:cubicBezTo>
                  <a:pt x="60" y="64"/>
                  <a:pt x="59" y="64"/>
                  <a:pt x="58" y="63"/>
                </a:cubicBezTo>
                <a:cubicBezTo>
                  <a:pt x="56" y="63"/>
                  <a:pt x="52" y="61"/>
                  <a:pt x="48" y="57"/>
                </a:cubicBezTo>
                <a:cubicBezTo>
                  <a:pt x="44" y="53"/>
                  <a:pt x="41" y="49"/>
                  <a:pt x="41" y="47"/>
                </a:cubicBezTo>
                <a:cubicBezTo>
                  <a:pt x="40" y="46"/>
                  <a:pt x="41" y="45"/>
                  <a:pt x="41" y="45"/>
                </a:cubicBezTo>
                <a:cubicBezTo>
                  <a:pt x="42" y="44"/>
                  <a:pt x="43" y="43"/>
                  <a:pt x="43" y="43"/>
                </a:cubicBezTo>
                <a:cubicBezTo>
                  <a:pt x="44" y="42"/>
                  <a:pt x="44" y="41"/>
                  <a:pt x="45" y="40"/>
                </a:cubicBezTo>
                <a:cubicBezTo>
                  <a:pt x="45" y="40"/>
                  <a:pt x="45" y="39"/>
                  <a:pt x="45" y="38"/>
                </a:cubicBezTo>
                <a:cubicBezTo>
                  <a:pt x="44" y="38"/>
                  <a:pt x="42" y="31"/>
                  <a:pt x="41" y="28"/>
                </a:cubicBezTo>
                <a:cubicBezTo>
                  <a:pt x="40" y="26"/>
                  <a:pt x="39" y="26"/>
                  <a:pt x="38" y="26"/>
                </a:cubicBezTo>
                <a:cubicBezTo>
                  <a:pt x="38" y="26"/>
                  <a:pt x="37" y="26"/>
                  <a:pt x="36" y="26"/>
                </a:cubicBezTo>
                <a:cubicBezTo>
                  <a:pt x="35" y="26"/>
                  <a:pt x="34" y="26"/>
                  <a:pt x="32" y="27"/>
                </a:cubicBezTo>
                <a:cubicBezTo>
                  <a:pt x="31" y="29"/>
                  <a:pt x="28" y="32"/>
                  <a:pt x="27" y="38"/>
                </a:cubicBezTo>
                <a:cubicBezTo>
                  <a:pt x="27" y="44"/>
                  <a:pt x="32" y="51"/>
                  <a:pt x="32" y="52"/>
                </a:cubicBezTo>
                <a:cubicBezTo>
                  <a:pt x="33" y="53"/>
                  <a:pt x="41" y="66"/>
                  <a:pt x="54" y="72"/>
                </a:cubicBezTo>
                <a:cubicBezTo>
                  <a:pt x="67" y="78"/>
                  <a:pt x="67" y="76"/>
                  <a:pt x="69" y="76"/>
                </a:cubicBezTo>
                <a:cubicBezTo>
                  <a:pt x="71" y="76"/>
                  <a:pt x="77" y="73"/>
                  <a:pt x="78" y="70"/>
                </a:cubicBezTo>
                <a:cubicBezTo>
                  <a:pt x="79" y="67"/>
                  <a:pt x="79" y="64"/>
                  <a:pt x="79" y="64"/>
                </a:cubicBezTo>
                <a:cubicBezTo>
                  <a:pt x="79" y="63"/>
                  <a:pt x="78" y="63"/>
                  <a:pt x="76" y="62"/>
                </a:cubicBezTo>
                <a:close/>
                <a:moveTo>
                  <a:pt x="53" y="93"/>
                </a:moveTo>
                <a:cubicBezTo>
                  <a:pt x="44" y="93"/>
                  <a:pt x="36" y="90"/>
                  <a:pt x="29" y="86"/>
                </a:cubicBezTo>
                <a:cubicBezTo>
                  <a:pt x="13" y="91"/>
                  <a:pt x="13" y="91"/>
                  <a:pt x="13" y="91"/>
                </a:cubicBezTo>
                <a:cubicBezTo>
                  <a:pt x="19" y="76"/>
                  <a:pt x="19" y="76"/>
                  <a:pt x="19" y="76"/>
                </a:cubicBezTo>
                <a:cubicBezTo>
                  <a:pt x="13" y="69"/>
                  <a:pt x="10" y="60"/>
                  <a:pt x="10" y="51"/>
                </a:cubicBezTo>
                <a:cubicBezTo>
                  <a:pt x="10" y="27"/>
                  <a:pt x="29" y="9"/>
                  <a:pt x="53" y="9"/>
                </a:cubicBezTo>
                <a:cubicBezTo>
                  <a:pt x="76" y="9"/>
                  <a:pt x="95" y="27"/>
                  <a:pt x="95" y="51"/>
                </a:cubicBezTo>
                <a:cubicBezTo>
                  <a:pt x="95" y="74"/>
                  <a:pt x="76" y="93"/>
                  <a:pt x="53" y="93"/>
                </a:cubicBezTo>
                <a:close/>
                <a:moveTo>
                  <a:pt x="53" y="0"/>
                </a:moveTo>
                <a:cubicBezTo>
                  <a:pt x="25" y="0"/>
                  <a:pt x="2" y="23"/>
                  <a:pt x="2" y="51"/>
                </a:cubicBezTo>
                <a:cubicBezTo>
                  <a:pt x="2" y="60"/>
                  <a:pt x="5" y="69"/>
                  <a:pt x="9" y="77"/>
                </a:cubicBezTo>
                <a:cubicBezTo>
                  <a:pt x="0" y="104"/>
                  <a:pt x="0" y="104"/>
                  <a:pt x="0" y="104"/>
                </a:cubicBezTo>
                <a:cubicBezTo>
                  <a:pt x="28" y="95"/>
                  <a:pt x="28" y="95"/>
                  <a:pt x="28" y="95"/>
                </a:cubicBezTo>
                <a:cubicBezTo>
                  <a:pt x="35" y="99"/>
                  <a:pt x="44" y="101"/>
                  <a:pt x="53" y="101"/>
                </a:cubicBezTo>
                <a:cubicBezTo>
                  <a:pt x="81" y="101"/>
                  <a:pt x="103" y="79"/>
                  <a:pt x="103" y="51"/>
                </a:cubicBezTo>
                <a:cubicBezTo>
                  <a:pt x="103" y="23"/>
                  <a:pt x="81" y="0"/>
                  <a:pt x="53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7" name="TextBox 176"/>
          <p:cNvSpPr txBox="1"/>
          <p:nvPr/>
        </p:nvSpPr>
        <p:spPr>
          <a:xfrm>
            <a:off x="791308" y="4914841"/>
            <a:ext cx="7561385" cy="45615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5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90551" y="986203"/>
            <a:ext cx="316304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Check Point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" name="Freeform 2"/>
          <p:cNvSpPr>
            <a:spLocks noEditPoints="1"/>
          </p:cNvSpPr>
          <p:nvPr/>
        </p:nvSpPr>
        <p:spPr bwMode="auto">
          <a:xfrm>
            <a:off x="3565922" y="2171701"/>
            <a:ext cx="976313" cy="1154906"/>
          </a:xfrm>
          <a:custGeom>
            <a:avLst/>
            <a:gdLst>
              <a:gd name="T0" fmla="*/ 49 w 99"/>
              <a:gd name="T1" fmla="*/ 0 h 117"/>
              <a:gd name="T2" fmla="*/ 99 w 99"/>
              <a:gd name="T3" fmla="*/ 50 h 117"/>
              <a:gd name="T4" fmla="*/ 64 w 99"/>
              <a:gd name="T5" fmla="*/ 97 h 117"/>
              <a:gd name="T6" fmla="*/ 49 w 99"/>
              <a:gd name="T7" fmla="*/ 117 h 117"/>
              <a:gd name="T8" fmla="*/ 35 w 99"/>
              <a:gd name="T9" fmla="*/ 97 h 117"/>
              <a:gd name="T10" fmla="*/ 0 w 99"/>
              <a:gd name="T11" fmla="*/ 50 h 117"/>
              <a:gd name="T12" fmla="*/ 49 w 99"/>
              <a:gd name="T13" fmla="*/ 0 h 117"/>
              <a:gd name="T14" fmla="*/ 49 w 99"/>
              <a:gd name="T15" fmla="*/ 13 h 117"/>
              <a:gd name="T16" fmla="*/ 13 w 99"/>
              <a:gd name="T17" fmla="*/ 50 h 117"/>
              <a:gd name="T18" fmla="*/ 43 w 99"/>
              <a:gd name="T19" fmla="*/ 86 h 117"/>
              <a:gd name="T20" fmla="*/ 49 w 99"/>
              <a:gd name="T21" fmla="*/ 95 h 117"/>
              <a:gd name="T22" fmla="*/ 56 w 99"/>
              <a:gd name="T23" fmla="*/ 86 h 117"/>
              <a:gd name="T24" fmla="*/ 86 w 99"/>
              <a:gd name="T25" fmla="*/ 50 h 117"/>
              <a:gd name="T26" fmla="*/ 49 w 99"/>
              <a:gd name="T27" fmla="*/ 13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9" h="117">
                <a:moveTo>
                  <a:pt x="49" y="0"/>
                </a:moveTo>
                <a:cubicBezTo>
                  <a:pt x="77" y="0"/>
                  <a:pt x="99" y="23"/>
                  <a:pt x="99" y="50"/>
                </a:cubicBezTo>
                <a:cubicBezTo>
                  <a:pt x="99" y="72"/>
                  <a:pt x="84" y="91"/>
                  <a:pt x="64" y="97"/>
                </a:cubicBezTo>
                <a:cubicBezTo>
                  <a:pt x="49" y="117"/>
                  <a:pt x="49" y="117"/>
                  <a:pt x="49" y="117"/>
                </a:cubicBezTo>
                <a:cubicBezTo>
                  <a:pt x="35" y="97"/>
                  <a:pt x="35" y="97"/>
                  <a:pt x="35" y="97"/>
                </a:cubicBezTo>
                <a:cubicBezTo>
                  <a:pt x="14" y="91"/>
                  <a:pt x="0" y="72"/>
                  <a:pt x="0" y="50"/>
                </a:cubicBezTo>
                <a:cubicBezTo>
                  <a:pt x="0" y="23"/>
                  <a:pt x="22" y="0"/>
                  <a:pt x="49" y="0"/>
                </a:cubicBezTo>
                <a:close/>
                <a:moveTo>
                  <a:pt x="49" y="13"/>
                </a:moveTo>
                <a:cubicBezTo>
                  <a:pt x="29" y="13"/>
                  <a:pt x="13" y="30"/>
                  <a:pt x="13" y="50"/>
                </a:cubicBezTo>
                <a:cubicBezTo>
                  <a:pt x="13" y="69"/>
                  <a:pt x="25" y="82"/>
                  <a:pt x="43" y="86"/>
                </a:cubicBezTo>
                <a:cubicBezTo>
                  <a:pt x="49" y="95"/>
                  <a:pt x="49" y="95"/>
                  <a:pt x="49" y="95"/>
                </a:cubicBezTo>
                <a:cubicBezTo>
                  <a:pt x="56" y="86"/>
                  <a:pt x="56" y="86"/>
                  <a:pt x="56" y="86"/>
                </a:cubicBezTo>
                <a:cubicBezTo>
                  <a:pt x="74" y="82"/>
                  <a:pt x="86" y="69"/>
                  <a:pt x="86" y="50"/>
                </a:cubicBezTo>
                <a:cubicBezTo>
                  <a:pt x="86" y="30"/>
                  <a:pt x="70" y="13"/>
                  <a:pt x="49" y="1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52400" dist="1143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" name="Freeform 3"/>
          <p:cNvSpPr>
            <a:spLocks noEditPoints="1"/>
          </p:cNvSpPr>
          <p:nvPr/>
        </p:nvSpPr>
        <p:spPr bwMode="auto">
          <a:xfrm>
            <a:off x="2826544" y="2714625"/>
            <a:ext cx="1134666" cy="1343025"/>
          </a:xfrm>
          <a:custGeom>
            <a:avLst/>
            <a:gdLst>
              <a:gd name="T0" fmla="*/ 58 w 115"/>
              <a:gd name="T1" fmla="*/ 0 h 136"/>
              <a:gd name="T2" fmla="*/ 115 w 115"/>
              <a:gd name="T3" fmla="*/ 58 h 136"/>
              <a:gd name="T4" fmla="*/ 74 w 115"/>
              <a:gd name="T5" fmla="*/ 113 h 136"/>
              <a:gd name="T6" fmla="*/ 58 w 115"/>
              <a:gd name="T7" fmla="*/ 136 h 136"/>
              <a:gd name="T8" fmla="*/ 41 w 115"/>
              <a:gd name="T9" fmla="*/ 113 h 136"/>
              <a:gd name="T10" fmla="*/ 0 w 115"/>
              <a:gd name="T11" fmla="*/ 58 h 136"/>
              <a:gd name="T12" fmla="*/ 58 w 115"/>
              <a:gd name="T13" fmla="*/ 0 h 136"/>
              <a:gd name="T14" fmla="*/ 58 w 115"/>
              <a:gd name="T15" fmla="*/ 16 h 136"/>
              <a:gd name="T16" fmla="*/ 15 w 115"/>
              <a:gd name="T17" fmla="*/ 58 h 136"/>
              <a:gd name="T18" fmla="*/ 50 w 115"/>
              <a:gd name="T19" fmla="*/ 100 h 136"/>
              <a:gd name="T20" fmla="*/ 58 w 115"/>
              <a:gd name="T21" fmla="*/ 110 h 136"/>
              <a:gd name="T22" fmla="*/ 65 w 115"/>
              <a:gd name="T23" fmla="*/ 100 h 136"/>
              <a:gd name="T24" fmla="*/ 100 w 115"/>
              <a:gd name="T25" fmla="*/ 58 h 136"/>
              <a:gd name="T26" fmla="*/ 58 w 115"/>
              <a:gd name="T27" fmla="*/ 16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5" h="136">
                <a:moveTo>
                  <a:pt x="58" y="0"/>
                </a:moveTo>
                <a:cubicBezTo>
                  <a:pt x="90" y="0"/>
                  <a:pt x="115" y="26"/>
                  <a:pt x="115" y="58"/>
                </a:cubicBezTo>
                <a:cubicBezTo>
                  <a:pt x="115" y="83"/>
                  <a:pt x="99" y="106"/>
                  <a:pt x="74" y="113"/>
                </a:cubicBezTo>
                <a:cubicBezTo>
                  <a:pt x="58" y="136"/>
                  <a:pt x="58" y="136"/>
                  <a:pt x="58" y="136"/>
                </a:cubicBezTo>
                <a:cubicBezTo>
                  <a:pt x="41" y="113"/>
                  <a:pt x="41" y="113"/>
                  <a:pt x="41" y="113"/>
                </a:cubicBezTo>
                <a:cubicBezTo>
                  <a:pt x="17" y="106"/>
                  <a:pt x="0" y="83"/>
                  <a:pt x="0" y="58"/>
                </a:cubicBezTo>
                <a:cubicBezTo>
                  <a:pt x="0" y="26"/>
                  <a:pt x="26" y="0"/>
                  <a:pt x="58" y="0"/>
                </a:cubicBezTo>
                <a:close/>
                <a:moveTo>
                  <a:pt x="58" y="16"/>
                </a:moveTo>
                <a:cubicBezTo>
                  <a:pt x="34" y="16"/>
                  <a:pt x="15" y="35"/>
                  <a:pt x="15" y="58"/>
                </a:cubicBezTo>
                <a:cubicBezTo>
                  <a:pt x="15" y="80"/>
                  <a:pt x="30" y="95"/>
                  <a:pt x="50" y="100"/>
                </a:cubicBezTo>
                <a:cubicBezTo>
                  <a:pt x="58" y="110"/>
                  <a:pt x="58" y="110"/>
                  <a:pt x="58" y="110"/>
                </a:cubicBezTo>
                <a:cubicBezTo>
                  <a:pt x="65" y="100"/>
                  <a:pt x="65" y="100"/>
                  <a:pt x="65" y="100"/>
                </a:cubicBezTo>
                <a:cubicBezTo>
                  <a:pt x="86" y="95"/>
                  <a:pt x="100" y="80"/>
                  <a:pt x="100" y="58"/>
                </a:cubicBezTo>
                <a:cubicBezTo>
                  <a:pt x="100" y="35"/>
                  <a:pt x="81" y="16"/>
                  <a:pt x="58" y="1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52400" dist="1143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" name="Freeform 4"/>
          <p:cNvSpPr>
            <a:spLocks noEditPoints="1"/>
          </p:cNvSpPr>
          <p:nvPr/>
        </p:nvSpPr>
        <p:spPr bwMode="auto">
          <a:xfrm>
            <a:off x="3369469" y="3533775"/>
            <a:ext cx="1400175" cy="1658541"/>
          </a:xfrm>
          <a:custGeom>
            <a:avLst/>
            <a:gdLst>
              <a:gd name="T0" fmla="*/ 71 w 142"/>
              <a:gd name="T1" fmla="*/ 0 h 168"/>
              <a:gd name="T2" fmla="*/ 142 w 142"/>
              <a:gd name="T3" fmla="*/ 71 h 168"/>
              <a:gd name="T4" fmla="*/ 91 w 142"/>
              <a:gd name="T5" fmla="*/ 140 h 168"/>
              <a:gd name="T6" fmla="*/ 71 w 142"/>
              <a:gd name="T7" fmla="*/ 168 h 168"/>
              <a:gd name="T8" fmla="*/ 51 w 142"/>
              <a:gd name="T9" fmla="*/ 140 h 168"/>
              <a:gd name="T10" fmla="*/ 0 w 142"/>
              <a:gd name="T11" fmla="*/ 71 h 168"/>
              <a:gd name="T12" fmla="*/ 71 w 142"/>
              <a:gd name="T13" fmla="*/ 0 h 168"/>
              <a:gd name="T14" fmla="*/ 71 w 142"/>
              <a:gd name="T15" fmla="*/ 18 h 168"/>
              <a:gd name="T16" fmla="*/ 18 w 142"/>
              <a:gd name="T17" fmla="*/ 71 h 168"/>
              <a:gd name="T18" fmla="*/ 61 w 142"/>
              <a:gd name="T19" fmla="*/ 124 h 168"/>
              <a:gd name="T20" fmla="*/ 71 w 142"/>
              <a:gd name="T21" fmla="*/ 137 h 168"/>
              <a:gd name="T22" fmla="*/ 81 w 142"/>
              <a:gd name="T23" fmla="*/ 124 h 168"/>
              <a:gd name="T24" fmla="*/ 125 w 142"/>
              <a:gd name="T25" fmla="*/ 71 h 168"/>
              <a:gd name="T26" fmla="*/ 71 w 142"/>
              <a:gd name="T27" fmla="*/ 18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2" h="168">
                <a:moveTo>
                  <a:pt x="71" y="0"/>
                </a:moveTo>
                <a:cubicBezTo>
                  <a:pt x="111" y="0"/>
                  <a:pt x="142" y="32"/>
                  <a:pt x="142" y="71"/>
                </a:cubicBezTo>
                <a:cubicBezTo>
                  <a:pt x="142" y="103"/>
                  <a:pt x="122" y="131"/>
                  <a:pt x="91" y="140"/>
                </a:cubicBezTo>
                <a:cubicBezTo>
                  <a:pt x="71" y="168"/>
                  <a:pt x="71" y="168"/>
                  <a:pt x="71" y="168"/>
                </a:cubicBezTo>
                <a:cubicBezTo>
                  <a:pt x="51" y="140"/>
                  <a:pt x="51" y="140"/>
                  <a:pt x="51" y="140"/>
                </a:cubicBezTo>
                <a:cubicBezTo>
                  <a:pt x="21" y="131"/>
                  <a:pt x="0" y="103"/>
                  <a:pt x="0" y="71"/>
                </a:cubicBezTo>
                <a:cubicBezTo>
                  <a:pt x="0" y="32"/>
                  <a:pt x="32" y="0"/>
                  <a:pt x="71" y="0"/>
                </a:cubicBezTo>
                <a:close/>
                <a:moveTo>
                  <a:pt x="71" y="18"/>
                </a:moveTo>
                <a:cubicBezTo>
                  <a:pt x="42" y="18"/>
                  <a:pt x="18" y="42"/>
                  <a:pt x="18" y="71"/>
                </a:cubicBezTo>
                <a:cubicBezTo>
                  <a:pt x="18" y="99"/>
                  <a:pt x="36" y="118"/>
                  <a:pt x="61" y="124"/>
                </a:cubicBezTo>
                <a:cubicBezTo>
                  <a:pt x="71" y="137"/>
                  <a:pt x="71" y="137"/>
                  <a:pt x="71" y="137"/>
                </a:cubicBezTo>
                <a:cubicBezTo>
                  <a:pt x="81" y="124"/>
                  <a:pt x="81" y="124"/>
                  <a:pt x="81" y="124"/>
                </a:cubicBezTo>
                <a:cubicBezTo>
                  <a:pt x="106" y="118"/>
                  <a:pt x="125" y="99"/>
                  <a:pt x="125" y="71"/>
                </a:cubicBezTo>
                <a:cubicBezTo>
                  <a:pt x="125" y="42"/>
                  <a:pt x="101" y="18"/>
                  <a:pt x="71" y="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52400" dist="1143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4581526" y="3346847"/>
            <a:ext cx="1745456" cy="2043113"/>
          </a:xfrm>
          <a:custGeom>
            <a:avLst/>
            <a:gdLst>
              <a:gd name="T0" fmla="*/ 88 w 177"/>
              <a:gd name="T1" fmla="*/ 0 h 207"/>
              <a:gd name="T2" fmla="*/ 177 w 177"/>
              <a:gd name="T3" fmla="*/ 88 h 207"/>
              <a:gd name="T4" fmla="*/ 113 w 177"/>
              <a:gd name="T5" fmla="*/ 173 h 207"/>
              <a:gd name="T6" fmla="*/ 88 w 177"/>
              <a:gd name="T7" fmla="*/ 207 h 207"/>
              <a:gd name="T8" fmla="*/ 63 w 177"/>
              <a:gd name="T9" fmla="*/ 173 h 207"/>
              <a:gd name="T10" fmla="*/ 0 w 177"/>
              <a:gd name="T11" fmla="*/ 88 h 207"/>
              <a:gd name="T12" fmla="*/ 88 w 177"/>
              <a:gd name="T13" fmla="*/ 0 h 207"/>
              <a:gd name="T14" fmla="*/ 88 w 177"/>
              <a:gd name="T15" fmla="*/ 20 h 207"/>
              <a:gd name="T16" fmla="*/ 20 w 177"/>
              <a:gd name="T17" fmla="*/ 88 h 207"/>
              <a:gd name="T18" fmla="*/ 75 w 177"/>
              <a:gd name="T19" fmla="*/ 155 h 207"/>
              <a:gd name="T20" fmla="*/ 88 w 177"/>
              <a:gd name="T21" fmla="*/ 173 h 207"/>
              <a:gd name="T22" fmla="*/ 101 w 177"/>
              <a:gd name="T23" fmla="*/ 155 h 207"/>
              <a:gd name="T24" fmla="*/ 156 w 177"/>
              <a:gd name="T25" fmla="*/ 88 h 207"/>
              <a:gd name="T26" fmla="*/ 88 w 177"/>
              <a:gd name="T27" fmla="*/ 20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7" h="207">
                <a:moveTo>
                  <a:pt x="88" y="0"/>
                </a:moveTo>
                <a:cubicBezTo>
                  <a:pt x="137" y="0"/>
                  <a:pt x="177" y="39"/>
                  <a:pt x="177" y="88"/>
                </a:cubicBezTo>
                <a:cubicBezTo>
                  <a:pt x="177" y="127"/>
                  <a:pt x="151" y="162"/>
                  <a:pt x="113" y="173"/>
                </a:cubicBezTo>
                <a:cubicBezTo>
                  <a:pt x="88" y="207"/>
                  <a:pt x="88" y="207"/>
                  <a:pt x="88" y="207"/>
                </a:cubicBezTo>
                <a:cubicBezTo>
                  <a:pt x="63" y="173"/>
                  <a:pt x="63" y="173"/>
                  <a:pt x="63" y="173"/>
                </a:cubicBezTo>
                <a:cubicBezTo>
                  <a:pt x="26" y="162"/>
                  <a:pt x="0" y="127"/>
                  <a:pt x="0" y="88"/>
                </a:cubicBezTo>
                <a:cubicBezTo>
                  <a:pt x="0" y="39"/>
                  <a:pt x="39" y="0"/>
                  <a:pt x="88" y="0"/>
                </a:cubicBezTo>
                <a:close/>
                <a:moveTo>
                  <a:pt x="88" y="20"/>
                </a:moveTo>
                <a:cubicBezTo>
                  <a:pt x="51" y="20"/>
                  <a:pt x="20" y="51"/>
                  <a:pt x="20" y="88"/>
                </a:cubicBezTo>
                <a:cubicBezTo>
                  <a:pt x="20" y="123"/>
                  <a:pt x="43" y="147"/>
                  <a:pt x="75" y="155"/>
                </a:cubicBezTo>
                <a:cubicBezTo>
                  <a:pt x="88" y="173"/>
                  <a:pt x="88" y="173"/>
                  <a:pt x="88" y="173"/>
                </a:cubicBezTo>
                <a:cubicBezTo>
                  <a:pt x="101" y="155"/>
                  <a:pt x="101" y="155"/>
                  <a:pt x="101" y="155"/>
                </a:cubicBezTo>
                <a:cubicBezTo>
                  <a:pt x="133" y="147"/>
                  <a:pt x="156" y="123"/>
                  <a:pt x="156" y="88"/>
                </a:cubicBezTo>
                <a:cubicBezTo>
                  <a:pt x="156" y="51"/>
                  <a:pt x="126" y="20"/>
                  <a:pt x="88" y="2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52400" dist="1143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7" name="Group 6"/>
          <p:cNvGrpSpPr/>
          <p:nvPr/>
        </p:nvGrpSpPr>
        <p:grpSpPr>
          <a:xfrm>
            <a:off x="4897041" y="3662363"/>
            <a:ext cx="1104900" cy="1106091"/>
            <a:chOff x="6529388" y="3740150"/>
            <a:chExt cx="1473200" cy="1474788"/>
          </a:xfrm>
        </p:grpSpPr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6792913" y="3740150"/>
              <a:ext cx="420688" cy="328613"/>
            </a:xfrm>
            <a:custGeom>
              <a:avLst/>
              <a:gdLst>
                <a:gd name="T0" fmla="*/ 0 w 32"/>
                <a:gd name="T1" fmla="*/ 13 h 25"/>
                <a:gd name="T2" fmla="*/ 31 w 32"/>
                <a:gd name="T3" fmla="*/ 0 h 25"/>
                <a:gd name="T4" fmla="*/ 32 w 32"/>
                <a:gd name="T5" fmla="*/ 15 h 25"/>
                <a:gd name="T6" fmla="*/ 10 w 32"/>
                <a:gd name="T7" fmla="*/ 25 h 25"/>
                <a:gd name="T8" fmla="*/ 0 w 32"/>
                <a:gd name="T9" fmla="*/ 1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5">
                  <a:moveTo>
                    <a:pt x="0" y="13"/>
                  </a:moveTo>
                  <a:cubicBezTo>
                    <a:pt x="9" y="6"/>
                    <a:pt x="20" y="1"/>
                    <a:pt x="31" y="0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24" y="16"/>
                    <a:pt x="16" y="19"/>
                    <a:pt x="10" y="25"/>
                  </a:cubicBezTo>
                  <a:cubicBezTo>
                    <a:pt x="0" y="13"/>
                    <a:pt x="0" y="13"/>
                    <a:pt x="0" y="1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529388" y="4003675"/>
              <a:ext cx="315913" cy="420688"/>
            </a:xfrm>
            <a:custGeom>
              <a:avLst/>
              <a:gdLst>
                <a:gd name="T0" fmla="*/ 0 w 24"/>
                <a:gd name="T1" fmla="*/ 31 h 32"/>
                <a:gd name="T2" fmla="*/ 13 w 24"/>
                <a:gd name="T3" fmla="*/ 0 h 32"/>
                <a:gd name="T4" fmla="*/ 24 w 24"/>
                <a:gd name="T5" fmla="*/ 10 h 32"/>
                <a:gd name="T6" fmla="*/ 15 w 24"/>
                <a:gd name="T7" fmla="*/ 32 h 32"/>
                <a:gd name="T8" fmla="*/ 0 w 24"/>
                <a:gd name="T9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2">
                  <a:moveTo>
                    <a:pt x="0" y="31"/>
                  </a:moveTo>
                  <a:cubicBezTo>
                    <a:pt x="1" y="20"/>
                    <a:pt x="6" y="9"/>
                    <a:pt x="13" y="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19" y="16"/>
                    <a:pt x="16" y="24"/>
                    <a:pt x="15" y="32"/>
                  </a:cubicBezTo>
                  <a:cubicBezTo>
                    <a:pt x="0" y="31"/>
                    <a:pt x="0" y="31"/>
                    <a:pt x="0" y="3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7318375" y="3740150"/>
              <a:ext cx="420688" cy="328613"/>
            </a:xfrm>
            <a:custGeom>
              <a:avLst/>
              <a:gdLst>
                <a:gd name="T0" fmla="*/ 23 w 32"/>
                <a:gd name="T1" fmla="*/ 25 h 25"/>
                <a:gd name="T2" fmla="*/ 0 w 32"/>
                <a:gd name="T3" fmla="*/ 15 h 25"/>
                <a:gd name="T4" fmla="*/ 1 w 32"/>
                <a:gd name="T5" fmla="*/ 0 h 25"/>
                <a:gd name="T6" fmla="*/ 32 w 32"/>
                <a:gd name="T7" fmla="*/ 13 h 25"/>
                <a:gd name="T8" fmla="*/ 23 w 32"/>
                <a:gd name="T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5">
                  <a:moveTo>
                    <a:pt x="23" y="25"/>
                  </a:moveTo>
                  <a:cubicBezTo>
                    <a:pt x="16" y="19"/>
                    <a:pt x="8" y="16"/>
                    <a:pt x="0" y="15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2" y="1"/>
                    <a:pt x="23" y="6"/>
                    <a:pt x="32" y="13"/>
                  </a:cubicBezTo>
                  <a:cubicBezTo>
                    <a:pt x="23" y="25"/>
                    <a:pt x="23" y="25"/>
                    <a:pt x="23" y="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7686675" y="4003675"/>
              <a:ext cx="315913" cy="420688"/>
            </a:xfrm>
            <a:custGeom>
              <a:avLst/>
              <a:gdLst>
                <a:gd name="T0" fmla="*/ 9 w 24"/>
                <a:gd name="T1" fmla="*/ 32 h 32"/>
                <a:gd name="T2" fmla="*/ 0 w 24"/>
                <a:gd name="T3" fmla="*/ 10 h 32"/>
                <a:gd name="T4" fmla="*/ 11 w 24"/>
                <a:gd name="T5" fmla="*/ 0 h 32"/>
                <a:gd name="T6" fmla="*/ 24 w 24"/>
                <a:gd name="T7" fmla="*/ 31 h 32"/>
                <a:gd name="T8" fmla="*/ 9 w 24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2">
                  <a:moveTo>
                    <a:pt x="9" y="32"/>
                  </a:moveTo>
                  <a:cubicBezTo>
                    <a:pt x="8" y="24"/>
                    <a:pt x="5" y="16"/>
                    <a:pt x="0" y="1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9" y="9"/>
                    <a:pt x="23" y="20"/>
                    <a:pt x="24" y="31"/>
                  </a:cubicBezTo>
                  <a:cubicBezTo>
                    <a:pt x="9" y="32"/>
                    <a:pt x="9" y="32"/>
                    <a:pt x="9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6792913" y="4899025"/>
              <a:ext cx="420688" cy="315913"/>
            </a:xfrm>
            <a:custGeom>
              <a:avLst/>
              <a:gdLst>
                <a:gd name="T0" fmla="*/ 10 w 32"/>
                <a:gd name="T1" fmla="*/ 0 h 24"/>
                <a:gd name="T2" fmla="*/ 32 w 32"/>
                <a:gd name="T3" fmla="*/ 9 h 24"/>
                <a:gd name="T4" fmla="*/ 31 w 32"/>
                <a:gd name="T5" fmla="*/ 24 h 24"/>
                <a:gd name="T6" fmla="*/ 0 w 32"/>
                <a:gd name="T7" fmla="*/ 11 h 24"/>
                <a:gd name="T8" fmla="*/ 10 w 32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4">
                  <a:moveTo>
                    <a:pt x="10" y="0"/>
                  </a:moveTo>
                  <a:cubicBezTo>
                    <a:pt x="16" y="5"/>
                    <a:pt x="24" y="8"/>
                    <a:pt x="32" y="9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20" y="23"/>
                    <a:pt x="9" y="18"/>
                    <a:pt x="0" y="11"/>
                  </a:cubicBezTo>
                  <a:cubicBezTo>
                    <a:pt x="10" y="0"/>
                    <a:pt x="10" y="0"/>
                    <a:pt x="1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529388" y="4529138"/>
              <a:ext cx="315913" cy="422275"/>
            </a:xfrm>
            <a:custGeom>
              <a:avLst/>
              <a:gdLst>
                <a:gd name="T0" fmla="*/ 15 w 24"/>
                <a:gd name="T1" fmla="*/ 0 h 32"/>
                <a:gd name="T2" fmla="*/ 24 w 24"/>
                <a:gd name="T3" fmla="*/ 22 h 32"/>
                <a:gd name="T4" fmla="*/ 13 w 24"/>
                <a:gd name="T5" fmla="*/ 32 h 32"/>
                <a:gd name="T6" fmla="*/ 0 w 24"/>
                <a:gd name="T7" fmla="*/ 1 h 32"/>
                <a:gd name="T8" fmla="*/ 15 w 24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2">
                  <a:moveTo>
                    <a:pt x="15" y="0"/>
                  </a:moveTo>
                  <a:cubicBezTo>
                    <a:pt x="16" y="8"/>
                    <a:pt x="19" y="16"/>
                    <a:pt x="24" y="2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6" y="23"/>
                    <a:pt x="1" y="12"/>
                    <a:pt x="0" y="1"/>
                  </a:cubicBezTo>
                  <a:cubicBezTo>
                    <a:pt x="15" y="0"/>
                    <a:pt x="15" y="0"/>
                    <a:pt x="1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7318375" y="4899025"/>
              <a:ext cx="420688" cy="315913"/>
            </a:xfrm>
            <a:custGeom>
              <a:avLst/>
              <a:gdLst>
                <a:gd name="T0" fmla="*/ 32 w 32"/>
                <a:gd name="T1" fmla="*/ 11 h 24"/>
                <a:gd name="T2" fmla="*/ 1 w 32"/>
                <a:gd name="T3" fmla="*/ 24 h 24"/>
                <a:gd name="T4" fmla="*/ 0 w 32"/>
                <a:gd name="T5" fmla="*/ 9 h 24"/>
                <a:gd name="T6" fmla="*/ 23 w 32"/>
                <a:gd name="T7" fmla="*/ 0 h 24"/>
                <a:gd name="T8" fmla="*/ 32 w 32"/>
                <a:gd name="T9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4">
                  <a:moveTo>
                    <a:pt x="32" y="11"/>
                  </a:moveTo>
                  <a:cubicBezTo>
                    <a:pt x="23" y="18"/>
                    <a:pt x="12" y="23"/>
                    <a:pt x="1" y="2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8" y="8"/>
                    <a:pt x="16" y="5"/>
                    <a:pt x="23" y="0"/>
                  </a:cubicBezTo>
                  <a:cubicBezTo>
                    <a:pt x="32" y="11"/>
                    <a:pt x="32" y="11"/>
                    <a:pt x="32" y="1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7686675" y="4529138"/>
              <a:ext cx="315913" cy="422275"/>
            </a:xfrm>
            <a:custGeom>
              <a:avLst/>
              <a:gdLst>
                <a:gd name="T0" fmla="*/ 24 w 24"/>
                <a:gd name="T1" fmla="*/ 1 h 32"/>
                <a:gd name="T2" fmla="*/ 11 w 24"/>
                <a:gd name="T3" fmla="*/ 32 h 32"/>
                <a:gd name="T4" fmla="*/ 0 w 24"/>
                <a:gd name="T5" fmla="*/ 22 h 32"/>
                <a:gd name="T6" fmla="*/ 9 w 24"/>
                <a:gd name="T7" fmla="*/ 0 h 32"/>
                <a:gd name="T8" fmla="*/ 24 w 24"/>
                <a:gd name="T9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2">
                  <a:moveTo>
                    <a:pt x="24" y="1"/>
                  </a:moveTo>
                  <a:cubicBezTo>
                    <a:pt x="23" y="12"/>
                    <a:pt x="19" y="23"/>
                    <a:pt x="11" y="3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" y="16"/>
                    <a:pt x="8" y="8"/>
                    <a:pt x="9" y="0"/>
                  </a:cubicBezTo>
                  <a:cubicBezTo>
                    <a:pt x="24" y="1"/>
                    <a:pt x="24" y="1"/>
                    <a:pt x="2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244395" y="3082894"/>
            <a:ext cx="408317" cy="487424"/>
            <a:chOff x="4763" y="4111625"/>
            <a:chExt cx="811212" cy="968375"/>
          </a:xfrm>
          <a:solidFill>
            <a:schemeClr val="accent3"/>
          </a:solidFill>
        </p:grpSpPr>
        <p:sp>
          <p:nvSpPr>
            <p:cNvPr id="17" name="Freeform 20"/>
            <p:cNvSpPr>
              <a:spLocks noEditPoints="1"/>
            </p:cNvSpPr>
            <p:nvPr/>
          </p:nvSpPr>
          <p:spPr bwMode="auto">
            <a:xfrm>
              <a:off x="4763" y="4111625"/>
              <a:ext cx="811212" cy="814387"/>
            </a:xfrm>
            <a:custGeom>
              <a:avLst/>
              <a:gdLst>
                <a:gd name="T0" fmla="*/ 108 w 216"/>
                <a:gd name="T1" fmla="*/ 16 h 216"/>
                <a:gd name="T2" fmla="*/ 200 w 216"/>
                <a:gd name="T3" fmla="*/ 108 h 216"/>
                <a:gd name="T4" fmla="*/ 108 w 216"/>
                <a:gd name="T5" fmla="*/ 200 h 216"/>
                <a:gd name="T6" fmla="*/ 16 w 216"/>
                <a:gd name="T7" fmla="*/ 108 h 216"/>
                <a:gd name="T8" fmla="*/ 108 w 216"/>
                <a:gd name="T9" fmla="*/ 16 h 216"/>
                <a:gd name="T10" fmla="*/ 108 w 216"/>
                <a:gd name="T11" fmla="*/ 0 h 216"/>
                <a:gd name="T12" fmla="*/ 0 w 216"/>
                <a:gd name="T13" fmla="*/ 108 h 216"/>
                <a:gd name="T14" fmla="*/ 108 w 216"/>
                <a:gd name="T15" fmla="*/ 216 h 216"/>
                <a:gd name="T16" fmla="*/ 216 w 216"/>
                <a:gd name="T17" fmla="*/ 108 h 216"/>
                <a:gd name="T18" fmla="*/ 108 w 216"/>
                <a:gd name="T19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6" h="216">
                  <a:moveTo>
                    <a:pt x="108" y="16"/>
                  </a:moveTo>
                  <a:cubicBezTo>
                    <a:pt x="159" y="16"/>
                    <a:pt x="200" y="57"/>
                    <a:pt x="200" y="108"/>
                  </a:cubicBezTo>
                  <a:cubicBezTo>
                    <a:pt x="200" y="159"/>
                    <a:pt x="159" y="200"/>
                    <a:pt x="108" y="200"/>
                  </a:cubicBezTo>
                  <a:cubicBezTo>
                    <a:pt x="57" y="200"/>
                    <a:pt x="16" y="159"/>
                    <a:pt x="16" y="108"/>
                  </a:cubicBezTo>
                  <a:cubicBezTo>
                    <a:pt x="16" y="57"/>
                    <a:pt x="57" y="16"/>
                    <a:pt x="108" y="16"/>
                  </a:cubicBezTo>
                  <a:moveTo>
                    <a:pt x="108" y="0"/>
                  </a:moveTo>
                  <a:cubicBezTo>
                    <a:pt x="48" y="0"/>
                    <a:pt x="0" y="49"/>
                    <a:pt x="0" y="108"/>
                  </a:cubicBezTo>
                  <a:cubicBezTo>
                    <a:pt x="0" y="168"/>
                    <a:pt x="48" y="216"/>
                    <a:pt x="108" y="216"/>
                  </a:cubicBezTo>
                  <a:cubicBezTo>
                    <a:pt x="168" y="216"/>
                    <a:pt x="216" y="168"/>
                    <a:pt x="216" y="108"/>
                  </a:cubicBezTo>
                  <a:cubicBezTo>
                    <a:pt x="216" y="49"/>
                    <a:pt x="168" y="0"/>
                    <a:pt x="10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21"/>
            <p:cNvSpPr>
              <a:spLocks/>
            </p:cNvSpPr>
            <p:nvPr/>
          </p:nvSpPr>
          <p:spPr bwMode="auto">
            <a:xfrm>
              <a:off x="144463" y="4940300"/>
              <a:ext cx="536575" cy="139700"/>
            </a:xfrm>
            <a:custGeom>
              <a:avLst/>
              <a:gdLst>
                <a:gd name="T0" fmla="*/ 134 w 143"/>
                <a:gd name="T1" fmla="*/ 37 h 37"/>
                <a:gd name="T2" fmla="*/ 129 w 143"/>
                <a:gd name="T3" fmla="*/ 35 h 37"/>
                <a:gd name="T4" fmla="*/ 71 w 143"/>
                <a:gd name="T5" fmla="*/ 16 h 37"/>
                <a:gd name="T6" fmla="*/ 14 w 143"/>
                <a:gd name="T7" fmla="*/ 34 h 37"/>
                <a:gd name="T8" fmla="*/ 3 w 143"/>
                <a:gd name="T9" fmla="*/ 33 h 37"/>
                <a:gd name="T10" fmla="*/ 4 w 143"/>
                <a:gd name="T11" fmla="*/ 22 h 37"/>
                <a:gd name="T12" fmla="*/ 71 w 143"/>
                <a:gd name="T13" fmla="*/ 0 h 37"/>
                <a:gd name="T14" fmla="*/ 139 w 143"/>
                <a:gd name="T15" fmla="*/ 23 h 37"/>
                <a:gd name="T16" fmla="*/ 140 w 143"/>
                <a:gd name="T17" fmla="*/ 34 h 37"/>
                <a:gd name="T18" fmla="*/ 134 w 143"/>
                <a:gd name="T1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3" h="37">
                  <a:moveTo>
                    <a:pt x="134" y="37"/>
                  </a:moveTo>
                  <a:cubicBezTo>
                    <a:pt x="132" y="37"/>
                    <a:pt x="130" y="36"/>
                    <a:pt x="129" y="35"/>
                  </a:cubicBezTo>
                  <a:cubicBezTo>
                    <a:pt x="113" y="23"/>
                    <a:pt x="93" y="16"/>
                    <a:pt x="71" y="16"/>
                  </a:cubicBezTo>
                  <a:cubicBezTo>
                    <a:pt x="50" y="16"/>
                    <a:pt x="30" y="23"/>
                    <a:pt x="14" y="34"/>
                  </a:cubicBezTo>
                  <a:cubicBezTo>
                    <a:pt x="11" y="37"/>
                    <a:pt x="5" y="36"/>
                    <a:pt x="3" y="33"/>
                  </a:cubicBezTo>
                  <a:cubicBezTo>
                    <a:pt x="0" y="29"/>
                    <a:pt x="1" y="24"/>
                    <a:pt x="4" y="22"/>
                  </a:cubicBezTo>
                  <a:cubicBezTo>
                    <a:pt x="23" y="8"/>
                    <a:pt x="46" y="0"/>
                    <a:pt x="71" y="0"/>
                  </a:cubicBezTo>
                  <a:cubicBezTo>
                    <a:pt x="96" y="0"/>
                    <a:pt x="120" y="8"/>
                    <a:pt x="139" y="23"/>
                  </a:cubicBezTo>
                  <a:cubicBezTo>
                    <a:pt x="142" y="25"/>
                    <a:pt x="143" y="30"/>
                    <a:pt x="140" y="34"/>
                  </a:cubicBezTo>
                  <a:cubicBezTo>
                    <a:pt x="138" y="36"/>
                    <a:pt x="136" y="37"/>
                    <a:pt x="134" y="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22"/>
            <p:cNvSpPr>
              <a:spLocks noEditPoints="1"/>
            </p:cNvSpPr>
            <p:nvPr/>
          </p:nvSpPr>
          <p:spPr bwMode="auto">
            <a:xfrm>
              <a:off x="238125" y="4344988"/>
              <a:ext cx="346075" cy="350837"/>
            </a:xfrm>
            <a:custGeom>
              <a:avLst/>
              <a:gdLst>
                <a:gd name="T0" fmla="*/ 46 w 92"/>
                <a:gd name="T1" fmla="*/ 8 h 93"/>
                <a:gd name="T2" fmla="*/ 84 w 92"/>
                <a:gd name="T3" fmla="*/ 46 h 93"/>
                <a:gd name="T4" fmla="*/ 46 w 92"/>
                <a:gd name="T5" fmla="*/ 85 h 93"/>
                <a:gd name="T6" fmla="*/ 8 w 92"/>
                <a:gd name="T7" fmla="*/ 46 h 93"/>
                <a:gd name="T8" fmla="*/ 46 w 92"/>
                <a:gd name="T9" fmla="*/ 8 h 93"/>
                <a:gd name="T10" fmla="*/ 46 w 92"/>
                <a:gd name="T11" fmla="*/ 0 h 93"/>
                <a:gd name="T12" fmla="*/ 0 w 92"/>
                <a:gd name="T13" fmla="*/ 46 h 93"/>
                <a:gd name="T14" fmla="*/ 46 w 92"/>
                <a:gd name="T15" fmla="*/ 93 h 93"/>
                <a:gd name="T16" fmla="*/ 92 w 92"/>
                <a:gd name="T17" fmla="*/ 46 h 93"/>
                <a:gd name="T18" fmla="*/ 46 w 92"/>
                <a:gd name="T1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93">
                  <a:moveTo>
                    <a:pt x="46" y="8"/>
                  </a:moveTo>
                  <a:cubicBezTo>
                    <a:pt x="67" y="8"/>
                    <a:pt x="84" y="25"/>
                    <a:pt x="84" y="46"/>
                  </a:cubicBezTo>
                  <a:cubicBezTo>
                    <a:pt x="84" y="67"/>
                    <a:pt x="67" y="85"/>
                    <a:pt x="46" y="85"/>
                  </a:cubicBezTo>
                  <a:cubicBezTo>
                    <a:pt x="25" y="85"/>
                    <a:pt x="8" y="67"/>
                    <a:pt x="8" y="46"/>
                  </a:cubicBezTo>
                  <a:cubicBezTo>
                    <a:pt x="8" y="25"/>
                    <a:pt x="25" y="8"/>
                    <a:pt x="46" y="8"/>
                  </a:cubicBezTo>
                  <a:moveTo>
                    <a:pt x="46" y="0"/>
                  </a:moveTo>
                  <a:cubicBezTo>
                    <a:pt x="20" y="0"/>
                    <a:pt x="0" y="21"/>
                    <a:pt x="0" y="46"/>
                  </a:cubicBezTo>
                  <a:cubicBezTo>
                    <a:pt x="0" y="72"/>
                    <a:pt x="20" y="93"/>
                    <a:pt x="46" y="93"/>
                  </a:cubicBezTo>
                  <a:cubicBezTo>
                    <a:pt x="71" y="93"/>
                    <a:pt x="92" y="72"/>
                    <a:pt x="92" y="46"/>
                  </a:cubicBezTo>
                  <a:cubicBezTo>
                    <a:pt x="92" y="21"/>
                    <a:pt x="71" y="0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295275" y="4402138"/>
              <a:ext cx="231775" cy="236537"/>
            </a:xfrm>
            <a:custGeom>
              <a:avLst/>
              <a:gdLst>
                <a:gd name="T0" fmla="*/ 31 w 62"/>
                <a:gd name="T1" fmla="*/ 8 h 63"/>
                <a:gd name="T2" fmla="*/ 54 w 62"/>
                <a:gd name="T3" fmla="*/ 31 h 63"/>
                <a:gd name="T4" fmla="*/ 31 w 62"/>
                <a:gd name="T5" fmla="*/ 55 h 63"/>
                <a:gd name="T6" fmla="*/ 8 w 62"/>
                <a:gd name="T7" fmla="*/ 31 h 63"/>
                <a:gd name="T8" fmla="*/ 31 w 62"/>
                <a:gd name="T9" fmla="*/ 8 h 63"/>
                <a:gd name="T10" fmla="*/ 31 w 62"/>
                <a:gd name="T11" fmla="*/ 0 h 63"/>
                <a:gd name="T12" fmla="*/ 0 w 62"/>
                <a:gd name="T13" fmla="*/ 31 h 63"/>
                <a:gd name="T14" fmla="*/ 31 w 62"/>
                <a:gd name="T15" fmla="*/ 63 h 63"/>
                <a:gd name="T16" fmla="*/ 62 w 62"/>
                <a:gd name="T17" fmla="*/ 31 h 63"/>
                <a:gd name="T18" fmla="*/ 31 w 62"/>
                <a:gd name="T1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3">
                  <a:moveTo>
                    <a:pt x="31" y="8"/>
                  </a:moveTo>
                  <a:cubicBezTo>
                    <a:pt x="44" y="8"/>
                    <a:pt x="54" y="19"/>
                    <a:pt x="54" y="31"/>
                  </a:cubicBezTo>
                  <a:cubicBezTo>
                    <a:pt x="54" y="44"/>
                    <a:pt x="44" y="55"/>
                    <a:pt x="31" y="55"/>
                  </a:cubicBezTo>
                  <a:cubicBezTo>
                    <a:pt x="18" y="55"/>
                    <a:pt x="8" y="44"/>
                    <a:pt x="8" y="31"/>
                  </a:cubicBezTo>
                  <a:cubicBezTo>
                    <a:pt x="8" y="19"/>
                    <a:pt x="18" y="8"/>
                    <a:pt x="31" y="8"/>
                  </a:cubicBezTo>
                  <a:moveTo>
                    <a:pt x="31" y="0"/>
                  </a:moveTo>
                  <a:cubicBezTo>
                    <a:pt x="14" y="0"/>
                    <a:pt x="0" y="14"/>
                    <a:pt x="0" y="31"/>
                  </a:cubicBezTo>
                  <a:cubicBezTo>
                    <a:pt x="0" y="49"/>
                    <a:pt x="14" y="63"/>
                    <a:pt x="31" y="63"/>
                  </a:cubicBezTo>
                  <a:cubicBezTo>
                    <a:pt x="48" y="63"/>
                    <a:pt x="62" y="49"/>
                    <a:pt x="62" y="31"/>
                  </a:cubicBezTo>
                  <a:cubicBezTo>
                    <a:pt x="62" y="14"/>
                    <a:pt x="48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4"/>
            <p:cNvSpPr>
              <a:spLocks noEditPoints="1"/>
            </p:cNvSpPr>
            <p:nvPr/>
          </p:nvSpPr>
          <p:spPr bwMode="auto">
            <a:xfrm>
              <a:off x="561975" y="4297363"/>
              <a:ext cx="104775" cy="104775"/>
            </a:xfrm>
            <a:custGeom>
              <a:avLst/>
              <a:gdLst>
                <a:gd name="T0" fmla="*/ 14 w 28"/>
                <a:gd name="T1" fmla="*/ 8 h 28"/>
                <a:gd name="T2" fmla="*/ 20 w 28"/>
                <a:gd name="T3" fmla="*/ 14 h 28"/>
                <a:gd name="T4" fmla="*/ 14 w 28"/>
                <a:gd name="T5" fmla="*/ 20 h 28"/>
                <a:gd name="T6" fmla="*/ 8 w 28"/>
                <a:gd name="T7" fmla="*/ 14 h 28"/>
                <a:gd name="T8" fmla="*/ 14 w 28"/>
                <a:gd name="T9" fmla="*/ 8 h 28"/>
                <a:gd name="T10" fmla="*/ 14 w 28"/>
                <a:gd name="T11" fmla="*/ 0 h 28"/>
                <a:gd name="T12" fmla="*/ 0 w 28"/>
                <a:gd name="T13" fmla="*/ 14 h 28"/>
                <a:gd name="T14" fmla="*/ 14 w 28"/>
                <a:gd name="T15" fmla="*/ 28 h 28"/>
                <a:gd name="T16" fmla="*/ 28 w 28"/>
                <a:gd name="T17" fmla="*/ 14 h 28"/>
                <a:gd name="T18" fmla="*/ 14 w 28"/>
                <a:gd name="T1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8">
                  <a:moveTo>
                    <a:pt x="14" y="8"/>
                  </a:moveTo>
                  <a:cubicBezTo>
                    <a:pt x="17" y="8"/>
                    <a:pt x="20" y="11"/>
                    <a:pt x="20" y="14"/>
                  </a:cubicBezTo>
                  <a:cubicBezTo>
                    <a:pt x="20" y="18"/>
                    <a:pt x="17" y="20"/>
                    <a:pt x="14" y="20"/>
                  </a:cubicBezTo>
                  <a:cubicBezTo>
                    <a:pt x="11" y="20"/>
                    <a:pt x="8" y="18"/>
                    <a:pt x="8" y="14"/>
                  </a:cubicBezTo>
                  <a:cubicBezTo>
                    <a:pt x="8" y="11"/>
                    <a:pt x="11" y="8"/>
                    <a:pt x="14" y="8"/>
                  </a:cubicBezTo>
                  <a:moveTo>
                    <a:pt x="14" y="0"/>
                  </a:moveTo>
                  <a:cubicBezTo>
                    <a:pt x="6" y="0"/>
                    <a:pt x="0" y="7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2" y="28"/>
                    <a:pt x="28" y="22"/>
                    <a:pt x="28" y="14"/>
                  </a:cubicBezTo>
                  <a:cubicBezTo>
                    <a:pt x="28" y="7"/>
                    <a:pt x="22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5"/>
            <p:cNvSpPr>
              <a:spLocks/>
            </p:cNvSpPr>
            <p:nvPr/>
          </p:nvSpPr>
          <p:spPr bwMode="auto">
            <a:xfrm>
              <a:off x="339725" y="4248150"/>
              <a:ext cx="49212" cy="33337"/>
            </a:xfrm>
            <a:custGeom>
              <a:avLst/>
              <a:gdLst>
                <a:gd name="T0" fmla="*/ 4 w 13"/>
                <a:gd name="T1" fmla="*/ 9 h 9"/>
                <a:gd name="T2" fmla="*/ 0 w 13"/>
                <a:gd name="T3" fmla="*/ 5 h 9"/>
                <a:gd name="T4" fmla="*/ 4 w 13"/>
                <a:gd name="T5" fmla="*/ 1 h 9"/>
                <a:gd name="T6" fmla="*/ 9 w 13"/>
                <a:gd name="T7" fmla="*/ 0 h 9"/>
                <a:gd name="T8" fmla="*/ 13 w 13"/>
                <a:gd name="T9" fmla="*/ 4 h 9"/>
                <a:gd name="T10" fmla="*/ 9 w 13"/>
                <a:gd name="T11" fmla="*/ 8 h 9"/>
                <a:gd name="T12" fmla="*/ 5 w 13"/>
                <a:gd name="T13" fmla="*/ 9 h 9"/>
                <a:gd name="T14" fmla="*/ 4 w 13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9">
                  <a:moveTo>
                    <a:pt x="4" y="9"/>
                  </a:moveTo>
                  <a:cubicBezTo>
                    <a:pt x="2" y="9"/>
                    <a:pt x="1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6" y="1"/>
                    <a:pt x="8" y="0"/>
                    <a:pt x="9" y="0"/>
                  </a:cubicBezTo>
                  <a:cubicBezTo>
                    <a:pt x="11" y="0"/>
                    <a:pt x="13" y="2"/>
                    <a:pt x="13" y="4"/>
                  </a:cubicBezTo>
                  <a:cubicBezTo>
                    <a:pt x="13" y="7"/>
                    <a:pt x="11" y="8"/>
                    <a:pt x="9" y="8"/>
                  </a:cubicBezTo>
                  <a:cubicBezTo>
                    <a:pt x="8" y="8"/>
                    <a:pt x="6" y="9"/>
                    <a:pt x="5" y="9"/>
                  </a:cubicBezTo>
                  <a:cubicBezTo>
                    <a:pt x="5" y="9"/>
                    <a:pt x="5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6"/>
            <p:cNvSpPr>
              <a:spLocks/>
            </p:cNvSpPr>
            <p:nvPr/>
          </p:nvSpPr>
          <p:spPr bwMode="auto">
            <a:xfrm>
              <a:off x="141288" y="4267200"/>
              <a:ext cx="160337" cy="233362"/>
            </a:xfrm>
            <a:custGeom>
              <a:avLst/>
              <a:gdLst>
                <a:gd name="T0" fmla="*/ 4 w 43"/>
                <a:gd name="T1" fmla="*/ 62 h 62"/>
                <a:gd name="T2" fmla="*/ 0 w 43"/>
                <a:gd name="T3" fmla="*/ 58 h 62"/>
                <a:gd name="T4" fmla="*/ 36 w 43"/>
                <a:gd name="T5" fmla="*/ 1 h 62"/>
                <a:gd name="T6" fmla="*/ 42 w 43"/>
                <a:gd name="T7" fmla="*/ 3 h 62"/>
                <a:gd name="T8" fmla="*/ 40 w 43"/>
                <a:gd name="T9" fmla="*/ 8 h 62"/>
                <a:gd name="T10" fmla="*/ 8 w 43"/>
                <a:gd name="T11" fmla="*/ 58 h 62"/>
                <a:gd name="T12" fmla="*/ 4 w 43"/>
                <a:gd name="T13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62">
                  <a:moveTo>
                    <a:pt x="4" y="62"/>
                  </a:moveTo>
                  <a:cubicBezTo>
                    <a:pt x="2" y="62"/>
                    <a:pt x="0" y="60"/>
                    <a:pt x="0" y="58"/>
                  </a:cubicBezTo>
                  <a:cubicBezTo>
                    <a:pt x="0" y="33"/>
                    <a:pt x="14" y="11"/>
                    <a:pt x="36" y="1"/>
                  </a:cubicBezTo>
                  <a:cubicBezTo>
                    <a:pt x="38" y="0"/>
                    <a:pt x="41" y="1"/>
                    <a:pt x="42" y="3"/>
                  </a:cubicBezTo>
                  <a:cubicBezTo>
                    <a:pt x="43" y="5"/>
                    <a:pt x="42" y="7"/>
                    <a:pt x="40" y="8"/>
                  </a:cubicBezTo>
                  <a:cubicBezTo>
                    <a:pt x="20" y="17"/>
                    <a:pt x="8" y="37"/>
                    <a:pt x="8" y="58"/>
                  </a:cubicBezTo>
                  <a:cubicBezTo>
                    <a:pt x="8" y="60"/>
                    <a:pt x="6" y="62"/>
                    <a:pt x="4" y="6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356747" y="3570318"/>
            <a:ext cx="484228" cy="485826"/>
            <a:chOff x="6110288" y="2439988"/>
            <a:chExt cx="962025" cy="965200"/>
          </a:xfrm>
          <a:solidFill>
            <a:schemeClr val="accent1"/>
          </a:solidFill>
        </p:grpSpPr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6523038" y="2686050"/>
              <a:ext cx="150812" cy="323850"/>
            </a:xfrm>
            <a:custGeom>
              <a:avLst/>
              <a:gdLst>
                <a:gd name="T0" fmla="*/ 36 w 40"/>
                <a:gd name="T1" fmla="*/ 86 h 86"/>
                <a:gd name="T2" fmla="*/ 32 w 40"/>
                <a:gd name="T3" fmla="*/ 82 h 86"/>
                <a:gd name="T4" fmla="*/ 32 w 40"/>
                <a:gd name="T5" fmla="*/ 17 h 86"/>
                <a:gd name="T6" fmla="*/ 20 w 40"/>
                <a:gd name="T7" fmla="*/ 8 h 86"/>
                <a:gd name="T8" fmla="*/ 8 w 40"/>
                <a:gd name="T9" fmla="*/ 17 h 86"/>
                <a:gd name="T10" fmla="*/ 8 w 40"/>
                <a:gd name="T11" fmla="*/ 82 h 86"/>
                <a:gd name="T12" fmla="*/ 4 w 40"/>
                <a:gd name="T13" fmla="*/ 86 h 86"/>
                <a:gd name="T14" fmla="*/ 0 w 40"/>
                <a:gd name="T15" fmla="*/ 82 h 86"/>
                <a:gd name="T16" fmla="*/ 0 w 40"/>
                <a:gd name="T17" fmla="*/ 17 h 86"/>
                <a:gd name="T18" fmla="*/ 20 w 40"/>
                <a:gd name="T19" fmla="*/ 0 h 86"/>
                <a:gd name="T20" fmla="*/ 40 w 40"/>
                <a:gd name="T21" fmla="*/ 17 h 86"/>
                <a:gd name="T22" fmla="*/ 40 w 40"/>
                <a:gd name="T23" fmla="*/ 82 h 86"/>
                <a:gd name="T24" fmla="*/ 36 w 40"/>
                <a:gd name="T2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86">
                  <a:moveTo>
                    <a:pt x="36" y="86"/>
                  </a:moveTo>
                  <a:cubicBezTo>
                    <a:pt x="34" y="86"/>
                    <a:pt x="32" y="84"/>
                    <a:pt x="32" y="82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2"/>
                    <a:pt x="25" y="8"/>
                    <a:pt x="20" y="8"/>
                  </a:cubicBezTo>
                  <a:cubicBezTo>
                    <a:pt x="15" y="8"/>
                    <a:pt x="8" y="12"/>
                    <a:pt x="8" y="17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8" y="84"/>
                    <a:pt x="6" y="86"/>
                    <a:pt x="4" y="86"/>
                  </a:cubicBezTo>
                  <a:cubicBezTo>
                    <a:pt x="2" y="86"/>
                    <a:pt x="0" y="84"/>
                    <a:pt x="0" y="8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7"/>
                    <a:pt x="11" y="0"/>
                    <a:pt x="20" y="0"/>
                  </a:cubicBezTo>
                  <a:cubicBezTo>
                    <a:pt x="29" y="0"/>
                    <a:pt x="40" y="7"/>
                    <a:pt x="40" y="17"/>
                  </a:cubicBezTo>
                  <a:cubicBezTo>
                    <a:pt x="40" y="82"/>
                    <a:pt x="40" y="82"/>
                    <a:pt x="40" y="82"/>
                  </a:cubicBezTo>
                  <a:cubicBezTo>
                    <a:pt x="40" y="84"/>
                    <a:pt x="38" y="86"/>
                    <a:pt x="36" y="8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6643688" y="2798763"/>
              <a:ext cx="134937" cy="282575"/>
            </a:xfrm>
            <a:custGeom>
              <a:avLst/>
              <a:gdLst>
                <a:gd name="T0" fmla="*/ 18 w 36"/>
                <a:gd name="T1" fmla="*/ 75 h 75"/>
                <a:gd name="T2" fmla="*/ 0 w 36"/>
                <a:gd name="T3" fmla="*/ 57 h 75"/>
                <a:gd name="T4" fmla="*/ 0 w 36"/>
                <a:gd name="T5" fmla="*/ 4 h 75"/>
                <a:gd name="T6" fmla="*/ 4 w 36"/>
                <a:gd name="T7" fmla="*/ 0 h 75"/>
                <a:gd name="T8" fmla="*/ 8 w 36"/>
                <a:gd name="T9" fmla="*/ 4 h 75"/>
                <a:gd name="T10" fmla="*/ 8 w 36"/>
                <a:gd name="T11" fmla="*/ 57 h 75"/>
                <a:gd name="T12" fmla="*/ 18 w 36"/>
                <a:gd name="T13" fmla="*/ 67 h 75"/>
                <a:gd name="T14" fmla="*/ 28 w 36"/>
                <a:gd name="T15" fmla="*/ 57 h 75"/>
                <a:gd name="T16" fmla="*/ 28 w 36"/>
                <a:gd name="T17" fmla="*/ 20 h 75"/>
                <a:gd name="T18" fmla="*/ 32 w 36"/>
                <a:gd name="T19" fmla="*/ 16 h 75"/>
                <a:gd name="T20" fmla="*/ 36 w 36"/>
                <a:gd name="T21" fmla="*/ 20 h 75"/>
                <a:gd name="T22" fmla="*/ 36 w 36"/>
                <a:gd name="T23" fmla="*/ 57 h 75"/>
                <a:gd name="T24" fmla="*/ 18 w 36"/>
                <a:gd name="T25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75">
                  <a:moveTo>
                    <a:pt x="18" y="75"/>
                  </a:moveTo>
                  <a:cubicBezTo>
                    <a:pt x="8" y="75"/>
                    <a:pt x="0" y="67"/>
                    <a:pt x="0" y="5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63"/>
                    <a:pt x="12" y="67"/>
                    <a:pt x="18" y="67"/>
                  </a:cubicBezTo>
                  <a:cubicBezTo>
                    <a:pt x="24" y="67"/>
                    <a:pt x="28" y="63"/>
                    <a:pt x="28" y="57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18"/>
                    <a:pt x="30" y="16"/>
                    <a:pt x="32" y="16"/>
                  </a:cubicBezTo>
                  <a:cubicBezTo>
                    <a:pt x="34" y="16"/>
                    <a:pt x="36" y="18"/>
                    <a:pt x="36" y="2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67"/>
                    <a:pt x="28" y="75"/>
                    <a:pt x="18" y="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6418263" y="2798763"/>
              <a:ext cx="134937" cy="282575"/>
            </a:xfrm>
            <a:custGeom>
              <a:avLst/>
              <a:gdLst>
                <a:gd name="T0" fmla="*/ 18 w 36"/>
                <a:gd name="T1" fmla="*/ 75 h 75"/>
                <a:gd name="T2" fmla="*/ 0 w 36"/>
                <a:gd name="T3" fmla="*/ 57 h 75"/>
                <a:gd name="T4" fmla="*/ 0 w 36"/>
                <a:gd name="T5" fmla="*/ 32 h 75"/>
                <a:gd name="T6" fmla="*/ 4 w 36"/>
                <a:gd name="T7" fmla="*/ 28 h 75"/>
                <a:gd name="T8" fmla="*/ 8 w 36"/>
                <a:gd name="T9" fmla="*/ 32 h 75"/>
                <a:gd name="T10" fmla="*/ 8 w 36"/>
                <a:gd name="T11" fmla="*/ 57 h 75"/>
                <a:gd name="T12" fmla="*/ 18 w 36"/>
                <a:gd name="T13" fmla="*/ 67 h 75"/>
                <a:gd name="T14" fmla="*/ 28 w 36"/>
                <a:gd name="T15" fmla="*/ 57 h 75"/>
                <a:gd name="T16" fmla="*/ 28 w 36"/>
                <a:gd name="T17" fmla="*/ 4 h 75"/>
                <a:gd name="T18" fmla="*/ 32 w 36"/>
                <a:gd name="T19" fmla="*/ 0 h 75"/>
                <a:gd name="T20" fmla="*/ 36 w 36"/>
                <a:gd name="T21" fmla="*/ 4 h 75"/>
                <a:gd name="T22" fmla="*/ 36 w 36"/>
                <a:gd name="T23" fmla="*/ 57 h 75"/>
                <a:gd name="T24" fmla="*/ 18 w 36"/>
                <a:gd name="T25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75">
                  <a:moveTo>
                    <a:pt x="18" y="75"/>
                  </a:moveTo>
                  <a:cubicBezTo>
                    <a:pt x="8" y="75"/>
                    <a:pt x="0" y="67"/>
                    <a:pt x="0" y="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0"/>
                    <a:pt x="2" y="28"/>
                    <a:pt x="4" y="28"/>
                  </a:cubicBezTo>
                  <a:cubicBezTo>
                    <a:pt x="6" y="28"/>
                    <a:pt x="8" y="30"/>
                    <a:pt x="8" y="32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63"/>
                    <a:pt x="12" y="67"/>
                    <a:pt x="18" y="67"/>
                  </a:cubicBezTo>
                  <a:cubicBezTo>
                    <a:pt x="24" y="67"/>
                    <a:pt x="28" y="63"/>
                    <a:pt x="28" y="57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2"/>
                    <a:pt x="30" y="0"/>
                    <a:pt x="32" y="0"/>
                  </a:cubicBezTo>
                  <a:cubicBezTo>
                    <a:pt x="34" y="0"/>
                    <a:pt x="36" y="2"/>
                    <a:pt x="36" y="4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67"/>
                    <a:pt x="28" y="75"/>
                    <a:pt x="18" y="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30"/>
            <p:cNvSpPr>
              <a:spLocks noEditPoints="1"/>
            </p:cNvSpPr>
            <p:nvPr/>
          </p:nvSpPr>
          <p:spPr bwMode="auto">
            <a:xfrm>
              <a:off x="6110288" y="2439988"/>
              <a:ext cx="962025" cy="965200"/>
            </a:xfrm>
            <a:custGeom>
              <a:avLst/>
              <a:gdLst>
                <a:gd name="T0" fmla="*/ 128 w 256"/>
                <a:gd name="T1" fmla="*/ 16 h 256"/>
                <a:gd name="T2" fmla="*/ 240 w 256"/>
                <a:gd name="T3" fmla="*/ 128 h 256"/>
                <a:gd name="T4" fmla="*/ 128 w 256"/>
                <a:gd name="T5" fmla="*/ 240 h 256"/>
                <a:gd name="T6" fmla="*/ 16 w 256"/>
                <a:gd name="T7" fmla="*/ 128 h 256"/>
                <a:gd name="T8" fmla="*/ 128 w 256"/>
                <a:gd name="T9" fmla="*/ 16 h 256"/>
                <a:gd name="T10" fmla="*/ 128 w 256"/>
                <a:gd name="T11" fmla="*/ 0 h 256"/>
                <a:gd name="T12" fmla="*/ 0 w 256"/>
                <a:gd name="T13" fmla="*/ 128 h 256"/>
                <a:gd name="T14" fmla="*/ 128 w 256"/>
                <a:gd name="T15" fmla="*/ 256 h 256"/>
                <a:gd name="T16" fmla="*/ 256 w 256"/>
                <a:gd name="T17" fmla="*/ 128 h 256"/>
                <a:gd name="T18" fmla="*/ 128 w 256"/>
                <a:gd name="T19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6" h="256">
                  <a:moveTo>
                    <a:pt x="128" y="16"/>
                  </a:moveTo>
                  <a:cubicBezTo>
                    <a:pt x="190" y="16"/>
                    <a:pt x="240" y="66"/>
                    <a:pt x="240" y="128"/>
                  </a:cubicBezTo>
                  <a:cubicBezTo>
                    <a:pt x="240" y="190"/>
                    <a:pt x="190" y="240"/>
                    <a:pt x="128" y="240"/>
                  </a:cubicBezTo>
                  <a:cubicBezTo>
                    <a:pt x="66" y="240"/>
                    <a:pt x="16" y="190"/>
                    <a:pt x="16" y="128"/>
                  </a:cubicBezTo>
                  <a:cubicBezTo>
                    <a:pt x="16" y="66"/>
                    <a:pt x="66" y="16"/>
                    <a:pt x="128" y="16"/>
                  </a:cubicBezTo>
                  <a:moveTo>
                    <a:pt x="128" y="0"/>
                  </a:moveTo>
                  <a:cubicBezTo>
                    <a:pt x="58" y="0"/>
                    <a:pt x="0" y="57"/>
                    <a:pt x="0" y="128"/>
                  </a:cubicBezTo>
                  <a:cubicBezTo>
                    <a:pt x="0" y="198"/>
                    <a:pt x="58" y="256"/>
                    <a:pt x="128" y="256"/>
                  </a:cubicBezTo>
                  <a:cubicBezTo>
                    <a:pt x="199" y="256"/>
                    <a:pt x="256" y="198"/>
                    <a:pt x="256" y="128"/>
                  </a:cubicBezTo>
                  <a:cubicBezTo>
                    <a:pt x="256" y="57"/>
                    <a:pt x="199" y="0"/>
                    <a:pt x="1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6332538" y="2565400"/>
              <a:ext cx="138112" cy="96837"/>
            </a:xfrm>
            <a:custGeom>
              <a:avLst/>
              <a:gdLst>
                <a:gd name="T0" fmla="*/ 5 w 37"/>
                <a:gd name="T1" fmla="*/ 26 h 26"/>
                <a:gd name="T2" fmla="*/ 2 w 37"/>
                <a:gd name="T3" fmla="*/ 24 h 26"/>
                <a:gd name="T4" fmla="*/ 2 w 37"/>
                <a:gd name="T5" fmla="*/ 19 h 26"/>
                <a:gd name="T6" fmla="*/ 31 w 37"/>
                <a:gd name="T7" fmla="*/ 1 h 26"/>
                <a:gd name="T8" fmla="*/ 36 w 37"/>
                <a:gd name="T9" fmla="*/ 3 h 26"/>
                <a:gd name="T10" fmla="*/ 34 w 37"/>
                <a:gd name="T11" fmla="*/ 8 h 26"/>
                <a:gd name="T12" fmla="*/ 7 w 37"/>
                <a:gd name="T13" fmla="*/ 25 h 26"/>
                <a:gd name="T14" fmla="*/ 5 w 37"/>
                <a:gd name="T1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6">
                  <a:moveTo>
                    <a:pt x="5" y="26"/>
                  </a:moveTo>
                  <a:cubicBezTo>
                    <a:pt x="3" y="26"/>
                    <a:pt x="2" y="25"/>
                    <a:pt x="2" y="24"/>
                  </a:cubicBezTo>
                  <a:cubicBezTo>
                    <a:pt x="0" y="23"/>
                    <a:pt x="0" y="20"/>
                    <a:pt x="2" y="19"/>
                  </a:cubicBezTo>
                  <a:cubicBezTo>
                    <a:pt x="11" y="11"/>
                    <a:pt x="20" y="5"/>
                    <a:pt x="31" y="1"/>
                  </a:cubicBezTo>
                  <a:cubicBezTo>
                    <a:pt x="33" y="0"/>
                    <a:pt x="35" y="1"/>
                    <a:pt x="36" y="3"/>
                  </a:cubicBezTo>
                  <a:cubicBezTo>
                    <a:pt x="37" y="5"/>
                    <a:pt x="36" y="7"/>
                    <a:pt x="34" y="8"/>
                  </a:cubicBezTo>
                  <a:cubicBezTo>
                    <a:pt x="24" y="12"/>
                    <a:pt x="15" y="18"/>
                    <a:pt x="7" y="25"/>
                  </a:cubicBezTo>
                  <a:cubicBezTo>
                    <a:pt x="6" y="25"/>
                    <a:pt x="6" y="26"/>
                    <a:pt x="5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6256338" y="2686050"/>
              <a:ext cx="57150" cy="66675"/>
            </a:xfrm>
            <a:custGeom>
              <a:avLst/>
              <a:gdLst>
                <a:gd name="T0" fmla="*/ 5 w 15"/>
                <a:gd name="T1" fmla="*/ 18 h 18"/>
                <a:gd name="T2" fmla="*/ 3 w 15"/>
                <a:gd name="T3" fmla="*/ 17 h 18"/>
                <a:gd name="T4" fmla="*/ 1 w 15"/>
                <a:gd name="T5" fmla="*/ 12 h 18"/>
                <a:gd name="T6" fmla="*/ 8 w 15"/>
                <a:gd name="T7" fmla="*/ 2 h 18"/>
                <a:gd name="T8" fmla="*/ 13 w 15"/>
                <a:gd name="T9" fmla="*/ 1 h 18"/>
                <a:gd name="T10" fmla="*/ 14 w 15"/>
                <a:gd name="T11" fmla="*/ 7 h 18"/>
                <a:gd name="T12" fmla="*/ 8 w 15"/>
                <a:gd name="T13" fmla="*/ 16 h 18"/>
                <a:gd name="T14" fmla="*/ 5 w 15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8">
                  <a:moveTo>
                    <a:pt x="5" y="18"/>
                  </a:moveTo>
                  <a:cubicBezTo>
                    <a:pt x="4" y="18"/>
                    <a:pt x="3" y="18"/>
                    <a:pt x="3" y="17"/>
                  </a:cubicBezTo>
                  <a:cubicBezTo>
                    <a:pt x="1" y="16"/>
                    <a:pt x="0" y="14"/>
                    <a:pt x="1" y="12"/>
                  </a:cubicBezTo>
                  <a:cubicBezTo>
                    <a:pt x="3" y="8"/>
                    <a:pt x="5" y="5"/>
                    <a:pt x="8" y="2"/>
                  </a:cubicBezTo>
                  <a:cubicBezTo>
                    <a:pt x="9" y="0"/>
                    <a:pt x="11" y="0"/>
                    <a:pt x="13" y="1"/>
                  </a:cubicBezTo>
                  <a:cubicBezTo>
                    <a:pt x="15" y="3"/>
                    <a:pt x="15" y="5"/>
                    <a:pt x="14" y="7"/>
                  </a:cubicBezTo>
                  <a:cubicBezTo>
                    <a:pt x="12" y="10"/>
                    <a:pt x="10" y="13"/>
                    <a:pt x="8" y="16"/>
                  </a:cubicBezTo>
                  <a:cubicBezTo>
                    <a:pt x="7" y="17"/>
                    <a:pt x="6" y="18"/>
                    <a:pt x="5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6711950" y="3182938"/>
              <a:ext cx="138112" cy="93662"/>
            </a:xfrm>
            <a:custGeom>
              <a:avLst/>
              <a:gdLst>
                <a:gd name="T0" fmla="*/ 5 w 37"/>
                <a:gd name="T1" fmla="*/ 25 h 25"/>
                <a:gd name="T2" fmla="*/ 1 w 37"/>
                <a:gd name="T3" fmla="*/ 23 h 25"/>
                <a:gd name="T4" fmla="*/ 3 w 37"/>
                <a:gd name="T5" fmla="*/ 18 h 25"/>
                <a:gd name="T6" fmla="*/ 30 w 37"/>
                <a:gd name="T7" fmla="*/ 1 h 25"/>
                <a:gd name="T8" fmla="*/ 36 w 37"/>
                <a:gd name="T9" fmla="*/ 1 h 25"/>
                <a:gd name="T10" fmla="*/ 36 w 37"/>
                <a:gd name="T11" fmla="*/ 7 h 25"/>
                <a:gd name="T12" fmla="*/ 6 w 37"/>
                <a:gd name="T13" fmla="*/ 25 h 25"/>
                <a:gd name="T14" fmla="*/ 5 w 37"/>
                <a:gd name="T1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5">
                  <a:moveTo>
                    <a:pt x="5" y="25"/>
                  </a:moveTo>
                  <a:cubicBezTo>
                    <a:pt x="3" y="25"/>
                    <a:pt x="2" y="25"/>
                    <a:pt x="1" y="23"/>
                  </a:cubicBezTo>
                  <a:cubicBezTo>
                    <a:pt x="0" y="21"/>
                    <a:pt x="1" y="19"/>
                    <a:pt x="3" y="18"/>
                  </a:cubicBezTo>
                  <a:cubicBezTo>
                    <a:pt x="13" y="14"/>
                    <a:pt x="22" y="8"/>
                    <a:pt x="30" y="1"/>
                  </a:cubicBezTo>
                  <a:cubicBezTo>
                    <a:pt x="32" y="0"/>
                    <a:pt x="34" y="0"/>
                    <a:pt x="36" y="1"/>
                  </a:cubicBezTo>
                  <a:cubicBezTo>
                    <a:pt x="37" y="3"/>
                    <a:pt x="37" y="6"/>
                    <a:pt x="36" y="7"/>
                  </a:cubicBezTo>
                  <a:cubicBezTo>
                    <a:pt x="27" y="15"/>
                    <a:pt x="17" y="21"/>
                    <a:pt x="6" y="25"/>
                  </a:cubicBezTo>
                  <a:cubicBezTo>
                    <a:pt x="6" y="25"/>
                    <a:pt x="5" y="25"/>
                    <a:pt x="5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6869113" y="3087688"/>
              <a:ext cx="55562" cy="68262"/>
            </a:xfrm>
            <a:custGeom>
              <a:avLst/>
              <a:gdLst>
                <a:gd name="T0" fmla="*/ 5 w 15"/>
                <a:gd name="T1" fmla="*/ 18 h 18"/>
                <a:gd name="T2" fmla="*/ 2 w 15"/>
                <a:gd name="T3" fmla="*/ 17 h 18"/>
                <a:gd name="T4" fmla="*/ 1 w 15"/>
                <a:gd name="T5" fmla="*/ 12 h 18"/>
                <a:gd name="T6" fmla="*/ 7 w 15"/>
                <a:gd name="T7" fmla="*/ 3 h 18"/>
                <a:gd name="T8" fmla="*/ 13 w 15"/>
                <a:gd name="T9" fmla="*/ 1 h 18"/>
                <a:gd name="T10" fmla="*/ 14 w 15"/>
                <a:gd name="T11" fmla="*/ 7 h 18"/>
                <a:gd name="T12" fmla="*/ 8 w 15"/>
                <a:gd name="T13" fmla="*/ 16 h 18"/>
                <a:gd name="T14" fmla="*/ 5 w 15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8">
                  <a:moveTo>
                    <a:pt x="5" y="18"/>
                  </a:moveTo>
                  <a:cubicBezTo>
                    <a:pt x="4" y="18"/>
                    <a:pt x="3" y="18"/>
                    <a:pt x="2" y="17"/>
                  </a:cubicBezTo>
                  <a:cubicBezTo>
                    <a:pt x="1" y="16"/>
                    <a:pt x="0" y="13"/>
                    <a:pt x="1" y="12"/>
                  </a:cubicBezTo>
                  <a:cubicBezTo>
                    <a:pt x="4" y="9"/>
                    <a:pt x="6" y="6"/>
                    <a:pt x="7" y="3"/>
                  </a:cubicBezTo>
                  <a:cubicBezTo>
                    <a:pt x="8" y="1"/>
                    <a:pt x="11" y="0"/>
                    <a:pt x="13" y="1"/>
                  </a:cubicBezTo>
                  <a:cubicBezTo>
                    <a:pt x="15" y="3"/>
                    <a:pt x="15" y="5"/>
                    <a:pt x="14" y="7"/>
                  </a:cubicBezTo>
                  <a:cubicBezTo>
                    <a:pt x="12" y="10"/>
                    <a:pt x="10" y="13"/>
                    <a:pt x="8" y="16"/>
                  </a:cubicBezTo>
                  <a:cubicBezTo>
                    <a:pt x="7" y="18"/>
                    <a:pt x="6" y="18"/>
                    <a:pt x="5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5"/>
            <p:cNvSpPr>
              <a:spLocks/>
            </p:cNvSpPr>
            <p:nvPr/>
          </p:nvSpPr>
          <p:spPr bwMode="auto">
            <a:xfrm>
              <a:off x="6148388" y="2787650"/>
              <a:ext cx="300037" cy="192087"/>
            </a:xfrm>
            <a:custGeom>
              <a:avLst/>
              <a:gdLst>
                <a:gd name="T0" fmla="*/ 76 w 80"/>
                <a:gd name="T1" fmla="*/ 51 h 51"/>
                <a:gd name="T2" fmla="*/ 72 w 80"/>
                <a:gd name="T3" fmla="*/ 47 h 51"/>
                <a:gd name="T4" fmla="*/ 72 w 80"/>
                <a:gd name="T5" fmla="*/ 18 h 51"/>
                <a:gd name="T6" fmla="*/ 62 w 80"/>
                <a:gd name="T7" fmla="*/ 8 h 51"/>
                <a:gd name="T8" fmla="*/ 52 w 80"/>
                <a:gd name="T9" fmla="*/ 18 h 51"/>
                <a:gd name="T10" fmla="*/ 52 w 80"/>
                <a:gd name="T11" fmla="*/ 47 h 51"/>
                <a:gd name="T12" fmla="*/ 48 w 80"/>
                <a:gd name="T13" fmla="*/ 51 h 51"/>
                <a:gd name="T14" fmla="*/ 4 w 80"/>
                <a:gd name="T15" fmla="*/ 51 h 51"/>
                <a:gd name="T16" fmla="*/ 0 w 80"/>
                <a:gd name="T17" fmla="*/ 47 h 51"/>
                <a:gd name="T18" fmla="*/ 4 w 80"/>
                <a:gd name="T19" fmla="*/ 43 h 51"/>
                <a:gd name="T20" fmla="*/ 44 w 80"/>
                <a:gd name="T21" fmla="*/ 43 h 51"/>
                <a:gd name="T22" fmla="*/ 44 w 80"/>
                <a:gd name="T23" fmla="*/ 18 h 51"/>
                <a:gd name="T24" fmla="*/ 62 w 80"/>
                <a:gd name="T25" fmla="*/ 0 h 51"/>
                <a:gd name="T26" fmla="*/ 80 w 80"/>
                <a:gd name="T27" fmla="*/ 18 h 51"/>
                <a:gd name="T28" fmla="*/ 80 w 80"/>
                <a:gd name="T29" fmla="*/ 47 h 51"/>
                <a:gd name="T30" fmla="*/ 76 w 80"/>
                <a:gd name="T3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0" h="51">
                  <a:moveTo>
                    <a:pt x="76" y="51"/>
                  </a:moveTo>
                  <a:cubicBezTo>
                    <a:pt x="74" y="51"/>
                    <a:pt x="72" y="49"/>
                    <a:pt x="72" y="47"/>
                  </a:cubicBezTo>
                  <a:cubicBezTo>
                    <a:pt x="72" y="18"/>
                    <a:pt x="72" y="18"/>
                    <a:pt x="72" y="18"/>
                  </a:cubicBezTo>
                  <a:cubicBezTo>
                    <a:pt x="72" y="13"/>
                    <a:pt x="68" y="8"/>
                    <a:pt x="62" y="8"/>
                  </a:cubicBezTo>
                  <a:cubicBezTo>
                    <a:pt x="56" y="8"/>
                    <a:pt x="52" y="13"/>
                    <a:pt x="52" y="18"/>
                  </a:cubicBezTo>
                  <a:cubicBezTo>
                    <a:pt x="52" y="47"/>
                    <a:pt x="52" y="47"/>
                    <a:pt x="52" y="47"/>
                  </a:cubicBezTo>
                  <a:cubicBezTo>
                    <a:pt x="52" y="49"/>
                    <a:pt x="50" y="51"/>
                    <a:pt x="48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2" y="51"/>
                    <a:pt x="0" y="49"/>
                    <a:pt x="0" y="47"/>
                  </a:cubicBezTo>
                  <a:cubicBezTo>
                    <a:pt x="0" y="45"/>
                    <a:pt x="2" y="43"/>
                    <a:pt x="4" y="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4" y="8"/>
                    <a:pt x="52" y="0"/>
                    <a:pt x="62" y="0"/>
                  </a:cubicBezTo>
                  <a:cubicBezTo>
                    <a:pt x="72" y="0"/>
                    <a:pt x="80" y="8"/>
                    <a:pt x="80" y="18"/>
                  </a:cubicBezTo>
                  <a:cubicBezTo>
                    <a:pt x="80" y="47"/>
                    <a:pt x="80" y="47"/>
                    <a:pt x="80" y="47"/>
                  </a:cubicBezTo>
                  <a:cubicBezTo>
                    <a:pt x="80" y="49"/>
                    <a:pt x="78" y="51"/>
                    <a:pt x="76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6"/>
            <p:cNvSpPr>
              <a:spLocks/>
            </p:cNvSpPr>
            <p:nvPr/>
          </p:nvSpPr>
          <p:spPr bwMode="auto">
            <a:xfrm>
              <a:off x="6748463" y="2787650"/>
              <a:ext cx="315912" cy="192087"/>
            </a:xfrm>
            <a:custGeom>
              <a:avLst/>
              <a:gdLst>
                <a:gd name="T0" fmla="*/ 80 w 84"/>
                <a:gd name="T1" fmla="*/ 51 h 51"/>
                <a:gd name="T2" fmla="*/ 32 w 84"/>
                <a:gd name="T3" fmla="*/ 51 h 51"/>
                <a:gd name="T4" fmla="*/ 28 w 84"/>
                <a:gd name="T5" fmla="*/ 47 h 51"/>
                <a:gd name="T6" fmla="*/ 28 w 84"/>
                <a:gd name="T7" fmla="*/ 18 h 51"/>
                <a:gd name="T8" fmla="*/ 18 w 84"/>
                <a:gd name="T9" fmla="*/ 8 h 51"/>
                <a:gd name="T10" fmla="*/ 8 w 84"/>
                <a:gd name="T11" fmla="*/ 18 h 51"/>
                <a:gd name="T12" fmla="*/ 8 w 84"/>
                <a:gd name="T13" fmla="*/ 47 h 51"/>
                <a:gd name="T14" fmla="*/ 4 w 84"/>
                <a:gd name="T15" fmla="*/ 51 h 51"/>
                <a:gd name="T16" fmla="*/ 0 w 84"/>
                <a:gd name="T17" fmla="*/ 47 h 51"/>
                <a:gd name="T18" fmla="*/ 0 w 84"/>
                <a:gd name="T19" fmla="*/ 18 h 51"/>
                <a:gd name="T20" fmla="*/ 18 w 84"/>
                <a:gd name="T21" fmla="*/ 0 h 51"/>
                <a:gd name="T22" fmla="*/ 36 w 84"/>
                <a:gd name="T23" fmla="*/ 18 h 51"/>
                <a:gd name="T24" fmla="*/ 36 w 84"/>
                <a:gd name="T25" fmla="*/ 43 h 51"/>
                <a:gd name="T26" fmla="*/ 80 w 84"/>
                <a:gd name="T27" fmla="*/ 43 h 51"/>
                <a:gd name="T28" fmla="*/ 84 w 84"/>
                <a:gd name="T29" fmla="*/ 47 h 51"/>
                <a:gd name="T30" fmla="*/ 80 w 84"/>
                <a:gd name="T3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4" h="51">
                  <a:moveTo>
                    <a:pt x="80" y="51"/>
                  </a:moveTo>
                  <a:cubicBezTo>
                    <a:pt x="32" y="51"/>
                    <a:pt x="32" y="51"/>
                    <a:pt x="32" y="51"/>
                  </a:cubicBezTo>
                  <a:cubicBezTo>
                    <a:pt x="30" y="51"/>
                    <a:pt x="28" y="49"/>
                    <a:pt x="28" y="47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8" y="13"/>
                    <a:pt x="24" y="8"/>
                    <a:pt x="18" y="8"/>
                  </a:cubicBezTo>
                  <a:cubicBezTo>
                    <a:pt x="12" y="8"/>
                    <a:pt x="8" y="13"/>
                    <a:pt x="8" y="18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8" y="49"/>
                    <a:pt x="6" y="51"/>
                    <a:pt x="4" y="51"/>
                  </a:cubicBezTo>
                  <a:cubicBezTo>
                    <a:pt x="2" y="51"/>
                    <a:pt x="0" y="49"/>
                    <a:pt x="0" y="4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2" y="43"/>
                    <a:pt x="84" y="45"/>
                    <a:pt x="84" y="47"/>
                  </a:cubicBezTo>
                  <a:cubicBezTo>
                    <a:pt x="84" y="49"/>
                    <a:pt x="82" y="51"/>
                    <a:pt x="80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2715436" y="4164160"/>
            <a:ext cx="491513" cy="485826"/>
            <a:chOff x="8145463" y="2447925"/>
            <a:chExt cx="960437" cy="949325"/>
          </a:xfrm>
          <a:solidFill>
            <a:schemeClr val="accent2"/>
          </a:solidFill>
        </p:grpSpPr>
        <p:sp>
          <p:nvSpPr>
            <p:cNvPr id="36" name="Freeform 37"/>
            <p:cNvSpPr>
              <a:spLocks noEditPoints="1"/>
            </p:cNvSpPr>
            <p:nvPr/>
          </p:nvSpPr>
          <p:spPr bwMode="auto">
            <a:xfrm>
              <a:off x="8145463" y="2447925"/>
              <a:ext cx="646112" cy="949325"/>
            </a:xfrm>
            <a:custGeom>
              <a:avLst/>
              <a:gdLst>
                <a:gd name="T0" fmla="*/ 156 w 172"/>
                <a:gd name="T1" fmla="*/ 17 h 252"/>
                <a:gd name="T2" fmla="*/ 156 w 172"/>
                <a:gd name="T3" fmla="*/ 236 h 252"/>
                <a:gd name="T4" fmla="*/ 81 w 172"/>
                <a:gd name="T5" fmla="*/ 169 h 252"/>
                <a:gd name="T6" fmla="*/ 77 w 172"/>
                <a:gd name="T7" fmla="*/ 169 h 252"/>
                <a:gd name="T8" fmla="*/ 35 w 172"/>
                <a:gd name="T9" fmla="*/ 169 h 252"/>
                <a:gd name="T10" fmla="*/ 16 w 172"/>
                <a:gd name="T11" fmla="*/ 151 h 252"/>
                <a:gd name="T12" fmla="*/ 16 w 172"/>
                <a:gd name="T13" fmla="*/ 101 h 252"/>
                <a:gd name="T14" fmla="*/ 35 w 172"/>
                <a:gd name="T15" fmla="*/ 81 h 252"/>
                <a:gd name="T16" fmla="*/ 77 w 172"/>
                <a:gd name="T17" fmla="*/ 81 h 252"/>
                <a:gd name="T18" fmla="*/ 81 w 172"/>
                <a:gd name="T19" fmla="*/ 82 h 252"/>
                <a:gd name="T20" fmla="*/ 156 w 172"/>
                <a:gd name="T21" fmla="*/ 16 h 252"/>
                <a:gd name="T22" fmla="*/ 156 w 172"/>
                <a:gd name="T23" fmla="*/ 0 h 252"/>
                <a:gd name="T24" fmla="*/ 146 w 172"/>
                <a:gd name="T25" fmla="*/ 3 h 252"/>
                <a:gd name="T26" fmla="*/ 75 w 172"/>
                <a:gd name="T27" fmla="*/ 65 h 252"/>
                <a:gd name="T28" fmla="*/ 35 w 172"/>
                <a:gd name="T29" fmla="*/ 65 h 252"/>
                <a:gd name="T30" fmla="*/ 0 w 172"/>
                <a:gd name="T31" fmla="*/ 101 h 252"/>
                <a:gd name="T32" fmla="*/ 0 w 172"/>
                <a:gd name="T33" fmla="*/ 151 h 252"/>
                <a:gd name="T34" fmla="*/ 35 w 172"/>
                <a:gd name="T35" fmla="*/ 185 h 252"/>
                <a:gd name="T36" fmla="*/ 76 w 172"/>
                <a:gd name="T37" fmla="*/ 185 h 252"/>
                <a:gd name="T38" fmla="*/ 146 w 172"/>
                <a:gd name="T39" fmla="*/ 247 h 252"/>
                <a:gd name="T40" fmla="*/ 156 w 172"/>
                <a:gd name="T41" fmla="*/ 252 h 252"/>
                <a:gd name="T42" fmla="*/ 163 w 172"/>
                <a:gd name="T43" fmla="*/ 250 h 252"/>
                <a:gd name="T44" fmla="*/ 172 w 172"/>
                <a:gd name="T45" fmla="*/ 236 h 252"/>
                <a:gd name="T46" fmla="*/ 172 w 172"/>
                <a:gd name="T47" fmla="*/ 16 h 252"/>
                <a:gd name="T48" fmla="*/ 163 w 172"/>
                <a:gd name="T49" fmla="*/ 1 h 252"/>
                <a:gd name="T50" fmla="*/ 156 w 172"/>
                <a:gd name="T51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2" h="252">
                  <a:moveTo>
                    <a:pt x="156" y="17"/>
                  </a:moveTo>
                  <a:cubicBezTo>
                    <a:pt x="156" y="236"/>
                    <a:pt x="156" y="236"/>
                    <a:pt x="156" y="236"/>
                  </a:cubicBezTo>
                  <a:cubicBezTo>
                    <a:pt x="81" y="169"/>
                    <a:pt x="81" y="169"/>
                    <a:pt x="81" y="169"/>
                  </a:cubicBezTo>
                  <a:cubicBezTo>
                    <a:pt x="80" y="169"/>
                    <a:pt x="79" y="169"/>
                    <a:pt x="77" y="169"/>
                  </a:cubicBezTo>
                  <a:cubicBezTo>
                    <a:pt x="35" y="169"/>
                    <a:pt x="35" y="169"/>
                    <a:pt x="35" y="169"/>
                  </a:cubicBezTo>
                  <a:cubicBezTo>
                    <a:pt x="25" y="169"/>
                    <a:pt x="16" y="162"/>
                    <a:pt x="16" y="151"/>
                  </a:cubicBezTo>
                  <a:cubicBezTo>
                    <a:pt x="16" y="101"/>
                    <a:pt x="16" y="101"/>
                    <a:pt x="16" y="101"/>
                  </a:cubicBezTo>
                  <a:cubicBezTo>
                    <a:pt x="16" y="91"/>
                    <a:pt x="25" y="81"/>
                    <a:pt x="35" y="81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79" y="81"/>
                    <a:pt x="79" y="82"/>
                    <a:pt x="81" y="82"/>
                  </a:cubicBezTo>
                  <a:cubicBezTo>
                    <a:pt x="156" y="16"/>
                    <a:pt x="156" y="16"/>
                    <a:pt x="156" y="16"/>
                  </a:cubicBezTo>
                  <a:moveTo>
                    <a:pt x="156" y="0"/>
                  </a:moveTo>
                  <a:cubicBezTo>
                    <a:pt x="152" y="0"/>
                    <a:pt x="149" y="1"/>
                    <a:pt x="146" y="3"/>
                  </a:cubicBezTo>
                  <a:cubicBezTo>
                    <a:pt x="75" y="65"/>
                    <a:pt x="75" y="65"/>
                    <a:pt x="75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16" y="65"/>
                    <a:pt x="0" y="82"/>
                    <a:pt x="0" y="101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71"/>
                    <a:pt x="16" y="185"/>
                    <a:pt x="35" y="185"/>
                  </a:cubicBezTo>
                  <a:cubicBezTo>
                    <a:pt x="76" y="185"/>
                    <a:pt x="76" y="185"/>
                    <a:pt x="76" y="185"/>
                  </a:cubicBezTo>
                  <a:cubicBezTo>
                    <a:pt x="146" y="247"/>
                    <a:pt x="146" y="247"/>
                    <a:pt x="146" y="247"/>
                  </a:cubicBezTo>
                  <a:cubicBezTo>
                    <a:pt x="149" y="250"/>
                    <a:pt x="152" y="252"/>
                    <a:pt x="156" y="252"/>
                  </a:cubicBezTo>
                  <a:cubicBezTo>
                    <a:pt x="159" y="252"/>
                    <a:pt x="161" y="251"/>
                    <a:pt x="163" y="250"/>
                  </a:cubicBezTo>
                  <a:cubicBezTo>
                    <a:pt x="168" y="248"/>
                    <a:pt x="172" y="242"/>
                    <a:pt x="172" y="236"/>
                  </a:cubicBezTo>
                  <a:cubicBezTo>
                    <a:pt x="172" y="16"/>
                    <a:pt x="172" y="16"/>
                    <a:pt x="172" y="16"/>
                  </a:cubicBezTo>
                  <a:cubicBezTo>
                    <a:pt x="172" y="10"/>
                    <a:pt x="168" y="4"/>
                    <a:pt x="163" y="1"/>
                  </a:cubicBezTo>
                  <a:cubicBezTo>
                    <a:pt x="161" y="0"/>
                    <a:pt x="159" y="0"/>
                    <a:pt x="15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8235950" y="2963863"/>
              <a:ext cx="30162" cy="6032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8235950" y="2782888"/>
              <a:ext cx="104775" cy="166687"/>
            </a:xfrm>
            <a:custGeom>
              <a:avLst/>
              <a:gdLst>
                <a:gd name="T0" fmla="*/ 4 w 28"/>
                <a:gd name="T1" fmla="*/ 44 h 44"/>
                <a:gd name="T2" fmla="*/ 0 w 28"/>
                <a:gd name="T3" fmla="*/ 40 h 44"/>
                <a:gd name="T4" fmla="*/ 0 w 28"/>
                <a:gd name="T5" fmla="*/ 17 h 44"/>
                <a:gd name="T6" fmla="*/ 23 w 28"/>
                <a:gd name="T7" fmla="*/ 0 h 44"/>
                <a:gd name="T8" fmla="*/ 24 w 28"/>
                <a:gd name="T9" fmla="*/ 0 h 44"/>
                <a:gd name="T10" fmla="*/ 28 w 28"/>
                <a:gd name="T11" fmla="*/ 4 h 44"/>
                <a:gd name="T12" fmla="*/ 24 w 28"/>
                <a:gd name="T13" fmla="*/ 8 h 44"/>
                <a:gd name="T14" fmla="*/ 23 w 28"/>
                <a:gd name="T15" fmla="*/ 8 h 44"/>
                <a:gd name="T16" fmla="*/ 8 w 28"/>
                <a:gd name="T17" fmla="*/ 17 h 44"/>
                <a:gd name="T18" fmla="*/ 8 w 28"/>
                <a:gd name="T19" fmla="*/ 40 h 44"/>
                <a:gd name="T20" fmla="*/ 4 w 28"/>
                <a:gd name="T21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44">
                  <a:moveTo>
                    <a:pt x="4" y="44"/>
                  </a:moveTo>
                  <a:cubicBezTo>
                    <a:pt x="2" y="44"/>
                    <a:pt x="0" y="42"/>
                    <a:pt x="0" y="4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4"/>
                    <a:pt x="12" y="0"/>
                    <a:pt x="2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0"/>
                    <a:pt x="28" y="2"/>
                    <a:pt x="28" y="4"/>
                  </a:cubicBezTo>
                  <a:cubicBezTo>
                    <a:pt x="28" y="6"/>
                    <a:pt x="26" y="8"/>
                    <a:pt x="24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14" y="8"/>
                    <a:pt x="8" y="11"/>
                    <a:pt x="8" y="17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2"/>
                    <a:pt x="6" y="44"/>
                    <a:pt x="4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8445500" y="2708275"/>
              <a:ext cx="30162" cy="406400"/>
            </a:xfrm>
            <a:custGeom>
              <a:avLst/>
              <a:gdLst>
                <a:gd name="T0" fmla="*/ 4 w 8"/>
                <a:gd name="T1" fmla="*/ 108 h 108"/>
                <a:gd name="T2" fmla="*/ 0 w 8"/>
                <a:gd name="T3" fmla="*/ 104 h 108"/>
                <a:gd name="T4" fmla="*/ 0 w 8"/>
                <a:gd name="T5" fmla="*/ 4 h 108"/>
                <a:gd name="T6" fmla="*/ 4 w 8"/>
                <a:gd name="T7" fmla="*/ 0 h 108"/>
                <a:gd name="T8" fmla="*/ 8 w 8"/>
                <a:gd name="T9" fmla="*/ 4 h 108"/>
                <a:gd name="T10" fmla="*/ 8 w 8"/>
                <a:gd name="T11" fmla="*/ 104 h 108"/>
                <a:gd name="T12" fmla="*/ 4 w 8"/>
                <a:gd name="T13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08">
                  <a:moveTo>
                    <a:pt x="4" y="108"/>
                  </a:moveTo>
                  <a:cubicBezTo>
                    <a:pt x="2" y="108"/>
                    <a:pt x="0" y="106"/>
                    <a:pt x="0" y="10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04"/>
                    <a:pt x="8" y="104"/>
                    <a:pt x="8" y="104"/>
                  </a:cubicBezTo>
                  <a:cubicBezTo>
                    <a:pt x="8" y="106"/>
                    <a:pt x="6" y="108"/>
                    <a:pt x="4" y="10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41"/>
            <p:cNvSpPr>
              <a:spLocks/>
            </p:cNvSpPr>
            <p:nvPr/>
          </p:nvSpPr>
          <p:spPr bwMode="auto">
            <a:xfrm>
              <a:off x="8670925" y="2497138"/>
              <a:ext cx="30162" cy="828675"/>
            </a:xfrm>
            <a:custGeom>
              <a:avLst/>
              <a:gdLst>
                <a:gd name="T0" fmla="*/ 4 w 8"/>
                <a:gd name="T1" fmla="*/ 220 h 220"/>
                <a:gd name="T2" fmla="*/ 0 w 8"/>
                <a:gd name="T3" fmla="*/ 216 h 220"/>
                <a:gd name="T4" fmla="*/ 0 w 8"/>
                <a:gd name="T5" fmla="*/ 4 h 220"/>
                <a:gd name="T6" fmla="*/ 4 w 8"/>
                <a:gd name="T7" fmla="*/ 0 h 220"/>
                <a:gd name="T8" fmla="*/ 8 w 8"/>
                <a:gd name="T9" fmla="*/ 4 h 220"/>
                <a:gd name="T10" fmla="*/ 8 w 8"/>
                <a:gd name="T11" fmla="*/ 216 h 220"/>
                <a:gd name="T12" fmla="*/ 4 w 8"/>
                <a:gd name="T13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20">
                  <a:moveTo>
                    <a:pt x="4" y="220"/>
                  </a:moveTo>
                  <a:cubicBezTo>
                    <a:pt x="2" y="220"/>
                    <a:pt x="0" y="218"/>
                    <a:pt x="0" y="21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16"/>
                    <a:pt x="8" y="216"/>
                    <a:pt x="8" y="216"/>
                  </a:cubicBezTo>
                  <a:cubicBezTo>
                    <a:pt x="8" y="218"/>
                    <a:pt x="6" y="220"/>
                    <a:pt x="4" y="2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42"/>
            <p:cNvSpPr>
              <a:spLocks/>
            </p:cNvSpPr>
            <p:nvPr/>
          </p:nvSpPr>
          <p:spPr bwMode="auto">
            <a:xfrm>
              <a:off x="8836025" y="2782888"/>
              <a:ext cx="60325" cy="257175"/>
            </a:xfrm>
            <a:custGeom>
              <a:avLst/>
              <a:gdLst>
                <a:gd name="T0" fmla="*/ 8 w 16"/>
                <a:gd name="T1" fmla="*/ 68 h 68"/>
                <a:gd name="T2" fmla="*/ 0 w 16"/>
                <a:gd name="T3" fmla="*/ 60 h 68"/>
                <a:gd name="T4" fmla="*/ 0 w 16"/>
                <a:gd name="T5" fmla="*/ 8 h 68"/>
                <a:gd name="T6" fmla="*/ 8 w 16"/>
                <a:gd name="T7" fmla="*/ 0 h 68"/>
                <a:gd name="T8" fmla="*/ 16 w 16"/>
                <a:gd name="T9" fmla="*/ 8 h 68"/>
                <a:gd name="T10" fmla="*/ 16 w 16"/>
                <a:gd name="T11" fmla="*/ 60 h 68"/>
                <a:gd name="T12" fmla="*/ 8 w 16"/>
                <a:gd name="T13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68">
                  <a:moveTo>
                    <a:pt x="8" y="68"/>
                  </a:moveTo>
                  <a:cubicBezTo>
                    <a:pt x="4" y="68"/>
                    <a:pt x="0" y="64"/>
                    <a:pt x="0" y="6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6" y="64"/>
                    <a:pt x="12" y="68"/>
                    <a:pt x="8" y="6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43"/>
            <p:cNvSpPr>
              <a:spLocks/>
            </p:cNvSpPr>
            <p:nvPr/>
          </p:nvSpPr>
          <p:spPr bwMode="auto">
            <a:xfrm>
              <a:off x="8940800" y="2632075"/>
              <a:ext cx="60325" cy="557212"/>
            </a:xfrm>
            <a:custGeom>
              <a:avLst/>
              <a:gdLst>
                <a:gd name="T0" fmla="*/ 8 w 16"/>
                <a:gd name="T1" fmla="*/ 148 h 148"/>
                <a:gd name="T2" fmla="*/ 0 w 16"/>
                <a:gd name="T3" fmla="*/ 140 h 148"/>
                <a:gd name="T4" fmla="*/ 0 w 16"/>
                <a:gd name="T5" fmla="*/ 8 h 148"/>
                <a:gd name="T6" fmla="*/ 8 w 16"/>
                <a:gd name="T7" fmla="*/ 0 h 148"/>
                <a:gd name="T8" fmla="*/ 16 w 16"/>
                <a:gd name="T9" fmla="*/ 8 h 148"/>
                <a:gd name="T10" fmla="*/ 16 w 16"/>
                <a:gd name="T11" fmla="*/ 140 h 148"/>
                <a:gd name="T12" fmla="*/ 8 w 16"/>
                <a:gd name="T13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48">
                  <a:moveTo>
                    <a:pt x="8" y="148"/>
                  </a:moveTo>
                  <a:cubicBezTo>
                    <a:pt x="4" y="148"/>
                    <a:pt x="0" y="144"/>
                    <a:pt x="0" y="14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140"/>
                    <a:pt x="16" y="140"/>
                    <a:pt x="16" y="140"/>
                  </a:cubicBezTo>
                  <a:cubicBezTo>
                    <a:pt x="16" y="144"/>
                    <a:pt x="12" y="148"/>
                    <a:pt x="8" y="1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44"/>
            <p:cNvSpPr>
              <a:spLocks/>
            </p:cNvSpPr>
            <p:nvPr/>
          </p:nvSpPr>
          <p:spPr bwMode="auto">
            <a:xfrm>
              <a:off x="9047163" y="2482850"/>
              <a:ext cx="58737" cy="857250"/>
            </a:xfrm>
            <a:custGeom>
              <a:avLst/>
              <a:gdLst>
                <a:gd name="T0" fmla="*/ 8 w 16"/>
                <a:gd name="T1" fmla="*/ 228 h 228"/>
                <a:gd name="T2" fmla="*/ 0 w 16"/>
                <a:gd name="T3" fmla="*/ 220 h 228"/>
                <a:gd name="T4" fmla="*/ 0 w 16"/>
                <a:gd name="T5" fmla="*/ 8 h 228"/>
                <a:gd name="T6" fmla="*/ 8 w 16"/>
                <a:gd name="T7" fmla="*/ 0 h 228"/>
                <a:gd name="T8" fmla="*/ 16 w 16"/>
                <a:gd name="T9" fmla="*/ 8 h 228"/>
                <a:gd name="T10" fmla="*/ 16 w 16"/>
                <a:gd name="T11" fmla="*/ 220 h 228"/>
                <a:gd name="T12" fmla="*/ 8 w 16"/>
                <a:gd name="T13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28">
                  <a:moveTo>
                    <a:pt x="8" y="228"/>
                  </a:moveTo>
                  <a:cubicBezTo>
                    <a:pt x="4" y="228"/>
                    <a:pt x="0" y="224"/>
                    <a:pt x="0" y="22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220"/>
                    <a:pt x="16" y="220"/>
                    <a:pt x="16" y="220"/>
                  </a:cubicBezTo>
                  <a:cubicBezTo>
                    <a:pt x="16" y="224"/>
                    <a:pt x="12" y="228"/>
                    <a:pt x="8" y="2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696500" y="2234520"/>
            <a:ext cx="379951" cy="483574"/>
            <a:chOff x="34925" y="2444750"/>
            <a:chExt cx="750887" cy="955675"/>
          </a:xfrm>
          <a:solidFill>
            <a:schemeClr val="accent4"/>
          </a:solidFill>
        </p:grpSpPr>
        <p:sp>
          <p:nvSpPr>
            <p:cNvPr id="45" name="Freeform 45"/>
            <p:cNvSpPr>
              <a:spLocks noEditPoints="1"/>
            </p:cNvSpPr>
            <p:nvPr/>
          </p:nvSpPr>
          <p:spPr bwMode="auto">
            <a:xfrm>
              <a:off x="34925" y="3098800"/>
              <a:ext cx="301625" cy="301625"/>
            </a:xfrm>
            <a:custGeom>
              <a:avLst/>
              <a:gdLst>
                <a:gd name="T0" fmla="*/ 40 w 80"/>
                <a:gd name="T1" fmla="*/ 80 h 80"/>
                <a:gd name="T2" fmla="*/ 0 w 80"/>
                <a:gd name="T3" fmla="*/ 40 h 80"/>
                <a:gd name="T4" fmla="*/ 40 w 80"/>
                <a:gd name="T5" fmla="*/ 0 h 80"/>
                <a:gd name="T6" fmla="*/ 80 w 80"/>
                <a:gd name="T7" fmla="*/ 40 h 80"/>
                <a:gd name="T8" fmla="*/ 40 w 80"/>
                <a:gd name="T9" fmla="*/ 80 h 80"/>
                <a:gd name="T10" fmla="*/ 40 w 80"/>
                <a:gd name="T11" fmla="*/ 16 h 80"/>
                <a:gd name="T12" fmla="*/ 16 w 80"/>
                <a:gd name="T13" fmla="*/ 40 h 80"/>
                <a:gd name="T14" fmla="*/ 40 w 80"/>
                <a:gd name="T15" fmla="*/ 64 h 80"/>
                <a:gd name="T16" fmla="*/ 64 w 80"/>
                <a:gd name="T17" fmla="*/ 40 h 80"/>
                <a:gd name="T18" fmla="*/ 40 w 80"/>
                <a:gd name="T19" fmla="*/ 1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80">
                  <a:moveTo>
                    <a:pt x="40" y="80"/>
                  </a:moveTo>
                  <a:cubicBezTo>
                    <a:pt x="18" y="80"/>
                    <a:pt x="0" y="62"/>
                    <a:pt x="0" y="40"/>
                  </a:cubicBezTo>
                  <a:cubicBezTo>
                    <a:pt x="0" y="17"/>
                    <a:pt x="18" y="0"/>
                    <a:pt x="40" y="0"/>
                  </a:cubicBezTo>
                  <a:cubicBezTo>
                    <a:pt x="62" y="0"/>
                    <a:pt x="80" y="17"/>
                    <a:pt x="80" y="40"/>
                  </a:cubicBezTo>
                  <a:cubicBezTo>
                    <a:pt x="80" y="62"/>
                    <a:pt x="62" y="80"/>
                    <a:pt x="40" y="80"/>
                  </a:cubicBezTo>
                  <a:close/>
                  <a:moveTo>
                    <a:pt x="40" y="16"/>
                  </a:moveTo>
                  <a:cubicBezTo>
                    <a:pt x="27" y="16"/>
                    <a:pt x="16" y="26"/>
                    <a:pt x="16" y="40"/>
                  </a:cubicBezTo>
                  <a:cubicBezTo>
                    <a:pt x="16" y="53"/>
                    <a:pt x="27" y="64"/>
                    <a:pt x="40" y="64"/>
                  </a:cubicBezTo>
                  <a:cubicBezTo>
                    <a:pt x="53" y="64"/>
                    <a:pt x="64" y="53"/>
                    <a:pt x="64" y="40"/>
                  </a:cubicBezTo>
                  <a:cubicBezTo>
                    <a:pt x="64" y="26"/>
                    <a:pt x="53" y="16"/>
                    <a:pt x="40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46"/>
            <p:cNvSpPr>
              <a:spLocks/>
            </p:cNvSpPr>
            <p:nvPr/>
          </p:nvSpPr>
          <p:spPr bwMode="auto">
            <a:xfrm>
              <a:off x="111125" y="3171825"/>
              <a:ext cx="88900" cy="93662"/>
            </a:xfrm>
            <a:custGeom>
              <a:avLst/>
              <a:gdLst>
                <a:gd name="T0" fmla="*/ 4 w 24"/>
                <a:gd name="T1" fmla="*/ 25 h 25"/>
                <a:gd name="T2" fmla="*/ 0 w 24"/>
                <a:gd name="T3" fmla="*/ 21 h 25"/>
                <a:gd name="T4" fmla="*/ 20 w 24"/>
                <a:gd name="T5" fmla="*/ 0 h 25"/>
                <a:gd name="T6" fmla="*/ 24 w 24"/>
                <a:gd name="T7" fmla="*/ 4 h 25"/>
                <a:gd name="T8" fmla="*/ 20 w 24"/>
                <a:gd name="T9" fmla="*/ 8 h 25"/>
                <a:gd name="T10" fmla="*/ 8 w 24"/>
                <a:gd name="T11" fmla="*/ 21 h 25"/>
                <a:gd name="T12" fmla="*/ 4 w 24"/>
                <a:gd name="T1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5">
                  <a:moveTo>
                    <a:pt x="4" y="25"/>
                  </a:moveTo>
                  <a:cubicBezTo>
                    <a:pt x="2" y="25"/>
                    <a:pt x="0" y="23"/>
                    <a:pt x="0" y="21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2" y="0"/>
                    <a:pt x="24" y="2"/>
                    <a:pt x="24" y="4"/>
                  </a:cubicBezTo>
                  <a:cubicBezTo>
                    <a:pt x="24" y="7"/>
                    <a:pt x="22" y="8"/>
                    <a:pt x="20" y="8"/>
                  </a:cubicBezTo>
                  <a:cubicBezTo>
                    <a:pt x="13" y="8"/>
                    <a:pt x="8" y="14"/>
                    <a:pt x="8" y="21"/>
                  </a:cubicBezTo>
                  <a:cubicBezTo>
                    <a:pt x="8" y="23"/>
                    <a:pt x="6" y="25"/>
                    <a:pt x="4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>
              <a:off x="561975" y="3035300"/>
              <a:ext cx="88900" cy="93662"/>
            </a:xfrm>
            <a:custGeom>
              <a:avLst/>
              <a:gdLst>
                <a:gd name="T0" fmla="*/ 4 w 24"/>
                <a:gd name="T1" fmla="*/ 25 h 25"/>
                <a:gd name="T2" fmla="*/ 0 w 24"/>
                <a:gd name="T3" fmla="*/ 21 h 25"/>
                <a:gd name="T4" fmla="*/ 20 w 24"/>
                <a:gd name="T5" fmla="*/ 0 h 25"/>
                <a:gd name="T6" fmla="*/ 24 w 24"/>
                <a:gd name="T7" fmla="*/ 4 h 25"/>
                <a:gd name="T8" fmla="*/ 20 w 24"/>
                <a:gd name="T9" fmla="*/ 8 h 25"/>
                <a:gd name="T10" fmla="*/ 8 w 24"/>
                <a:gd name="T11" fmla="*/ 21 h 25"/>
                <a:gd name="T12" fmla="*/ 4 w 24"/>
                <a:gd name="T1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5">
                  <a:moveTo>
                    <a:pt x="4" y="25"/>
                  </a:moveTo>
                  <a:cubicBezTo>
                    <a:pt x="2" y="25"/>
                    <a:pt x="0" y="23"/>
                    <a:pt x="0" y="21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2" y="0"/>
                    <a:pt x="24" y="2"/>
                    <a:pt x="24" y="4"/>
                  </a:cubicBezTo>
                  <a:cubicBezTo>
                    <a:pt x="24" y="7"/>
                    <a:pt x="22" y="8"/>
                    <a:pt x="20" y="8"/>
                  </a:cubicBezTo>
                  <a:cubicBezTo>
                    <a:pt x="13" y="8"/>
                    <a:pt x="8" y="14"/>
                    <a:pt x="8" y="21"/>
                  </a:cubicBezTo>
                  <a:cubicBezTo>
                    <a:pt x="8" y="23"/>
                    <a:pt x="6" y="25"/>
                    <a:pt x="4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48"/>
            <p:cNvSpPr>
              <a:spLocks noEditPoints="1"/>
            </p:cNvSpPr>
            <p:nvPr/>
          </p:nvSpPr>
          <p:spPr bwMode="auto">
            <a:xfrm>
              <a:off x="485775" y="2963863"/>
              <a:ext cx="300037" cy="301625"/>
            </a:xfrm>
            <a:custGeom>
              <a:avLst/>
              <a:gdLst>
                <a:gd name="T0" fmla="*/ 40 w 80"/>
                <a:gd name="T1" fmla="*/ 80 h 80"/>
                <a:gd name="T2" fmla="*/ 0 w 80"/>
                <a:gd name="T3" fmla="*/ 40 h 80"/>
                <a:gd name="T4" fmla="*/ 40 w 80"/>
                <a:gd name="T5" fmla="*/ 0 h 80"/>
                <a:gd name="T6" fmla="*/ 80 w 80"/>
                <a:gd name="T7" fmla="*/ 40 h 80"/>
                <a:gd name="T8" fmla="*/ 40 w 80"/>
                <a:gd name="T9" fmla="*/ 80 h 80"/>
                <a:gd name="T10" fmla="*/ 40 w 80"/>
                <a:gd name="T11" fmla="*/ 16 h 80"/>
                <a:gd name="T12" fmla="*/ 16 w 80"/>
                <a:gd name="T13" fmla="*/ 40 h 80"/>
                <a:gd name="T14" fmla="*/ 40 w 80"/>
                <a:gd name="T15" fmla="*/ 64 h 80"/>
                <a:gd name="T16" fmla="*/ 64 w 80"/>
                <a:gd name="T17" fmla="*/ 40 h 80"/>
                <a:gd name="T18" fmla="*/ 40 w 80"/>
                <a:gd name="T19" fmla="*/ 1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80">
                  <a:moveTo>
                    <a:pt x="40" y="80"/>
                  </a:moveTo>
                  <a:cubicBezTo>
                    <a:pt x="18" y="80"/>
                    <a:pt x="0" y="62"/>
                    <a:pt x="0" y="40"/>
                  </a:cubicBezTo>
                  <a:cubicBezTo>
                    <a:pt x="0" y="17"/>
                    <a:pt x="18" y="0"/>
                    <a:pt x="40" y="0"/>
                  </a:cubicBezTo>
                  <a:cubicBezTo>
                    <a:pt x="62" y="0"/>
                    <a:pt x="80" y="17"/>
                    <a:pt x="80" y="40"/>
                  </a:cubicBezTo>
                  <a:cubicBezTo>
                    <a:pt x="80" y="62"/>
                    <a:pt x="62" y="80"/>
                    <a:pt x="40" y="80"/>
                  </a:cubicBezTo>
                  <a:close/>
                  <a:moveTo>
                    <a:pt x="40" y="16"/>
                  </a:moveTo>
                  <a:cubicBezTo>
                    <a:pt x="27" y="16"/>
                    <a:pt x="16" y="26"/>
                    <a:pt x="16" y="40"/>
                  </a:cubicBezTo>
                  <a:cubicBezTo>
                    <a:pt x="16" y="53"/>
                    <a:pt x="27" y="64"/>
                    <a:pt x="40" y="64"/>
                  </a:cubicBezTo>
                  <a:cubicBezTo>
                    <a:pt x="53" y="64"/>
                    <a:pt x="64" y="53"/>
                    <a:pt x="64" y="40"/>
                  </a:cubicBezTo>
                  <a:cubicBezTo>
                    <a:pt x="64" y="26"/>
                    <a:pt x="53" y="16"/>
                    <a:pt x="40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276225" y="2444750"/>
              <a:ext cx="509587" cy="835025"/>
            </a:xfrm>
            <a:custGeom>
              <a:avLst/>
              <a:gdLst>
                <a:gd name="T0" fmla="*/ 8 w 136"/>
                <a:gd name="T1" fmla="*/ 222 h 222"/>
                <a:gd name="T2" fmla="*/ 0 w 136"/>
                <a:gd name="T3" fmla="*/ 214 h 222"/>
                <a:gd name="T4" fmla="*/ 0 w 136"/>
                <a:gd name="T5" fmla="*/ 48 h 222"/>
                <a:gd name="T6" fmla="*/ 5 w 136"/>
                <a:gd name="T7" fmla="*/ 41 h 222"/>
                <a:gd name="T8" fmla="*/ 125 w 136"/>
                <a:gd name="T9" fmla="*/ 1 h 222"/>
                <a:gd name="T10" fmla="*/ 133 w 136"/>
                <a:gd name="T11" fmla="*/ 2 h 222"/>
                <a:gd name="T12" fmla="*/ 136 w 136"/>
                <a:gd name="T13" fmla="*/ 8 h 222"/>
                <a:gd name="T14" fmla="*/ 136 w 136"/>
                <a:gd name="T15" fmla="*/ 178 h 222"/>
                <a:gd name="T16" fmla="*/ 128 w 136"/>
                <a:gd name="T17" fmla="*/ 186 h 222"/>
                <a:gd name="T18" fmla="*/ 120 w 136"/>
                <a:gd name="T19" fmla="*/ 178 h 222"/>
                <a:gd name="T20" fmla="*/ 120 w 136"/>
                <a:gd name="T21" fmla="*/ 19 h 222"/>
                <a:gd name="T22" fmla="*/ 16 w 136"/>
                <a:gd name="T23" fmla="*/ 54 h 222"/>
                <a:gd name="T24" fmla="*/ 16 w 136"/>
                <a:gd name="T25" fmla="*/ 214 h 222"/>
                <a:gd name="T26" fmla="*/ 8 w 136"/>
                <a:gd name="T27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222">
                  <a:moveTo>
                    <a:pt x="8" y="222"/>
                  </a:moveTo>
                  <a:cubicBezTo>
                    <a:pt x="4" y="222"/>
                    <a:pt x="0" y="218"/>
                    <a:pt x="0" y="214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5"/>
                    <a:pt x="2" y="42"/>
                    <a:pt x="5" y="41"/>
                  </a:cubicBezTo>
                  <a:cubicBezTo>
                    <a:pt x="125" y="1"/>
                    <a:pt x="125" y="1"/>
                    <a:pt x="125" y="1"/>
                  </a:cubicBezTo>
                  <a:cubicBezTo>
                    <a:pt x="128" y="0"/>
                    <a:pt x="131" y="0"/>
                    <a:pt x="133" y="2"/>
                  </a:cubicBezTo>
                  <a:cubicBezTo>
                    <a:pt x="135" y="3"/>
                    <a:pt x="136" y="6"/>
                    <a:pt x="136" y="8"/>
                  </a:cubicBezTo>
                  <a:cubicBezTo>
                    <a:pt x="136" y="178"/>
                    <a:pt x="136" y="178"/>
                    <a:pt x="136" y="178"/>
                  </a:cubicBezTo>
                  <a:cubicBezTo>
                    <a:pt x="136" y="182"/>
                    <a:pt x="132" y="186"/>
                    <a:pt x="128" y="186"/>
                  </a:cubicBezTo>
                  <a:cubicBezTo>
                    <a:pt x="124" y="186"/>
                    <a:pt x="120" y="182"/>
                    <a:pt x="120" y="178"/>
                  </a:cubicBezTo>
                  <a:cubicBezTo>
                    <a:pt x="120" y="19"/>
                    <a:pt x="120" y="19"/>
                    <a:pt x="120" y="19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214"/>
                    <a:pt x="16" y="214"/>
                    <a:pt x="16" y="214"/>
                  </a:cubicBezTo>
                  <a:cubicBezTo>
                    <a:pt x="16" y="218"/>
                    <a:pt x="12" y="222"/>
                    <a:pt x="8" y="2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287338" y="2609850"/>
              <a:ext cx="484187" cy="180975"/>
            </a:xfrm>
            <a:custGeom>
              <a:avLst/>
              <a:gdLst>
                <a:gd name="T0" fmla="*/ 5 w 129"/>
                <a:gd name="T1" fmla="*/ 48 h 48"/>
                <a:gd name="T2" fmla="*/ 1 w 129"/>
                <a:gd name="T3" fmla="*/ 45 h 48"/>
                <a:gd name="T4" fmla="*/ 4 w 129"/>
                <a:gd name="T5" fmla="*/ 40 h 48"/>
                <a:gd name="T6" fmla="*/ 124 w 129"/>
                <a:gd name="T7" fmla="*/ 0 h 48"/>
                <a:gd name="T8" fmla="*/ 129 w 129"/>
                <a:gd name="T9" fmla="*/ 3 h 48"/>
                <a:gd name="T10" fmla="*/ 126 w 129"/>
                <a:gd name="T11" fmla="*/ 8 h 48"/>
                <a:gd name="T12" fmla="*/ 6 w 129"/>
                <a:gd name="T13" fmla="*/ 48 h 48"/>
                <a:gd name="T14" fmla="*/ 5 w 129"/>
                <a:gd name="T1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9" h="48">
                  <a:moveTo>
                    <a:pt x="5" y="48"/>
                  </a:moveTo>
                  <a:cubicBezTo>
                    <a:pt x="3" y="48"/>
                    <a:pt x="2" y="47"/>
                    <a:pt x="1" y="45"/>
                  </a:cubicBezTo>
                  <a:cubicBezTo>
                    <a:pt x="0" y="43"/>
                    <a:pt x="2" y="41"/>
                    <a:pt x="4" y="4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26" y="0"/>
                    <a:pt x="128" y="1"/>
                    <a:pt x="129" y="3"/>
                  </a:cubicBezTo>
                  <a:cubicBezTo>
                    <a:pt x="129" y="5"/>
                    <a:pt x="128" y="7"/>
                    <a:pt x="126" y="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6" y="48"/>
                    <a:pt x="5" y="48"/>
                    <a:pt x="5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3737326" y="2502590"/>
            <a:ext cx="6335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4"/>
                </a:solidFill>
              </a:rPr>
              <a:t>2015</a:t>
            </a:r>
            <a:endParaRPr lang="en-US" sz="1500" b="1" dirty="0">
              <a:solidFill>
                <a:schemeClr val="accent4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035621" y="3114727"/>
            <a:ext cx="723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</a:rPr>
              <a:t>2016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605879" y="3991421"/>
            <a:ext cx="8963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2"/>
                </a:solidFill>
              </a:rPr>
              <a:t>2017</a:t>
            </a:r>
            <a:endParaRPr lang="en-US" sz="2400" b="1" dirty="0">
              <a:solidFill>
                <a:schemeClr val="accent2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007658" y="4011760"/>
            <a:ext cx="89319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accent1"/>
                </a:solidFill>
              </a:rPr>
              <a:t>NOW</a:t>
            </a:r>
            <a:endParaRPr lang="en-US" sz="2100" b="1" dirty="0">
              <a:solidFill>
                <a:schemeClr val="accent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173433" y="2170167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5173432" y="2425020"/>
            <a:ext cx="193304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293461" y="3023810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231166" y="3278663"/>
            <a:ext cx="193304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761599" y="4166032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699304" y="4420885"/>
            <a:ext cx="193304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925675" y="3575444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6925675" y="3830297"/>
            <a:ext cx="193304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02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15211" y="986203"/>
            <a:ext cx="331372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Step Arrows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 flipH="1">
            <a:off x="933506" y="1920737"/>
            <a:ext cx="2287838" cy="3568148"/>
            <a:chOff x="5140325" y="2108200"/>
            <a:chExt cx="2476500" cy="3862388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>
              <a:off x="7000875" y="3470275"/>
              <a:ext cx="381000" cy="1862138"/>
            </a:xfrm>
            <a:custGeom>
              <a:avLst/>
              <a:gdLst>
                <a:gd name="T0" fmla="*/ 240 w 240"/>
                <a:gd name="T1" fmla="*/ 1044 h 1173"/>
                <a:gd name="T2" fmla="*/ 240 w 240"/>
                <a:gd name="T3" fmla="*/ 74 h 1173"/>
                <a:gd name="T4" fmla="*/ 191 w 240"/>
                <a:gd name="T5" fmla="*/ 99 h 1173"/>
                <a:gd name="T6" fmla="*/ 0 w 240"/>
                <a:gd name="T7" fmla="*/ 0 h 1173"/>
                <a:gd name="T8" fmla="*/ 0 w 240"/>
                <a:gd name="T9" fmla="*/ 1173 h 1173"/>
                <a:gd name="T10" fmla="*/ 240 w 240"/>
                <a:gd name="T11" fmla="*/ 1044 h 1173"/>
                <a:gd name="T12" fmla="*/ 240 w 240"/>
                <a:gd name="T13" fmla="*/ 1044 h 1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1173">
                  <a:moveTo>
                    <a:pt x="240" y="1044"/>
                  </a:moveTo>
                  <a:lnTo>
                    <a:pt x="240" y="74"/>
                  </a:lnTo>
                  <a:lnTo>
                    <a:pt x="191" y="99"/>
                  </a:lnTo>
                  <a:lnTo>
                    <a:pt x="0" y="0"/>
                  </a:lnTo>
                  <a:lnTo>
                    <a:pt x="0" y="1173"/>
                  </a:lnTo>
                  <a:lnTo>
                    <a:pt x="240" y="1044"/>
                  </a:lnTo>
                  <a:lnTo>
                    <a:pt x="240" y="104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6726238" y="2108200"/>
              <a:ext cx="890587" cy="1519238"/>
            </a:xfrm>
            <a:custGeom>
              <a:avLst/>
              <a:gdLst>
                <a:gd name="T0" fmla="*/ 197 w 561"/>
                <a:gd name="T1" fmla="*/ 0 h 957"/>
                <a:gd name="T2" fmla="*/ 0 w 561"/>
                <a:gd name="T3" fmla="*/ 111 h 957"/>
                <a:gd name="T4" fmla="*/ 364 w 561"/>
                <a:gd name="T5" fmla="*/ 957 h 957"/>
                <a:gd name="T6" fmla="*/ 561 w 561"/>
                <a:gd name="T7" fmla="*/ 846 h 957"/>
                <a:gd name="T8" fmla="*/ 197 w 561"/>
                <a:gd name="T9" fmla="*/ 0 h 957"/>
                <a:gd name="T10" fmla="*/ 197 w 561"/>
                <a:gd name="T11" fmla="*/ 0 h 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1" h="957">
                  <a:moveTo>
                    <a:pt x="197" y="0"/>
                  </a:moveTo>
                  <a:lnTo>
                    <a:pt x="0" y="111"/>
                  </a:lnTo>
                  <a:lnTo>
                    <a:pt x="364" y="957"/>
                  </a:lnTo>
                  <a:lnTo>
                    <a:pt x="561" y="846"/>
                  </a:lnTo>
                  <a:lnTo>
                    <a:pt x="197" y="0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6002338" y="2284413"/>
              <a:ext cx="1301750" cy="3048000"/>
            </a:xfrm>
            <a:custGeom>
              <a:avLst/>
              <a:gdLst>
                <a:gd name="T0" fmla="*/ 629 w 820"/>
                <a:gd name="T1" fmla="*/ 1920 h 1920"/>
                <a:gd name="T2" fmla="*/ 629 w 820"/>
                <a:gd name="T3" fmla="*/ 747 h 1920"/>
                <a:gd name="T4" fmla="*/ 820 w 820"/>
                <a:gd name="T5" fmla="*/ 846 h 1920"/>
                <a:gd name="T6" fmla="*/ 456 w 820"/>
                <a:gd name="T7" fmla="*/ 0 h 1920"/>
                <a:gd name="T8" fmla="*/ 0 w 820"/>
                <a:gd name="T9" fmla="*/ 426 h 1920"/>
                <a:gd name="T10" fmla="*/ 185 w 820"/>
                <a:gd name="T11" fmla="*/ 519 h 1920"/>
                <a:gd name="T12" fmla="*/ 185 w 820"/>
                <a:gd name="T13" fmla="*/ 1692 h 1920"/>
                <a:gd name="T14" fmla="*/ 629 w 820"/>
                <a:gd name="T15" fmla="*/ 1920 h 1920"/>
                <a:gd name="T16" fmla="*/ 629 w 820"/>
                <a:gd name="T17" fmla="*/ 1920 h 1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0" h="1920">
                  <a:moveTo>
                    <a:pt x="629" y="1920"/>
                  </a:moveTo>
                  <a:lnTo>
                    <a:pt x="629" y="747"/>
                  </a:lnTo>
                  <a:lnTo>
                    <a:pt x="820" y="846"/>
                  </a:lnTo>
                  <a:lnTo>
                    <a:pt x="456" y="0"/>
                  </a:lnTo>
                  <a:lnTo>
                    <a:pt x="0" y="426"/>
                  </a:lnTo>
                  <a:lnTo>
                    <a:pt x="185" y="519"/>
                  </a:lnTo>
                  <a:lnTo>
                    <a:pt x="185" y="1692"/>
                  </a:lnTo>
                  <a:lnTo>
                    <a:pt x="629" y="1920"/>
                  </a:lnTo>
                  <a:lnTo>
                    <a:pt x="629" y="192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913438" y="3676650"/>
              <a:ext cx="1087437" cy="568325"/>
            </a:xfrm>
            <a:custGeom>
              <a:avLst/>
              <a:gdLst>
                <a:gd name="T0" fmla="*/ 685 w 685"/>
                <a:gd name="T1" fmla="*/ 228 h 358"/>
                <a:gd name="T2" fmla="*/ 241 w 685"/>
                <a:gd name="T3" fmla="*/ 0 h 358"/>
                <a:gd name="T4" fmla="*/ 0 w 685"/>
                <a:gd name="T5" fmla="*/ 136 h 358"/>
                <a:gd name="T6" fmla="*/ 444 w 685"/>
                <a:gd name="T7" fmla="*/ 358 h 358"/>
                <a:gd name="T8" fmla="*/ 685 w 685"/>
                <a:gd name="T9" fmla="*/ 228 h 358"/>
                <a:gd name="T10" fmla="*/ 685 w 685"/>
                <a:gd name="T11" fmla="*/ 22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5" h="358">
                  <a:moveTo>
                    <a:pt x="685" y="228"/>
                  </a:moveTo>
                  <a:lnTo>
                    <a:pt x="241" y="0"/>
                  </a:lnTo>
                  <a:lnTo>
                    <a:pt x="0" y="136"/>
                  </a:lnTo>
                  <a:lnTo>
                    <a:pt x="444" y="358"/>
                  </a:lnTo>
                  <a:lnTo>
                    <a:pt x="685" y="228"/>
                  </a:lnTo>
                  <a:lnTo>
                    <a:pt x="685" y="228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5913438" y="3892550"/>
              <a:ext cx="704850" cy="1655763"/>
            </a:xfrm>
            <a:custGeom>
              <a:avLst/>
              <a:gdLst>
                <a:gd name="T0" fmla="*/ 444 w 444"/>
                <a:gd name="T1" fmla="*/ 1043 h 1043"/>
                <a:gd name="T2" fmla="*/ 444 w 444"/>
                <a:gd name="T3" fmla="*/ 222 h 1043"/>
                <a:gd name="T4" fmla="*/ 0 w 444"/>
                <a:gd name="T5" fmla="*/ 0 h 1043"/>
                <a:gd name="T6" fmla="*/ 0 w 444"/>
                <a:gd name="T7" fmla="*/ 815 h 1043"/>
                <a:gd name="T8" fmla="*/ 444 w 444"/>
                <a:gd name="T9" fmla="*/ 1043 h 1043"/>
                <a:gd name="T10" fmla="*/ 444 w 444"/>
                <a:gd name="T11" fmla="*/ 1043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4" h="1043">
                  <a:moveTo>
                    <a:pt x="444" y="1043"/>
                  </a:moveTo>
                  <a:lnTo>
                    <a:pt x="444" y="222"/>
                  </a:lnTo>
                  <a:lnTo>
                    <a:pt x="0" y="0"/>
                  </a:lnTo>
                  <a:lnTo>
                    <a:pt x="0" y="815"/>
                  </a:lnTo>
                  <a:lnTo>
                    <a:pt x="444" y="1043"/>
                  </a:lnTo>
                  <a:lnTo>
                    <a:pt x="444" y="104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618288" y="4038600"/>
              <a:ext cx="382587" cy="1509713"/>
            </a:xfrm>
            <a:custGeom>
              <a:avLst/>
              <a:gdLst>
                <a:gd name="T0" fmla="*/ 241 w 241"/>
                <a:gd name="T1" fmla="*/ 815 h 951"/>
                <a:gd name="T2" fmla="*/ 241 w 241"/>
                <a:gd name="T3" fmla="*/ 0 h 951"/>
                <a:gd name="T4" fmla="*/ 0 w 241"/>
                <a:gd name="T5" fmla="*/ 130 h 951"/>
                <a:gd name="T6" fmla="*/ 0 w 241"/>
                <a:gd name="T7" fmla="*/ 951 h 951"/>
                <a:gd name="T8" fmla="*/ 241 w 241"/>
                <a:gd name="T9" fmla="*/ 815 h 951"/>
                <a:gd name="T10" fmla="*/ 241 w 241"/>
                <a:gd name="T11" fmla="*/ 815 h 9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1" h="951">
                  <a:moveTo>
                    <a:pt x="241" y="815"/>
                  </a:moveTo>
                  <a:lnTo>
                    <a:pt x="241" y="0"/>
                  </a:lnTo>
                  <a:lnTo>
                    <a:pt x="0" y="130"/>
                  </a:lnTo>
                  <a:lnTo>
                    <a:pt x="0" y="951"/>
                  </a:lnTo>
                  <a:lnTo>
                    <a:pt x="241" y="815"/>
                  </a:lnTo>
                  <a:lnTo>
                    <a:pt x="241" y="8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5532438" y="4195763"/>
              <a:ext cx="1085850" cy="577850"/>
            </a:xfrm>
            <a:custGeom>
              <a:avLst/>
              <a:gdLst>
                <a:gd name="T0" fmla="*/ 684 w 684"/>
                <a:gd name="T1" fmla="*/ 228 h 364"/>
                <a:gd name="T2" fmla="*/ 240 w 684"/>
                <a:gd name="T3" fmla="*/ 0 h 364"/>
                <a:gd name="T4" fmla="*/ 0 w 684"/>
                <a:gd name="T5" fmla="*/ 136 h 364"/>
                <a:gd name="T6" fmla="*/ 444 w 684"/>
                <a:gd name="T7" fmla="*/ 364 h 364"/>
                <a:gd name="T8" fmla="*/ 684 w 684"/>
                <a:gd name="T9" fmla="*/ 228 h 364"/>
                <a:gd name="T10" fmla="*/ 684 w 684"/>
                <a:gd name="T11" fmla="*/ 228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4" h="364">
                  <a:moveTo>
                    <a:pt x="684" y="228"/>
                  </a:moveTo>
                  <a:lnTo>
                    <a:pt x="240" y="0"/>
                  </a:lnTo>
                  <a:lnTo>
                    <a:pt x="0" y="136"/>
                  </a:lnTo>
                  <a:lnTo>
                    <a:pt x="444" y="364"/>
                  </a:lnTo>
                  <a:lnTo>
                    <a:pt x="684" y="228"/>
                  </a:lnTo>
                  <a:lnTo>
                    <a:pt x="684" y="22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237288" y="4557713"/>
              <a:ext cx="381000" cy="1206500"/>
            </a:xfrm>
            <a:custGeom>
              <a:avLst/>
              <a:gdLst>
                <a:gd name="T0" fmla="*/ 240 w 240"/>
                <a:gd name="T1" fmla="*/ 624 h 760"/>
                <a:gd name="T2" fmla="*/ 240 w 240"/>
                <a:gd name="T3" fmla="*/ 0 h 760"/>
                <a:gd name="T4" fmla="*/ 0 w 240"/>
                <a:gd name="T5" fmla="*/ 136 h 760"/>
                <a:gd name="T6" fmla="*/ 0 w 240"/>
                <a:gd name="T7" fmla="*/ 760 h 760"/>
                <a:gd name="T8" fmla="*/ 240 w 240"/>
                <a:gd name="T9" fmla="*/ 624 h 760"/>
                <a:gd name="T10" fmla="*/ 240 w 240"/>
                <a:gd name="T11" fmla="*/ 624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0" h="760">
                  <a:moveTo>
                    <a:pt x="240" y="624"/>
                  </a:moveTo>
                  <a:lnTo>
                    <a:pt x="240" y="0"/>
                  </a:lnTo>
                  <a:lnTo>
                    <a:pt x="0" y="136"/>
                  </a:lnTo>
                  <a:lnTo>
                    <a:pt x="0" y="760"/>
                  </a:lnTo>
                  <a:lnTo>
                    <a:pt x="240" y="624"/>
                  </a:lnTo>
                  <a:lnTo>
                    <a:pt x="240" y="62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532438" y="4411663"/>
              <a:ext cx="704850" cy="1352550"/>
            </a:xfrm>
            <a:custGeom>
              <a:avLst/>
              <a:gdLst>
                <a:gd name="T0" fmla="*/ 444 w 444"/>
                <a:gd name="T1" fmla="*/ 852 h 852"/>
                <a:gd name="T2" fmla="*/ 444 w 444"/>
                <a:gd name="T3" fmla="*/ 228 h 852"/>
                <a:gd name="T4" fmla="*/ 0 w 444"/>
                <a:gd name="T5" fmla="*/ 0 h 852"/>
                <a:gd name="T6" fmla="*/ 0 w 444"/>
                <a:gd name="T7" fmla="*/ 623 h 852"/>
                <a:gd name="T8" fmla="*/ 444 w 444"/>
                <a:gd name="T9" fmla="*/ 852 h 852"/>
                <a:gd name="T10" fmla="*/ 444 w 444"/>
                <a:gd name="T11" fmla="*/ 852 h 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4" h="852">
                  <a:moveTo>
                    <a:pt x="444" y="852"/>
                  </a:moveTo>
                  <a:lnTo>
                    <a:pt x="444" y="228"/>
                  </a:lnTo>
                  <a:lnTo>
                    <a:pt x="0" y="0"/>
                  </a:lnTo>
                  <a:lnTo>
                    <a:pt x="0" y="623"/>
                  </a:lnTo>
                  <a:lnTo>
                    <a:pt x="444" y="852"/>
                  </a:lnTo>
                  <a:lnTo>
                    <a:pt x="444" y="85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140325" y="4724400"/>
              <a:ext cx="1096962" cy="579438"/>
            </a:xfrm>
            <a:custGeom>
              <a:avLst/>
              <a:gdLst>
                <a:gd name="T0" fmla="*/ 691 w 691"/>
                <a:gd name="T1" fmla="*/ 229 h 365"/>
                <a:gd name="T2" fmla="*/ 241 w 691"/>
                <a:gd name="T3" fmla="*/ 0 h 365"/>
                <a:gd name="T4" fmla="*/ 0 w 691"/>
                <a:gd name="T5" fmla="*/ 136 h 365"/>
                <a:gd name="T6" fmla="*/ 450 w 691"/>
                <a:gd name="T7" fmla="*/ 365 h 365"/>
                <a:gd name="T8" fmla="*/ 691 w 691"/>
                <a:gd name="T9" fmla="*/ 229 h 365"/>
                <a:gd name="T10" fmla="*/ 691 w 691"/>
                <a:gd name="T11" fmla="*/ 229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1" h="365">
                  <a:moveTo>
                    <a:pt x="691" y="229"/>
                  </a:moveTo>
                  <a:lnTo>
                    <a:pt x="241" y="0"/>
                  </a:lnTo>
                  <a:lnTo>
                    <a:pt x="0" y="136"/>
                  </a:lnTo>
                  <a:lnTo>
                    <a:pt x="450" y="365"/>
                  </a:lnTo>
                  <a:lnTo>
                    <a:pt x="691" y="229"/>
                  </a:lnTo>
                  <a:lnTo>
                    <a:pt x="691" y="229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854700" y="5087938"/>
              <a:ext cx="382587" cy="882650"/>
            </a:xfrm>
            <a:custGeom>
              <a:avLst/>
              <a:gdLst>
                <a:gd name="T0" fmla="*/ 241 w 241"/>
                <a:gd name="T1" fmla="*/ 426 h 556"/>
                <a:gd name="T2" fmla="*/ 241 w 241"/>
                <a:gd name="T3" fmla="*/ 0 h 556"/>
                <a:gd name="T4" fmla="*/ 0 w 241"/>
                <a:gd name="T5" fmla="*/ 136 h 556"/>
                <a:gd name="T6" fmla="*/ 0 w 241"/>
                <a:gd name="T7" fmla="*/ 556 h 556"/>
                <a:gd name="T8" fmla="*/ 241 w 241"/>
                <a:gd name="T9" fmla="*/ 426 h 556"/>
                <a:gd name="T10" fmla="*/ 241 w 241"/>
                <a:gd name="T11" fmla="*/ 426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1" h="556">
                  <a:moveTo>
                    <a:pt x="241" y="426"/>
                  </a:moveTo>
                  <a:lnTo>
                    <a:pt x="241" y="0"/>
                  </a:lnTo>
                  <a:lnTo>
                    <a:pt x="0" y="136"/>
                  </a:lnTo>
                  <a:lnTo>
                    <a:pt x="0" y="556"/>
                  </a:lnTo>
                  <a:lnTo>
                    <a:pt x="241" y="426"/>
                  </a:lnTo>
                  <a:lnTo>
                    <a:pt x="241" y="42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140325" y="4940300"/>
              <a:ext cx="714375" cy="1030288"/>
            </a:xfrm>
            <a:custGeom>
              <a:avLst/>
              <a:gdLst>
                <a:gd name="T0" fmla="*/ 450 w 450"/>
                <a:gd name="T1" fmla="*/ 649 h 649"/>
                <a:gd name="T2" fmla="*/ 450 w 450"/>
                <a:gd name="T3" fmla="*/ 229 h 649"/>
                <a:gd name="T4" fmla="*/ 0 w 450"/>
                <a:gd name="T5" fmla="*/ 0 h 649"/>
                <a:gd name="T6" fmla="*/ 0 w 450"/>
                <a:gd name="T7" fmla="*/ 420 h 649"/>
                <a:gd name="T8" fmla="*/ 450 w 450"/>
                <a:gd name="T9" fmla="*/ 649 h 649"/>
                <a:gd name="T10" fmla="*/ 450 w 450"/>
                <a:gd name="T11" fmla="*/ 649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0" h="649">
                  <a:moveTo>
                    <a:pt x="450" y="649"/>
                  </a:moveTo>
                  <a:lnTo>
                    <a:pt x="450" y="229"/>
                  </a:lnTo>
                  <a:lnTo>
                    <a:pt x="0" y="0"/>
                  </a:lnTo>
                  <a:lnTo>
                    <a:pt x="0" y="420"/>
                  </a:lnTo>
                  <a:lnTo>
                    <a:pt x="450" y="649"/>
                  </a:lnTo>
                  <a:lnTo>
                    <a:pt x="450" y="64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751738" y="3448210"/>
            <a:ext cx="566182" cy="323165"/>
          </a:xfrm>
          <a:prstGeom prst="rect">
            <a:avLst/>
          </a:prstGeom>
          <a:noFill/>
          <a:scene3d>
            <a:camera prst="isometricTopUp"/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</a:rPr>
              <a:t>25%</a:t>
            </a:r>
            <a:endParaRPr lang="en-US" sz="15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20608" y="3937824"/>
            <a:ext cx="566182" cy="323165"/>
          </a:xfrm>
          <a:prstGeom prst="rect">
            <a:avLst/>
          </a:prstGeom>
          <a:noFill/>
          <a:scene3d>
            <a:camera prst="isometricTopUp"/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</a:rPr>
              <a:t>25%</a:t>
            </a:r>
            <a:endParaRPr lang="en-US" sz="15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20900" y="4423709"/>
            <a:ext cx="566182" cy="323165"/>
          </a:xfrm>
          <a:prstGeom prst="rect">
            <a:avLst/>
          </a:prstGeom>
          <a:noFill/>
          <a:scene3d>
            <a:camera prst="isometricTopUp"/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</a:rPr>
              <a:t>25%</a:t>
            </a:r>
            <a:endParaRPr lang="en-US" sz="15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50664" y="2551233"/>
            <a:ext cx="946093" cy="553998"/>
          </a:xfrm>
          <a:prstGeom prst="rect">
            <a:avLst/>
          </a:prstGeom>
          <a:noFill/>
          <a:scene3d>
            <a:camera prst="isometricRightUp"/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bg1"/>
                </a:solidFill>
              </a:rPr>
              <a:t>25%</a:t>
            </a:r>
            <a:endParaRPr lang="en-US" sz="30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61392" y="3202413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577770" y="3115465"/>
            <a:ext cx="3358048" cy="473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comes from section Contrary to popular belief,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is not simply random.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891368" y="3677806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953484" y="3591816"/>
            <a:ext cx="3358048" cy="473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comes from section Contrary to popular belief,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is not simply random.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247742" y="4207009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348190" y="4078997"/>
            <a:ext cx="3358048" cy="473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comes from section Contrary to popular belief,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is not simply random.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613651" y="4718106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694715" y="4631158"/>
            <a:ext cx="3358048" cy="473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comes from section Contrary to popular belief,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is not simply random.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634027" y="2265142"/>
            <a:ext cx="5418736" cy="7276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Remaining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essentially unchanged. It was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release.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561392" y="1930430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6208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61999" y="986203"/>
            <a:ext cx="362015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Wave Diagrams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0" y="3816626"/>
            <a:ext cx="9144000" cy="0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1175976" y="2374054"/>
            <a:ext cx="6576546" cy="2895084"/>
            <a:chOff x="1567968" y="1505570"/>
            <a:chExt cx="8768728" cy="3860112"/>
          </a:xfrm>
          <a:gradFill flip="none" rotWithShape="1">
            <a:gsLst>
              <a:gs pos="45000">
                <a:schemeClr val="accent1"/>
              </a:gs>
              <a:gs pos="87000">
                <a:schemeClr val="accent1">
                  <a:lumMod val="50000"/>
                </a:schemeClr>
              </a:gs>
            </a:gsLst>
            <a:lin ang="5400000" scaled="1"/>
            <a:tileRect/>
          </a:gradFill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1567968" y="1505570"/>
              <a:ext cx="8768728" cy="1923430"/>
            </a:xfrm>
            <a:custGeom>
              <a:avLst/>
              <a:gdLst>
                <a:gd name="T0" fmla="*/ 0 w 754"/>
                <a:gd name="T1" fmla="*/ 232 h 232"/>
                <a:gd name="T2" fmla="*/ 85 w 754"/>
                <a:gd name="T3" fmla="*/ 164 h 232"/>
                <a:gd name="T4" fmla="*/ 173 w 754"/>
                <a:gd name="T5" fmla="*/ 218 h 232"/>
                <a:gd name="T6" fmla="*/ 293 w 754"/>
                <a:gd name="T7" fmla="*/ 107 h 232"/>
                <a:gd name="T8" fmla="*/ 387 w 754"/>
                <a:gd name="T9" fmla="*/ 169 h 232"/>
                <a:gd name="T10" fmla="*/ 524 w 754"/>
                <a:gd name="T11" fmla="*/ 0 h 232"/>
                <a:gd name="T12" fmla="*/ 668 w 754"/>
                <a:gd name="T13" fmla="*/ 178 h 232"/>
                <a:gd name="T14" fmla="*/ 754 w 754"/>
                <a:gd name="T15" fmla="*/ 232 h 232"/>
                <a:gd name="T16" fmla="*/ 0 w 754"/>
                <a:gd name="T17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4" h="232">
                  <a:moveTo>
                    <a:pt x="0" y="232"/>
                  </a:moveTo>
                  <a:cubicBezTo>
                    <a:pt x="0" y="232"/>
                    <a:pt x="41" y="164"/>
                    <a:pt x="85" y="164"/>
                  </a:cubicBezTo>
                  <a:cubicBezTo>
                    <a:pt x="121" y="164"/>
                    <a:pt x="124" y="218"/>
                    <a:pt x="173" y="218"/>
                  </a:cubicBezTo>
                  <a:cubicBezTo>
                    <a:pt x="228" y="218"/>
                    <a:pt x="221" y="107"/>
                    <a:pt x="293" y="107"/>
                  </a:cubicBezTo>
                  <a:cubicBezTo>
                    <a:pt x="350" y="107"/>
                    <a:pt x="339" y="169"/>
                    <a:pt x="387" y="169"/>
                  </a:cubicBezTo>
                  <a:cubicBezTo>
                    <a:pt x="458" y="169"/>
                    <a:pt x="445" y="0"/>
                    <a:pt x="524" y="0"/>
                  </a:cubicBezTo>
                  <a:cubicBezTo>
                    <a:pt x="608" y="0"/>
                    <a:pt x="586" y="178"/>
                    <a:pt x="668" y="178"/>
                  </a:cubicBezTo>
                  <a:cubicBezTo>
                    <a:pt x="750" y="178"/>
                    <a:pt x="754" y="232"/>
                    <a:pt x="754" y="232"/>
                  </a:cubicBezTo>
                  <a:lnTo>
                    <a:pt x="0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 flipH="1" flipV="1">
              <a:off x="1567968" y="3442252"/>
              <a:ext cx="8768728" cy="1923430"/>
            </a:xfrm>
            <a:custGeom>
              <a:avLst/>
              <a:gdLst>
                <a:gd name="T0" fmla="*/ 0 w 754"/>
                <a:gd name="T1" fmla="*/ 232 h 232"/>
                <a:gd name="T2" fmla="*/ 85 w 754"/>
                <a:gd name="T3" fmla="*/ 164 h 232"/>
                <a:gd name="T4" fmla="*/ 173 w 754"/>
                <a:gd name="T5" fmla="*/ 218 h 232"/>
                <a:gd name="T6" fmla="*/ 293 w 754"/>
                <a:gd name="T7" fmla="*/ 107 h 232"/>
                <a:gd name="T8" fmla="*/ 387 w 754"/>
                <a:gd name="T9" fmla="*/ 169 h 232"/>
                <a:gd name="T10" fmla="*/ 524 w 754"/>
                <a:gd name="T11" fmla="*/ 0 h 232"/>
                <a:gd name="T12" fmla="*/ 668 w 754"/>
                <a:gd name="T13" fmla="*/ 178 h 232"/>
                <a:gd name="T14" fmla="*/ 754 w 754"/>
                <a:gd name="T15" fmla="*/ 232 h 232"/>
                <a:gd name="T16" fmla="*/ 0 w 754"/>
                <a:gd name="T17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4" h="232">
                  <a:moveTo>
                    <a:pt x="0" y="232"/>
                  </a:moveTo>
                  <a:cubicBezTo>
                    <a:pt x="0" y="232"/>
                    <a:pt x="41" y="164"/>
                    <a:pt x="85" y="164"/>
                  </a:cubicBezTo>
                  <a:cubicBezTo>
                    <a:pt x="121" y="164"/>
                    <a:pt x="124" y="218"/>
                    <a:pt x="173" y="218"/>
                  </a:cubicBezTo>
                  <a:cubicBezTo>
                    <a:pt x="228" y="218"/>
                    <a:pt x="221" y="107"/>
                    <a:pt x="293" y="107"/>
                  </a:cubicBezTo>
                  <a:cubicBezTo>
                    <a:pt x="350" y="107"/>
                    <a:pt x="339" y="169"/>
                    <a:pt x="387" y="169"/>
                  </a:cubicBezTo>
                  <a:cubicBezTo>
                    <a:pt x="458" y="169"/>
                    <a:pt x="445" y="0"/>
                    <a:pt x="524" y="0"/>
                  </a:cubicBezTo>
                  <a:cubicBezTo>
                    <a:pt x="608" y="0"/>
                    <a:pt x="586" y="178"/>
                    <a:pt x="668" y="178"/>
                  </a:cubicBezTo>
                  <a:cubicBezTo>
                    <a:pt x="750" y="178"/>
                    <a:pt x="754" y="232"/>
                    <a:pt x="754" y="232"/>
                  </a:cubicBezTo>
                  <a:lnTo>
                    <a:pt x="0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7" name="Oval 6"/>
          <p:cNvSpPr/>
          <p:nvPr/>
        </p:nvSpPr>
        <p:spPr>
          <a:xfrm>
            <a:off x="1639956" y="2778060"/>
            <a:ext cx="487018" cy="48701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Oval 7"/>
          <p:cNvSpPr/>
          <p:nvPr/>
        </p:nvSpPr>
        <p:spPr>
          <a:xfrm>
            <a:off x="3458817" y="2405656"/>
            <a:ext cx="487018" cy="4870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Oval 8"/>
          <p:cNvSpPr/>
          <p:nvPr/>
        </p:nvSpPr>
        <p:spPr>
          <a:xfrm>
            <a:off x="5501341" y="1822506"/>
            <a:ext cx="487018" cy="4870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Oval 9"/>
          <p:cNvSpPr/>
          <p:nvPr/>
        </p:nvSpPr>
        <p:spPr>
          <a:xfrm>
            <a:off x="6833185" y="4304343"/>
            <a:ext cx="487018" cy="4870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Oval 10"/>
          <p:cNvSpPr/>
          <p:nvPr/>
        </p:nvSpPr>
        <p:spPr>
          <a:xfrm>
            <a:off x="5014323" y="4684128"/>
            <a:ext cx="487018" cy="48701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Oval 11"/>
          <p:cNvSpPr/>
          <p:nvPr/>
        </p:nvSpPr>
        <p:spPr>
          <a:xfrm>
            <a:off x="2971800" y="5329011"/>
            <a:ext cx="487018" cy="4870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/>
          <p:cNvSpPr txBox="1"/>
          <p:nvPr/>
        </p:nvSpPr>
        <p:spPr>
          <a:xfrm>
            <a:off x="1638045" y="2894611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1</a:t>
            </a:r>
            <a:r>
              <a:rPr lang="en-US" sz="1200" b="1" dirty="0">
                <a:solidFill>
                  <a:schemeClr val="bg1"/>
                </a:solidFill>
              </a:rPr>
              <a:t>0%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56906" y="2516770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30%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99430" y="1939057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60%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69888" y="5445562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60%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12412" y="4801299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30%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31274" y="4423924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10%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55159" y="2892674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69211" y="2516770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007527" y="1939057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962433" y="4423261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166948" y="4800679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101047" y="5445562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55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6571969" y="2133131"/>
            <a:ext cx="1898267" cy="29971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/>
          <p:cNvSpPr/>
          <p:nvPr/>
        </p:nvSpPr>
        <p:spPr>
          <a:xfrm>
            <a:off x="4610822" y="2133131"/>
            <a:ext cx="1898267" cy="29971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/>
          <p:cNvSpPr/>
          <p:nvPr/>
        </p:nvSpPr>
        <p:spPr>
          <a:xfrm>
            <a:off x="2649670" y="2133131"/>
            <a:ext cx="1898267" cy="29971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 9"/>
          <p:cNvSpPr/>
          <p:nvPr/>
        </p:nvSpPr>
        <p:spPr>
          <a:xfrm>
            <a:off x="688523" y="2133131"/>
            <a:ext cx="1898267" cy="29971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TextBox 2"/>
          <p:cNvSpPr txBox="1"/>
          <p:nvPr/>
        </p:nvSpPr>
        <p:spPr>
          <a:xfrm>
            <a:off x="2867875" y="986203"/>
            <a:ext cx="340830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Process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" name="Pentagon 5"/>
          <p:cNvSpPr/>
          <p:nvPr/>
        </p:nvSpPr>
        <p:spPr>
          <a:xfrm rot="5400000">
            <a:off x="1050295" y="1771359"/>
            <a:ext cx="1174724" cy="1898269"/>
          </a:xfrm>
          <a:prstGeom prst="homePlate">
            <a:avLst>
              <a:gd name="adj" fmla="val 22102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37160" rtlCol="0" anchor="ctr" anchorCtr="0"/>
          <a:lstStyle/>
          <a:p>
            <a:pPr algn="ctr"/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7" name="Pentagon 6"/>
          <p:cNvSpPr/>
          <p:nvPr/>
        </p:nvSpPr>
        <p:spPr>
          <a:xfrm rot="5400000">
            <a:off x="3011443" y="1771360"/>
            <a:ext cx="1174724" cy="1898269"/>
          </a:xfrm>
          <a:prstGeom prst="homePlate">
            <a:avLst>
              <a:gd name="adj" fmla="val 22102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37160" rtlCol="0" anchor="ctr" anchorCtr="0"/>
          <a:lstStyle/>
          <a:p>
            <a:pPr algn="ctr"/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8" name="Pentagon 7"/>
          <p:cNvSpPr/>
          <p:nvPr/>
        </p:nvSpPr>
        <p:spPr>
          <a:xfrm rot="5400000">
            <a:off x="4972593" y="1771362"/>
            <a:ext cx="1174724" cy="1898269"/>
          </a:xfrm>
          <a:prstGeom prst="homePlate">
            <a:avLst>
              <a:gd name="adj" fmla="val 22102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37160" rtlCol="0" anchor="ctr" anchorCtr="0"/>
          <a:lstStyle/>
          <a:p>
            <a:pPr algn="ctr"/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9" name="Pentagon 8"/>
          <p:cNvSpPr/>
          <p:nvPr/>
        </p:nvSpPr>
        <p:spPr>
          <a:xfrm rot="5400000">
            <a:off x="6933742" y="1771362"/>
            <a:ext cx="1174724" cy="1898269"/>
          </a:xfrm>
          <a:prstGeom prst="homePlate">
            <a:avLst>
              <a:gd name="adj" fmla="val 22102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37160" rtlCol="0" anchor="ctr" anchorCtr="0"/>
          <a:lstStyle/>
          <a:p>
            <a:pPr algn="ctr"/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03883" y="2411040"/>
            <a:ext cx="86754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1"/>
                </a:solidFill>
                <a:latin typeface="+mj-lt"/>
              </a:rPr>
              <a:t>Step 01</a:t>
            </a:r>
            <a:endParaRPr lang="en-US" sz="21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57816" y="2411040"/>
            <a:ext cx="88197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1"/>
                </a:solidFill>
                <a:latin typeface="+mj-lt"/>
              </a:rPr>
              <a:t>Step 02</a:t>
            </a:r>
            <a:endParaRPr lang="en-US" sz="21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18968" y="2411040"/>
            <a:ext cx="88197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1"/>
                </a:solidFill>
                <a:latin typeface="+mj-lt"/>
              </a:rPr>
              <a:t>Step 03</a:t>
            </a:r>
            <a:endParaRPr lang="en-US" sz="21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075782" y="2411040"/>
            <a:ext cx="88517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1"/>
                </a:solidFill>
                <a:latin typeface="+mj-lt"/>
              </a:rPr>
              <a:t>Step 04</a:t>
            </a:r>
            <a:endParaRPr lang="en-US" sz="21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337991" y="3523374"/>
            <a:ext cx="360759" cy="294085"/>
            <a:chOff x="7085013" y="4876801"/>
            <a:chExt cx="481012" cy="392113"/>
          </a:xfrm>
          <a:solidFill>
            <a:schemeClr val="accent4"/>
          </a:solidFill>
        </p:grpSpPr>
        <p:sp>
          <p:nvSpPr>
            <p:cNvPr id="19" name="Freeform 6"/>
            <p:cNvSpPr>
              <a:spLocks noEditPoints="1"/>
            </p:cNvSpPr>
            <p:nvPr/>
          </p:nvSpPr>
          <p:spPr bwMode="auto">
            <a:xfrm>
              <a:off x="7416800" y="4997451"/>
              <a:ext cx="88900" cy="120650"/>
            </a:xfrm>
            <a:custGeom>
              <a:avLst/>
              <a:gdLst>
                <a:gd name="T0" fmla="*/ 11 w 24"/>
                <a:gd name="T1" fmla="*/ 2 h 32"/>
                <a:gd name="T2" fmla="*/ 8 w 24"/>
                <a:gd name="T3" fmla="*/ 0 h 32"/>
                <a:gd name="T4" fmla="*/ 4 w 24"/>
                <a:gd name="T5" fmla="*/ 0 h 32"/>
                <a:gd name="T6" fmla="*/ 0 w 24"/>
                <a:gd name="T7" fmla="*/ 4 h 32"/>
                <a:gd name="T8" fmla="*/ 0 w 24"/>
                <a:gd name="T9" fmla="*/ 28 h 32"/>
                <a:gd name="T10" fmla="*/ 4 w 24"/>
                <a:gd name="T11" fmla="*/ 32 h 32"/>
                <a:gd name="T12" fmla="*/ 20 w 24"/>
                <a:gd name="T13" fmla="*/ 32 h 32"/>
                <a:gd name="T14" fmla="*/ 24 w 24"/>
                <a:gd name="T15" fmla="*/ 28 h 32"/>
                <a:gd name="T16" fmla="*/ 24 w 24"/>
                <a:gd name="T17" fmla="*/ 22 h 32"/>
                <a:gd name="T18" fmla="*/ 23 w 24"/>
                <a:gd name="T19" fmla="*/ 20 h 32"/>
                <a:gd name="T20" fmla="*/ 11 w 24"/>
                <a:gd name="T21" fmla="*/ 2 h 32"/>
                <a:gd name="T22" fmla="*/ 20 w 24"/>
                <a:gd name="T23" fmla="*/ 28 h 32"/>
                <a:gd name="T24" fmla="*/ 4 w 24"/>
                <a:gd name="T25" fmla="*/ 28 h 32"/>
                <a:gd name="T26" fmla="*/ 4 w 24"/>
                <a:gd name="T27" fmla="*/ 4 h 32"/>
                <a:gd name="T28" fmla="*/ 8 w 24"/>
                <a:gd name="T29" fmla="*/ 4 h 32"/>
                <a:gd name="T30" fmla="*/ 20 w 24"/>
                <a:gd name="T31" fmla="*/ 22 h 32"/>
                <a:gd name="T32" fmla="*/ 20 w 24"/>
                <a:gd name="T33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" h="32">
                  <a:moveTo>
                    <a:pt x="11" y="2"/>
                  </a:moveTo>
                  <a:cubicBezTo>
                    <a:pt x="11" y="1"/>
                    <a:pt x="9" y="0"/>
                    <a:pt x="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0"/>
                    <a:pt x="2" y="32"/>
                    <a:pt x="4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2"/>
                    <a:pt x="24" y="30"/>
                    <a:pt x="24" y="28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1"/>
                    <a:pt x="24" y="20"/>
                    <a:pt x="23" y="20"/>
                  </a:cubicBezTo>
                  <a:lnTo>
                    <a:pt x="11" y="2"/>
                  </a:lnTo>
                  <a:close/>
                  <a:moveTo>
                    <a:pt x="20" y="28"/>
                  </a:moveTo>
                  <a:cubicBezTo>
                    <a:pt x="4" y="28"/>
                    <a:pt x="4" y="28"/>
                    <a:pt x="4" y="2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20" y="22"/>
                    <a:pt x="20" y="22"/>
                    <a:pt x="20" y="22"/>
                  </a:cubicBezTo>
                  <a:lnTo>
                    <a:pt x="20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0" name="Freeform 7"/>
            <p:cNvSpPr>
              <a:spLocks noEditPoints="1"/>
            </p:cNvSpPr>
            <p:nvPr/>
          </p:nvSpPr>
          <p:spPr bwMode="auto">
            <a:xfrm>
              <a:off x="7085013" y="4876801"/>
              <a:ext cx="481012" cy="392113"/>
            </a:xfrm>
            <a:custGeom>
              <a:avLst/>
              <a:gdLst>
                <a:gd name="T0" fmla="*/ 126 w 128"/>
                <a:gd name="T1" fmla="*/ 49 h 104"/>
                <a:gd name="T2" fmla="*/ 110 w 128"/>
                <a:gd name="T3" fmla="*/ 25 h 104"/>
                <a:gd name="T4" fmla="*/ 100 w 128"/>
                <a:gd name="T5" fmla="*/ 20 h 104"/>
                <a:gd name="T6" fmla="*/ 84 w 128"/>
                <a:gd name="T7" fmla="*/ 20 h 104"/>
                <a:gd name="T8" fmla="*/ 84 w 128"/>
                <a:gd name="T9" fmla="*/ 12 h 104"/>
                <a:gd name="T10" fmla="*/ 72 w 128"/>
                <a:gd name="T11" fmla="*/ 0 h 104"/>
                <a:gd name="T12" fmla="*/ 12 w 128"/>
                <a:gd name="T13" fmla="*/ 0 h 104"/>
                <a:gd name="T14" fmla="*/ 0 w 128"/>
                <a:gd name="T15" fmla="*/ 12 h 104"/>
                <a:gd name="T16" fmla="*/ 0 w 128"/>
                <a:gd name="T17" fmla="*/ 56 h 104"/>
                <a:gd name="T18" fmla="*/ 12 w 128"/>
                <a:gd name="T19" fmla="*/ 68 h 104"/>
                <a:gd name="T20" fmla="*/ 12 w 128"/>
                <a:gd name="T21" fmla="*/ 68 h 104"/>
                <a:gd name="T22" fmla="*/ 12 w 128"/>
                <a:gd name="T23" fmla="*/ 80 h 104"/>
                <a:gd name="T24" fmla="*/ 24 w 128"/>
                <a:gd name="T25" fmla="*/ 92 h 104"/>
                <a:gd name="T26" fmla="*/ 29 w 128"/>
                <a:gd name="T27" fmla="*/ 92 h 104"/>
                <a:gd name="T28" fmla="*/ 44 w 128"/>
                <a:gd name="T29" fmla="*/ 104 h 104"/>
                <a:gd name="T30" fmla="*/ 59 w 128"/>
                <a:gd name="T31" fmla="*/ 92 h 104"/>
                <a:gd name="T32" fmla="*/ 81 w 128"/>
                <a:gd name="T33" fmla="*/ 92 h 104"/>
                <a:gd name="T34" fmla="*/ 96 w 128"/>
                <a:gd name="T35" fmla="*/ 104 h 104"/>
                <a:gd name="T36" fmla="*/ 111 w 128"/>
                <a:gd name="T37" fmla="*/ 92 h 104"/>
                <a:gd name="T38" fmla="*/ 116 w 128"/>
                <a:gd name="T39" fmla="*/ 92 h 104"/>
                <a:gd name="T40" fmla="*/ 128 w 128"/>
                <a:gd name="T41" fmla="*/ 80 h 104"/>
                <a:gd name="T42" fmla="*/ 128 w 128"/>
                <a:gd name="T43" fmla="*/ 56 h 104"/>
                <a:gd name="T44" fmla="*/ 126 w 128"/>
                <a:gd name="T45" fmla="*/ 49 h 104"/>
                <a:gd name="T46" fmla="*/ 12 w 128"/>
                <a:gd name="T47" fmla="*/ 60 h 104"/>
                <a:gd name="T48" fmla="*/ 8 w 128"/>
                <a:gd name="T49" fmla="*/ 56 h 104"/>
                <a:gd name="T50" fmla="*/ 8 w 128"/>
                <a:gd name="T51" fmla="*/ 12 h 104"/>
                <a:gd name="T52" fmla="*/ 12 w 128"/>
                <a:gd name="T53" fmla="*/ 8 h 104"/>
                <a:gd name="T54" fmla="*/ 72 w 128"/>
                <a:gd name="T55" fmla="*/ 8 h 104"/>
                <a:gd name="T56" fmla="*/ 76 w 128"/>
                <a:gd name="T57" fmla="*/ 12 h 104"/>
                <a:gd name="T58" fmla="*/ 76 w 128"/>
                <a:gd name="T59" fmla="*/ 20 h 104"/>
                <a:gd name="T60" fmla="*/ 76 w 128"/>
                <a:gd name="T61" fmla="*/ 28 h 104"/>
                <a:gd name="T62" fmla="*/ 76 w 128"/>
                <a:gd name="T63" fmla="*/ 56 h 104"/>
                <a:gd name="T64" fmla="*/ 72 w 128"/>
                <a:gd name="T65" fmla="*/ 60 h 104"/>
                <a:gd name="T66" fmla="*/ 12 w 128"/>
                <a:gd name="T67" fmla="*/ 60 h 104"/>
                <a:gd name="T68" fmla="*/ 44 w 128"/>
                <a:gd name="T69" fmla="*/ 96 h 104"/>
                <a:gd name="T70" fmla="*/ 36 w 128"/>
                <a:gd name="T71" fmla="*/ 88 h 104"/>
                <a:gd name="T72" fmla="*/ 44 w 128"/>
                <a:gd name="T73" fmla="*/ 80 h 104"/>
                <a:gd name="T74" fmla="*/ 52 w 128"/>
                <a:gd name="T75" fmla="*/ 88 h 104"/>
                <a:gd name="T76" fmla="*/ 44 w 128"/>
                <a:gd name="T77" fmla="*/ 96 h 104"/>
                <a:gd name="T78" fmla="*/ 96 w 128"/>
                <a:gd name="T79" fmla="*/ 96 h 104"/>
                <a:gd name="T80" fmla="*/ 88 w 128"/>
                <a:gd name="T81" fmla="*/ 88 h 104"/>
                <a:gd name="T82" fmla="*/ 96 w 128"/>
                <a:gd name="T83" fmla="*/ 80 h 104"/>
                <a:gd name="T84" fmla="*/ 104 w 128"/>
                <a:gd name="T85" fmla="*/ 88 h 104"/>
                <a:gd name="T86" fmla="*/ 96 w 128"/>
                <a:gd name="T87" fmla="*/ 96 h 104"/>
                <a:gd name="T88" fmla="*/ 120 w 128"/>
                <a:gd name="T89" fmla="*/ 80 h 104"/>
                <a:gd name="T90" fmla="*/ 116 w 128"/>
                <a:gd name="T91" fmla="*/ 84 h 104"/>
                <a:gd name="T92" fmla="*/ 111 w 128"/>
                <a:gd name="T93" fmla="*/ 84 h 104"/>
                <a:gd name="T94" fmla="*/ 96 w 128"/>
                <a:gd name="T95" fmla="*/ 72 h 104"/>
                <a:gd name="T96" fmla="*/ 81 w 128"/>
                <a:gd name="T97" fmla="*/ 84 h 104"/>
                <a:gd name="T98" fmla="*/ 59 w 128"/>
                <a:gd name="T99" fmla="*/ 84 h 104"/>
                <a:gd name="T100" fmla="*/ 44 w 128"/>
                <a:gd name="T101" fmla="*/ 72 h 104"/>
                <a:gd name="T102" fmla="*/ 29 w 128"/>
                <a:gd name="T103" fmla="*/ 84 h 104"/>
                <a:gd name="T104" fmla="*/ 24 w 128"/>
                <a:gd name="T105" fmla="*/ 84 h 104"/>
                <a:gd name="T106" fmla="*/ 20 w 128"/>
                <a:gd name="T107" fmla="*/ 80 h 104"/>
                <a:gd name="T108" fmla="*/ 20 w 128"/>
                <a:gd name="T109" fmla="*/ 68 h 104"/>
                <a:gd name="T110" fmla="*/ 72 w 128"/>
                <a:gd name="T111" fmla="*/ 68 h 104"/>
                <a:gd name="T112" fmla="*/ 84 w 128"/>
                <a:gd name="T113" fmla="*/ 56 h 104"/>
                <a:gd name="T114" fmla="*/ 84 w 128"/>
                <a:gd name="T115" fmla="*/ 28 h 104"/>
                <a:gd name="T116" fmla="*/ 100 w 128"/>
                <a:gd name="T117" fmla="*/ 28 h 104"/>
                <a:gd name="T118" fmla="*/ 103 w 128"/>
                <a:gd name="T119" fmla="*/ 30 h 104"/>
                <a:gd name="T120" fmla="*/ 119 w 128"/>
                <a:gd name="T121" fmla="*/ 54 h 104"/>
                <a:gd name="T122" fmla="*/ 120 w 128"/>
                <a:gd name="T123" fmla="*/ 56 h 104"/>
                <a:gd name="T124" fmla="*/ 120 w 128"/>
                <a:gd name="T125" fmla="*/ 8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8" h="104">
                  <a:moveTo>
                    <a:pt x="126" y="49"/>
                  </a:moveTo>
                  <a:cubicBezTo>
                    <a:pt x="110" y="25"/>
                    <a:pt x="110" y="25"/>
                    <a:pt x="110" y="25"/>
                  </a:cubicBezTo>
                  <a:cubicBezTo>
                    <a:pt x="108" y="22"/>
                    <a:pt x="104" y="20"/>
                    <a:pt x="100" y="20"/>
                  </a:cubicBezTo>
                  <a:cubicBezTo>
                    <a:pt x="84" y="20"/>
                    <a:pt x="84" y="20"/>
                    <a:pt x="84" y="20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4" y="5"/>
                    <a:pt x="79" y="0"/>
                    <a:pt x="7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3"/>
                    <a:pt x="5" y="68"/>
                    <a:pt x="12" y="68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2" y="87"/>
                    <a:pt x="17" y="92"/>
                    <a:pt x="24" y="92"/>
                  </a:cubicBezTo>
                  <a:cubicBezTo>
                    <a:pt x="29" y="92"/>
                    <a:pt x="29" y="92"/>
                    <a:pt x="29" y="92"/>
                  </a:cubicBezTo>
                  <a:cubicBezTo>
                    <a:pt x="30" y="99"/>
                    <a:pt x="37" y="104"/>
                    <a:pt x="44" y="104"/>
                  </a:cubicBezTo>
                  <a:cubicBezTo>
                    <a:pt x="51" y="104"/>
                    <a:pt x="58" y="99"/>
                    <a:pt x="59" y="92"/>
                  </a:cubicBezTo>
                  <a:cubicBezTo>
                    <a:pt x="81" y="92"/>
                    <a:pt x="81" y="92"/>
                    <a:pt x="81" y="92"/>
                  </a:cubicBezTo>
                  <a:cubicBezTo>
                    <a:pt x="82" y="99"/>
                    <a:pt x="89" y="104"/>
                    <a:pt x="96" y="104"/>
                  </a:cubicBezTo>
                  <a:cubicBezTo>
                    <a:pt x="103" y="104"/>
                    <a:pt x="110" y="99"/>
                    <a:pt x="111" y="92"/>
                  </a:cubicBezTo>
                  <a:cubicBezTo>
                    <a:pt x="116" y="92"/>
                    <a:pt x="116" y="92"/>
                    <a:pt x="116" y="92"/>
                  </a:cubicBezTo>
                  <a:cubicBezTo>
                    <a:pt x="123" y="92"/>
                    <a:pt x="128" y="87"/>
                    <a:pt x="128" y="80"/>
                  </a:cubicBezTo>
                  <a:cubicBezTo>
                    <a:pt x="128" y="56"/>
                    <a:pt x="128" y="56"/>
                    <a:pt x="128" y="56"/>
                  </a:cubicBezTo>
                  <a:cubicBezTo>
                    <a:pt x="128" y="54"/>
                    <a:pt x="127" y="51"/>
                    <a:pt x="126" y="49"/>
                  </a:cubicBezTo>
                  <a:close/>
                  <a:moveTo>
                    <a:pt x="12" y="60"/>
                  </a:moveTo>
                  <a:cubicBezTo>
                    <a:pt x="10" y="60"/>
                    <a:pt x="8" y="58"/>
                    <a:pt x="8" y="56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74" y="8"/>
                    <a:pt x="76" y="10"/>
                    <a:pt x="76" y="12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76" y="28"/>
                    <a:pt x="76" y="28"/>
                    <a:pt x="76" y="28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6" y="58"/>
                    <a:pt x="74" y="60"/>
                    <a:pt x="72" y="60"/>
                  </a:cubicBezTo>
                  <a:lnTo>
                    <a:pt x="12" y="60"/>
                  </a:lnTo>
                  <a:close/>
                  <a:moveTo>
                    <a:pt x="44" y="96"/>
                  </a:moveTo>
                  <a:cubicBezTo>
                    <a:pt x="40" y="96"/>
                    <a:pt x="36" y="92"/>
                    <a:pt x="36" y="88"/>
                  </a:cubicBezTo>
                  <a:cubicBezTo>
                    <a:pt x="36" y="84"/>
                    <a:pt x="40" y="80"/>
                    <a:pt x="44" y="80"/>
                  </a:cubicBezTo>
                  <a:cubicBezTo>
                    <a:pt x="48" y="80"/>
                    <a:pt x="52" y="84"/>
                    <a:pt x="52" y="88"/>
                  </a:cubicBezTo>
                  <a:cubicBezTo>
                    <a:pt x="52" y="92"/>
                    <a:pt x="48" y="96"/>
                    <a:pt x="44" y="96"/>
                  </a:cubicBezTo>
                  <a:close/>
                  <a:moveTo>
                    <a:pt x="96" y="96"/>
                  </a:moveTo>
                  <a:cubicBezTo>
                    <a:pt x="92" y="96"/>
                    <a:pt x="88" y="92"/>
                    <a:pt x="88" y="88"/>
                  </a:cubicBezTo>
                  <a:cubicBezTo>
                    <a:pt x="88" y="84"/>
                    <a:pt x="92" y="80"/>
                    <a:pt x="96" y="80"/>
                  </a:cubicBezTo>
                  <a:cubicBezTo>
                    <a:pt x="100" y="80"/>
                    <a:pt x="104" y="84"/>
                    <a:pt x="104" y="88"/>
                  </a:cubicBezTo>
                  <a:cubicBezTo>
                    <a:pt x="104" y="92"/>
                    <a:pt x="100" y="96"/>
                    <a:pt x="96" y="96"/>
                  </a:cubicBezTo>
                  <a:close/>
                  <a:moveTo>
                    <a:pt x="120" y="80"/>
                  </a:moveTo>
                  <a:cubicBezTo>
                    <a:pt x="120" y="82"/>
                    <a:pt x="118" y="84"/>
                    <a:pt x="116" y="84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10" y="77"/>
                    <a:pt x="103" y="72"/>
                    <a:pt x="96" y="72"/>
                  </a:cubicBezTo>
                  <a:cubicBezTo>
                    <a:pt x="89" y="72"/>
                    <a:pt x="82" y="77"/>
                    <a:pt x="81" y="84"/>
                  </a:cubicBezTo>
                  <a:cubicBezTo>
                    <a:pt x="59" y="84"/>
                    <a:pt x="59" y="84"/>
                    <a:pt x="59" y="84"/>
                  </a:cubicBezTo>
                  <a:cubicBezTo>
                    <a:pt x="58" y="77"/>
                    <a:pt x="51" y="72"/>
                    <a:pt x="44" y="72"/>
                  </a:cubicBezTo>
                  <a:cubicBezTo>
                    <a:pt x="37" y="72"/>
                    <a:pt x="30" y="77"/>
                    <a:pt x="29" y="84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22" y="84"/>
                    <a:pt x="20" y="82"/>
                    <a:pt x="20" y="80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9" y="68"/>
                    <a:pt x="84" y="63"/>
                    <a:pt x="84" y="56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1" y="28"/>
                    <a:pt x="103" y="29"/>
                    <a:pt x="103" y="3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20" y="54"/>
                    <a:pt x="120" y="55"/>
                    <a:pt x="120" y="56"/>
                  </a:cubicBezTo>
                  <a:lnTo>
                    <a:pt x="120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430772" y="3450747"/>
            <a:ext cx="258365" cy="360760"/>
            <a:chOff x="7161213" y="3868738"/>
            <a:chExt cx="344487" cy="481013"/>
          </a:xfrm>
          <a:solidFill>
            <a:schemeClr val="accent3"/>
          </a:solidFill>
        </p:grpSpPr>
        <p:sp>
          <p:nvSpPr>
            <p:cNvPr id="22" name="Freeform 31"/>
            <p:cNvSpPr>
              <a:spLocks noEditPoints="1"/>
            </p:cNvSpPr>
            <p:nvPr/>
          </p:nvSpPr>
          <p:spPr bwMode="auto">
            <a:xfrm>
              <a:off x="7161213" y="3868738"/>
              <a:ext cx="344487" cy="481013"/>
            </a:xfrm>
            <a:custGeom>
              <a:avLst/>
              <a:gdLst>
                <a:gd name="T0" fmla="*/ 68 w 92"/>
                <a:gd name="T1" fmla="*/ 36 h 128"/>
                <a:gd name="T2" fmla="*/ 60 w 92"/>
                <a:gd name="T3" fmla="*/ 56 h 128"/>
                <a:gd name="T4" fmla="*/ 44 w 92"/>
                <a:gd name="T5" fmla="*/ 20 h 128"/>
                <a:gd name="T6" fmla="*/ 36 w 92"/>
                <a:gd name="T7" fmla="*/ 44 h 128"/>
                <a:gd name="T8" fmla="*/ 4 w 92"/>
                <a:gd name="T9" fmla="*/ 0 h 128"/>
                <a:gd name="T10" fmla="*/ 0 w 92"/>
                <a:gd name="T11" fmla="*/ 92 h 128"/>
                <a:gd name="T12" fmla="*/ 40 w 92"/>
                <a:gd name="T13" fmla="*/ 128 h 128"/>
                <a:gd name="T14" fmla="*/ 86 w 92"/>
                <a:gd name="T15" fmla="*/ 100 h 128"/>
                <a:gd name="T16" fmla="*/ 68 w 92"/>
                <a:gd name="T17" fmla="*/ 36 h 128"/>
                <a:gd name="T18" fmla="*/ 79 w 92"/>
                <a:gd name="T19" fmla="*/ 98 h 128"/>
                <a:gd name="T20" fmla="*/ 40 w 92"/>
                <a:gd name="T21" fmla="*/ 120 h 128"/>
                <a:gd name="T22" fmla="*/ 8 w 92"/>
                <a:gd name="T23" fmla="*/ 92 h 128"/>
                <a:gd name="T24" fmla="*/ 12 w 92"/>
                <a:gd name="T25" fmla="*/ 63 h 128"/>
                <a:gd name="T26" fmla="*/ 16 w 92"/>
                <a:gd name="T27" fmla="*/ 23 h 128"/>
                <a:gd name="T28" fmla="*/ 33 w 92"/>
                <a:gd name="T29" fmla="*/ 63 h 128"/>
                <a:gd name="T30" fmla="*/ 47 w 92"/>
                <a:gd name="T31" fmla="*/ 39 h 128"/>
                <a:gd name="T32" fmla="*/ 52 w 92"/>
                <a:gd name="T33" fmla="*/ 76 h 128"/>
                <a:gd name="T34" fmla="*/ 71 w 92"/>
                <a:gd name="T35" fmla="*/ 54 h 128"/>
                <a:gd name="T36" fmla="*/ 79 w 92"/>
                <a:gd name="T37" fmla="*/ 9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2" h="128">
                  <a:moveTo>
                    <a:pt x="68" y="36"/>
                  </a:moveTo>
                  <a:cubicBezTo>
                    <a:pt x="68" y="47"/>
                    <a:pt x="60" y="56"/>
                    <a:pt x="60" y="56"/>
                  </a:cubicBezTo>
                  <a:cubicBezTo>
                    <a:pt x="60" y="36"/>
                    <a:pt x="44" y="20"/>
                    <a:pt x="44" y="20"/>
                  </a:cubicBezTo>
                  <a:cubicBezTo>
                    <a:pt x="44" y="20"/>
                    <a:pt x="44" y="32"/>
                    <a:pt x="36" y="44"/>
                  </a:cubicBezTo>
                  <a:cubicBezTo>
                    <a:pt x="28" y="16"/>
                    <a:pt x="4" y="0"/>
                    <a:pt x="4" y="0"/>
                  </a:cubicBezTo>
                  <a:cubicBezTo>
                    <a:pt x="16" y="44"/>
                    <a:pt x="0" y="60"/>
                    <a:pt x="0" y="92"/>
                  </a:cubicBezTo>
                  <a:cubicBezTo>
                    <a:pt x="0" y="110"/>
                    <a:pt x="16" y="128"/>
                    <a:pt x="40" y="128"/>
                  </a:cubicBezTo>
                  <a:cubicBezTo>
                    <a:pt x="76" y="128"/>
                    <a:pt x="83" y="115"/>
                    <a:pt x="86" y="100"/>
                  </a:cubicBezTo>
                  <a:cubicBezTo>
                    <a:pt x="92" y="80"/>
                    <a:pt x="84" y="56"/>
                    <a:pt x="68" y="36"/>
                  </a:cubicBezTo>
                  <a:close/>
                  <a:moveTo>
                    <a:pt x="79" y="98"/>
                  </a:moveTo>
                  <a:cubicBezTo>
                    <a:pt x="76" y="108"/>
                    <a:pt x="73" y="120"/>
                    <a:pt x="40" y="120"/>
                  </a:cubicBezTo>
                  <a:cubicBezTo>
                    <a:pt x="20" y="120"/>
                    <a:pt x="8" y="106"/>
                    <a:pt x="8" y="92"/>
                  </a:cubicBezTo>
                  <a:cubicBezTo>
                    <a:pt x="8" y="81"/>
                    <a:pt x="10" y="72"/>
                    <a:pt x="12" y="63"/>
                  </a:cubicBezTo>
                  <a:cubicBezTo>
                    <a:pt x="15" y="51"/>
                    <a:pt x="17" y="39"/>
                    <a:pt x="16" y="23"/>
                  </a:cubicBezTo>
                  <a:cubicBezTo>
                    <a:pt x="29" y="40"/>
                    <a:pt x="33" y="63"/>
                    <a:pt x="33" y="63"/>
                  </a:cubicBezTo>
                  <a:cubicBezTo>
                    <a:pt x="33" y="63"/>
                    <a:pt x="44" y="47"/>
                    <a:pt x="47" y="39"/>
                  </a:cubicBezTo>
                  <a:cubicBezTo>
                    <a:pt x="50" y="44"/>
                    <a:pt x="52" y="60"/>
                    <a:pt x="52" y="76"/>
                  </a:cubicBezTo>
                  <a:cubicBezTo>
                    <a:pt x="52" y="76"/>
                    <a:pt x="63" y="67"/>
                    <a:pt x="71" y="54"/>
                  </a:cubicBezTo>
                  <a:cubicBezTo>
                    <a:pt x="79" y="69"/>
                    <a:pt x="82" y="85"/>
                    <a:pt x="79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3" name="Freeform 32"/>
            <p:cNvSpPr>
              <a:spLocks/>
            </p:cNvSpPr>
            <p:nvPr/>
          </p:nvSpPr>
          <p:spPr bwMode="auto">
            <a:xfrm>
              <a:off x="7216775" y="4075113"/>
              <a:ext cx="214312" cy="173038"/>
            </a:xfrm>
            <a:custGeom>
              <a:avLst/>
              <a:gdLst>
                <a:gd name="T0" fmla="*/ 55 w 57"/>
                <a:gd name="T1" fmla="*/ 12 h 46"/>
                <a:gd name="T2" fmla="*/ 51 w 57"/>
                <a:gd name="T3" fmla="*/ 16 h 46"/>
                <a:gd name="T4" fmla="*/ 32 w 57"/>
                <a:gd name="T5" fmla="*/ 31 h 46"/>
                <a:gd name="T6" fmla="*/ 30 w 57"/>
                <a:gd name="T7" fmla="*/ 14 h 46"/>
                <a:gd name="T8" fmla="*/ 30 w 57"/>
                <a:gd name="T9" fmla="*/ 7 h 46"/>
                <a:gd name="T10" fmla="*/ 24 w 57"/>
                <a:gd name="T11" fmla="*/ 16 h 46"/>
                <a:gd name="T12" fmla="*/ 17 w 57"/>
                <a:gd name="T13" fmla="*/ 26 h 46"/>
                <a:gd name="T14" fmla="*/ 9 w 57"/>
                <a:gd name="T15" fmla="*/ 5 h 46"/>
                <a:gd name="T16" fmla="*/ 7 w 57"/>
                <a:gd name="T17" fmla="*/ 0 h 46"/>
                <a:gd name="T18" fmla="*/ 5 w 57"/>
                <a:gd name="T19" fmla="*/ 6 h 46"/>
                <a:gd name="T20" fmla="*/ 0 w 57"/>
                <a:gd name="T21" fmla="*/ 40 h 46"/>
                <a:gd name="T22" fmla="*/ 2 w 57"/>
                <a:gd name="T23" fmla="*/ 42 h 46"/>
                <a:gd name="T24" fmla="*/ 4 w 57"/>
                <a:gd name="T25" fmla="*/ 40 h 46"/>
                <a:gd name="T26" fmla="*/ 7 w 57"/>
                <a:gd name="T27" fmla="*/ 12 h 46"/>
                <a:gd name="T28" fmla="*/ 15 w 57"/>
                <a:gd name="T29" fmla="*/ 31 h 46"/>
                <a:gd name="T30" fmla="*/ 16 w 57"/>
                <a:gd name="T31" fmla="*/ 34 h 46"/>
                <a:gd name="T32" fmla="*/ 18 w 57"/>
                <a:gd name="T33" fmla="*/ 31 h 46"/>
                <a:gd name="T34" fmla="*/ 26 w 57"/>
                <a:gd name="T35" fmla="*/ 20 h 46"/>
                <a:gd name="T36" fmla="*/ 29 w 57"/>
                <a:gd name="T37" fmla="*/ 34 h 46"/>
                <a:gd name="T38" fmla="*/ 30 w 57"/>
                <a:gd name="T39" fmla="*/ 37 h 46"/>
                <a:gd name="T40" fmla="*/ 32 w 57"/>
                <a:gd name="T41" fmla="*/ 36 h 46"/>
                <a:gd name="T42" fmla="*/ 52 w 57"/>
                <a:gd name="T43" fmla="*/ 21 h 46"/>
                <a:gd name="T44" fmla="*/ 49 w 57"/>
                <a:gd name="T45" fmla="*/ 43 h 46"/>
                <a:gd name="T46" fmla="*/ 51 w 57"/>
                <a:gd name="T47" fmla="*/ 45 h 46"/>
                <a:gd name="T48" fmla="*/ 51 w 57"/>
                <a:gd name="T49" fmla="*/ 46 h 46"/>
                <a:gd name="T50" fmla="*/ 53 w 57"/>
                <a:gd name="T51" fmla="*/ 44 h 46"/>
                <a:gd name="T52" fmla="*/ 55 w 57"/>
                <a:gd name="T53" fmla="*/ 16 h 46"/>
                <a:gd name="T54" fmla="*/ 55 w 57"/>
                <a:gd name="T55" fmla="*/ 1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7" h="46">
                  <a:moveTo>
                    <a:pt x="55" y="12"/>
                  </a:moveTo>
                  <a:cubicBezTo>
                    <a:pt x="51" y="16"/>
                    <a:pt x="51" y="16"/>
                    <a:pt x="51" y="16"/>
                  </a:cubicBezTo>
                  <a:cubicBezTo>
                    <a:pt x="47" y="21"/>
                    <a:pt x="43" y="26"/>
                    <a:pt x="32" y="31"/>
                  </a:cubicBezTo>
                  <a:cubicBezTo>
                    <a:pt x="31" y="26"/>
                    <a:pt x="30" y="21"/>
                    <a:pt x="30" y="14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1" y="20"/>
                    <a:pt x="20" y="22"/>
                    <a:pt x="17" y="26"/>
                  </a:cubicBezTo>
                  <a:cubicBezTo>
                    <a:pt x="13" y="17"/>
                    <a:pt x="11" y="11"/>
                    <a:pt x="9" y="5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2" y="13"/>
                    <a:pt x="0" y="21"/>
                    <a:pt x="0" y="40"/>
                  </a:cubicBezTo>
                  <a:cubicBezTo>
                    <a:pt x="0" y="41"/>
                    <a:pt x="0" y="42"/>
                    <a:pt x="2" y="42"/>
                  </a:cubicBezTo>
                  <a:cubicBezTo>
                    <a:pt x="3" y="42"/>
                    <a:pt x="4" y="41"/>
                    <a:pt x="4" y="40"/>
                  </a:cubicBezTo>
                  <a:cubicBezTo>
                    <a:pt x="4" y="25"/>
                    <a:pt x="5" y="18"/>
                    <a:pt x="7" y="12"/>
                  </a:cubicBezTo>
                  <a:cubicBezTo>
                    <a:pt x="9" y="17"/>
                    <a:pt x="12" y="23"/>
                    <a:pt x="15" y="31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22" y="27"/>
                    <a:pt x="24" y="24"/>
                    <a:pt x="26" y="20"/>
                  </a:cubicBezTo>
                  <a:cubicBezTo>
                    <a:pt x="27" y="26"/>
                    <a:pt x="28" y="30"/>
                    <a:pt x="29" y="34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43" y="31"/>
                    <a:pt x="48" y="26"/>
                    <a:pt x="52" y="21"/>
                  </a:cubicBezTo>
                  <a:cubicBezTo>
                    <a:pt x="53" y="29"/>
                    <a:pt x="52" y="37"/>
                    <a:pt x="49" y="43"/>
                  </a:cubicBezTo>
                  <a:cubicBezTo>
                    <a:pt x="49" y="44"/>
                    <a:pt x="49" y="45"/>
                    <a:pt x="51" y="45"/>
                  </a:cubicBezTo>
                  <a:cubicBezTo>
                    <a:pt x="51" y="45"/>
                    <a:pt x="51" y="46"/>
                    <a:pt x="51" y="46"/>
                  </a:cubicBezTo>
                  <a:cubicBezTo>
                    <a:pt x="52" y="46"/>
                    <a:pt x="53" y="45"/>
                    <a:pt x="53" y="44"/>
                  </a:cubicBezTo>
                  <a:cubicBezTo>
                    <a:pt x="56" y="37"/>
                    <a:pt x="57" y="26"/>
                    <a:pt x="55" y="16"/>
                  </a:cubicBezTo>
                  <a:lnTo>
                    <a:pt x="55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418423" y="3450746"/>
            <a:ext cx="360759" cy="361950"/>
            <a:chOff x="4198938" y="2905126"/>
            <a:chExt cx="481012" cy="482600"/>
          </a:xfrm>
          <a:solidFill>
            <a:schemeClr val="accent2"/>
          </a:solidFill>
        </p:grpSpPr>
        <p:sp>
          <p:nvSpPr>
            <p:cNvPr id="25" name="Freeform 57"/>
            <p:cNvSpPr>
              <a:spLocks noEditPoints="1"/>
            </p:cNvSpPr>
            <p:nvPr/>
          </p:nvSpPr>
          <p:spPr bwMode="auto">
            <a:xfrm>
              <a:off x="4198938" y="2905126"/>
              <a:ext cx="150812" cy="482600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Freeform 58"/>
            <p:cNvSpPr>
              <a:spLocks noEditPoints="1"/>
            </p:cNvSpPr>
            <p:nvPr/>
          </p:nvSpPr>
          <p:spPr bwMode="auto">
            <a:xfrm>
              <a:off x="4529138" y="2905126"/>
              <a:ext cx="150812" cy="482600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" name="Freeform 59"/>
            <p:cNvSpPr>
              <a:spLocks noEditPoints="1"/>
            </p:cNvSpPr>
            <p:nvPr/>
          </p:nvSpPr>
          <p:spPr bwMode="auto">
            <a:xfrm>
              <a:off x="4364038" y="2905126"/>
              <a:ext cx="150812" cy="482600"/>
            </a:xfrm>
            <a:custGeom>
              <a:avLst/>
              <a:gdLst>
                <a:gd name="T0" fmla="*/ 32 w 40"/>
                <a:gd name="T1" fmla="*/ 72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72 h 128"/>
                <a:gd name="T10" fmla="*/ 0 w 40"/>
                <a:gd name="T11" fmla="*/ 88 h 128"/>
                <a:gd name="T12" fmla="*/ 8 w 40"/>
                <a:gd name="T13" fmla="*/ 104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104 h 128"/>
                <a:gd name="T22" fmla="*/ 40 w 40"/>
                <a:gd name="T23" fmla="*/ 88 h 128"/>
                <a:gd name="T24" fmla="*/ 32 w 40"/>
                <a:gd name="T25" fmla="*/ 72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68 h 128"/>
                <a:gd name="T34" fmla="*/ 20 w 40"/>
                <a:gd name="T35" fmla="*/ 68 h 128"/>
                <a:gd name="T36" fmla="*/ 16 w 40"/>
                <a:gd name="T37" fmla="*/ 68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108 h 128"/>
                <a:gd name="T48" fmla="*/ 20 w 40"/>
                <a:gd name="T49" fmla="*/ 108 h 128"/>
                <a:gd name="T50" fmla="*/ 24 w 40"/>
                <a:gd name="T51" fmla="*/ 108 h 128"/>
                <a:gd name="T52" fmla="*/ 24 w 40"/>
                <a:gd name="T53" fmla="*/ 116 h 128"/>
                <a:gd name="T54" fmla="*/ 31 w 40"/>
                <a:gd name="T55" fmla="*/ 91 h 128"/>
                <a:gd name="T56" fmla="*/ 31 w 40"/>
                <a:gd name="T57" fmla="*/ 92 h 128"/>
                <a:gd name="T58" fmla="*/ 30 w 40"/>
                <a:gd name="T59" fmla="*/ 95 h 128"/>
                <a:gd name="T60" fmla="*/ 30 w 40"/>
                <a:gd name="T61" fmla="*/ 95 h 128"/>
                <a:gd name="T62" fmla="*/ 27 w 40"/>
                <a:gd name="T63" fmla="*/ 98 h 128"/>
                <a:gd name="T64" fmla="*/ 27 w 40"/>
                <a:gd name="T65" fmla="*/ 98 h 128"/>
                <a:gd name="T66" fmla="*/ 24 w 40"/>
                <a:gd name="T67" fmla="*/ 99 h 128"/>
                <a:gd name="T68" fmla="*/ 20 w 40"/>
                <a:gd name="T69" fmla="*/ 100 h 128"/>
                <a:gd name="T70" fmla="*/ 16 w 40"/>
                <a:gd name="T71" fmla="*/ 99 h 128"/>
                <a:gd name="T72" fmla="*/ 13 w 40"/>
                <a:gd name="T73" fmla="*/ 98 h 128"/>
                <a:gd name="T74" fmla="*/ 13 w 40"/>
                <a:gd name="T75" fmla="*/ 98 h 128"/>
                <a:gd name="T76" fmla="*/ 10 w 40"/>
                <a:gd name="T77" fmla="*/ 95 h 128"/>
                <a:gd name="T78" fmla="*/ 10 w 40"/>
                <a:gd name="T79" fmla="*/ 95 h 128"/>
                <a:gd name="T80" fmla="*/ 9 w 40"/>
                <a:gd name="T81" fmla="*/ 92 h 128"/>
                <a:gd name="T82" fmla="*/ 9 w 40"/>
                <a:gd name="T83" fmla="*/ 91 h 128"/>
                <a:gd name="T84" fmla="*/ 8 w 40"/>
                <a:gd name="T85" fmla="*/ 88 h 128"/>
                <a:gd name="T86" fmla="*/ 9 w 40"/>
                <a:gd name="T87" fmla="*/ 85 h 128"/>
                <a:gd name="T88" fmla="*/ 9 w 40"/>
                <a:gd name="T89" fmla="*/ 84 h 128"/>
                <a:gd name="T90" fmla="*/ 10 w 40"/>
                <a:gd name="T91" fmla="*/ 81 h 128"/>
                <a:gd name="T92" fmla="*/ 10 w 40"/>
                <a:gd name="T93" fmla="*/ 81 h 128"/>
                <a:gd name="T94" fmla="*/ 13 w 40"/>
                <a:gd name="T95" fmla="*/ 78 h 128"/>
                <a:gd name="T96" fmla="*/ 13 w 40"/>
                <a:gd name="T97" fmla="*/ 78 h 128"/>
                <a:gd name="T98" fmla="*/ 16 w 40"/>
                <a:gd name="T99" fmla="*/ 77 h 128"/>
                <a:gd name="T100" fmla="*/ 20 w 40"/>
                <a:gd name="T101" fmla="*/ 76 h 128"/>
                <a:gd name="T102" fmla="*/ 24 w 40"/>
                <a:gd name="T103" fmla="*/ 77 h 128"/>
                <a:gd name="T104" fmla="*/ 27 w 40"/>
                <a:gd name="T105" fmla="*/ 78 h 128"/>
                <a:gd name="T106" fmla="*/ 27 w 40"/>
                <a:gd name="T107" fmla="*/ 78 h 128"/>
                <a:gd name="T108" fmla="*/ 30 w 40"/>
                <a:gd name="T109" fmla="*/ 81 h 128"/>
                <a:gd name="T110" fmla="*/ 30 w 40"/>
                <a:gd name="T111" fmla="*/ 81 h 128"/>
                <a:gd name="T112" fmla="*/ 31 w 40"/>
                <a:gd name="T113" fmla="*/ 84 h 128"/>
                <a:gd name="T114" fmla="*/ 31 w 40"/>
                <a:gd name="T115" fmla="*/ 85 h 128"/>
                <a:gd name="T116" fmla="*/ 32 w 40"/>
                <a:gd name="T117" fmla="*/ 88 h 128"/>
                <a:gd name="T118" fmla="*/ 31 w 40"/>
                <a:gd name="T119" fmla="*/ 9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72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3" y="76"/>
                    <a:pt x="0" y="81"/>
                    <a:pt x="0" y="88"/>
                  </a:cubicBezTo>
                  <a:cubicBezTo>
                    <a:pt x="0" y="95"/>
                    <a:pt x="3" y="100"/>
                    <a:pt x="8" y="104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37" y="100"/>
                    <a:pt x="40" y="95"/>
                    <a:pt x="40" y="88"/>
                  </a:cubicBezTo>
                  <a:cubicBezTo>
                    <a:pt x="40" y="81"/>
                    <a:pt x="37" y="76"/>
                    <a:pt x="32" y="72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3" y="68"/>
                    <a:pt x="21" y="68"/>
                    <a:pt x="20" y="68"/>
                  </a:cubicBezTo>
                  <a:cubicBezTo>
                    <a:pt x="19" y="68"/>
                    <a:pt x="17" y="68"/>
                    <a:pt x="16" y="68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7" y="108"/>
                    <a:pt x="19" y="108"/>
                    <a:pt x="20" y="108"/>
                  </a:cubicBezTo>
                  <a:cubicBezTo>
                    <a:pt x="21" y="108"/>
                    <a:pt x="23" y="108"/>
                    <a:pt x="24" y="108"/>
                  </a:cubicBezTo>
                  <a:lnTo>
                    <a:pt x="24" y="116"/>
                  </a:lnTo>
                  <a:close/>
                  <a:moveTo>
                    <a:pt x="31" y="91"/>
                  </a:moveTo>
                  <a:cubicBezTo>
                    <a:pt x="31" y="92"/>
                    <a:pt x="31" y="92"/>
                    <a:pt x="31" y="92"/>
                  </a:cubicBezTo>
                  <a:cubicBezTo>
                    <a:pt x="31" y="93"/>
                    <a:pt x="30" y="94"/>
                    <a:pt x="30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29" y="96"/>
                    <a:pt x="28" y="97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6" y="98"/>
                    <a:pt x="25" y="99"/>
                    <a:pt x="24" y="99"/>
                  </a:cubicBezTo>
                  <a:cubicBezTo>
                    <a:pt x="23" y="100"/>
                    <a:pt x="21" y="100"/>
                    <a:pt x="20" y="100"/>
                  </a:cubicBezTo>
                  <a:cubicBezTo>
                    <a:pt x="19" y="100"/>
                    <a:pt x="17" y="100"/>
                    <a:pt x="16" y="99"/>
                  </a:cubicBezTo>
                  <a:cubicBezTo>
                    <a:pt x="15" y="99"/>
                    <a:pt x="14" y="98"/>
                    <a:pt x="13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2" y="97"/>
                    <a:pt x="11" y="96"/>
                    <a:pt x="10" y="95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10" y="94"/>
                    <a:pt x="9" y="93"/>
                    <a:pt x="9" y="92"/>
                  </a:cubicBezTo>
                  <a:cubicBezTo>
                    <a:pt x="9" y="92"/>
                    <a:pt x="9" y="92"/>
                    <a:pt x="9" y="91"/>
                  </a:cubicBezTo>
                  <a:cubicBezTo>
                    <a:pt x="8" y="90"/>
                    <a:pt x="8" y="89"/>
                    <a:pt x="8" y="88"/>
                  </a:cubicBezTo>
                  <a:cubicBezTo>
                    <a:pt x="8" y="87"/>
                    <a:pt x="8" y="86"/>
                    <a:pt x="9" y="85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3"/>
                    <a:pt x="10" y="82"/>
                    <a:pt x="1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1" y="80"/>
                    <a:pt x="12" y="79"/>
                    <a:pt x="13" y="78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4" y="78"/>
                    <a:pt x="15" y="77"/>
                    <a:pt x="16" y="77"/>
                  </a:cubicBezTo>
                  <a:cubicBezTo>
                    <a:pt x="17" y="76"/>
                    <a:pt x="19" y="76"/>
                    <a:pt x="20" y="76"/>
                  </a:cubicBezTo>
                  <a:cubicBezTo>
                    <a:pt x="21" y="76"/>
                    <a:pt x="23" y="76"/>
                    <a:pt x="24" y="77"/>
                  </a:cubicBezTo>
                  <a:cubicBezTo>
                    <a:pt x="25" y="77"/>
                    <a:pt x="26" y="78"/>
                    <a:pt x="27" y="78"/>
                  </a:cubicBezTo>
                  <a:cubicBezTo>
                    <a:pt x="27" y="78"/>
                    <a:pt x="27" y="78"/>
                    <a:pt x="27" y="78"/>
                  </a:cubicBezTo>
                  <a:cubicBezTo>
                    <a:pt x="28" y="79"/>
                    <a:pt x="29" y="80"/>
                    <a:pt x="3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82"/>
                    <a:pt x="31" y="83"/>
                    <a:pt x="31" y="84"/>
                  </a:cubicBezTo>
                  <a:cubicBezTo>
                    <a:pt x="31" y="84"/>
                    <a:pt x="31" y="84"/>
                    <a:pt x="31" y="85"/>
                  </a:cubicBezTo>
                  <a:cubicBezTo>
                    <a:pt x="32" y="86"/>
                    <a:pt x="32" y="87"/>
                    <a:pt x="32" y="88"/>
                  </a:cubicBezTo>
                  <a:cubicBezTo>
                    <a:pt x="32" y="89"/>
                    <a:pt x="32" y="90"/>
                    <a:pt x="31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8" name="Freeform 60"/>
          <p:cNvSpPr>
            <a:spLocks noEditPoints="1"/>
          </p:cNvSpPr>
          <p:nvPr/>
        </p:nvSpPr>
        <p:spPr bwMode="auto">
          <a:xfrm>
            <a:off x="1457276" y="3450746"/>
            <a:ext cx="360759" cy="361950"/>
          </a:xfrm>
          <a:custGeom>
            <a:avLst/>
            <a:gdLst>
              <a:gd name="T0" fmla="*/ 126 w 128"/>
              <a:gd name="T1" fmla="*/ 1 h 128"/>
              <a:gd name="T2" fmla="*/ 124 w 128"/>
              <a:gd name="T3" fmla="*/ 0 h 128"/>
              <a:gd name="T4" fmla="*/ 122 w 128"/>
              <a:gd name="T5" fmla="*/ 1 h 128"/>
              <a:gd name="T6" fmla="*/ 2 w 128"/>
              <a:gd name="T7" fmla="*/ 81 h 128"/>
              <a:gd name="T8" fmla="*/ 0 w 128"/>
              <a:gd name="T9" fmla="*/ 84 h 128"/>
              <a:gd name="T10" fmla="*/ 3 w 128"/>
              <a:gd name="T11" fmla="*/ 88 h 128"/>
              <a:gd name="T12" fmla="*/ 34 w 128"/>
              <a:gd name="T13" fmla="*/ 100 h 128"/>
              <a:gd name="T14" fmla="*/ 49 w 128"/>
              <a:gd name="T15" fmla="*/ 126 h 128"/>
              <a:gd name="T16" fmla="*/ 52 w 128"/>
              <a:gd name="T17" fmla="*/ 128 h 128"/>
              <a:gd name="T18" fmla="*/ 52 w 128"/>
              <a:gd name="T19" fmla="*/ 128 h 128"/>
              <a:gd name="T20" fmla="*/ 55 w 128"/>
              <a:gd name="T21" fmla="*/ 126 h 128"/>
              <a:gd name="T22" fmla="*/ 64 w 128"/>
              <a:gd name="T23" fmla="*/ 112 h 128"/>
              <a:gd name="T24" fmla="*/ 103 w 128"/>
              <a:gd name="T25" fmla="*/ 128 h 128"/>
              <a:gd name="T26" fmla="*/ 104 w 128"/>
              <a:gd name="T27" fmla="*/ 128 h 128"/>
              <a:gd name="T28" fmla="*/ 106 w 128"/>
              <a:gd name="T29" fmla="*/ 127 h 128"/>
              <a:gd name="T30" fmla="*/ 108 w 128"/>
              <a:gd name="T31" fmla="*/ 125 h 128"/>
              <a:gd name="T32" fmla="*/ 128 w 128"/>
              <a:gd name="T33" fmla="*/ 5 h 128"/>
              <a:gd name="T34" fmla="*/ 126 w 128"/>
              <a:gd name="T35" fmla="*/ 1 h 128"/>
              <a:gd name="T36" fmla="*/ 13 w 128"/>
              <a:gd name="T37" fmla="*/ 83 h 128"/>
              <a:gd name="T38" fmla="*/ 105 w 128"/>
              <a:gd name="T39" fmla="*/ 21 h 128"/>
              <a:gd name="T40" fmla="*/ 38 w 128"/>
              <a:gd name="T41" fmla="*/ 93 h 128"/>
              <a:gd name="T42" fmla="*/ 37 w 128"/>
              <a:gd name="T43" fmla="*/ 93 h 128"/>
              <a:gd name="T44" fmla="*/ 13 w 128"/>
              <a:gd name="T45" fmla="*/ 83 h 128"/>
              <a:gd name="T46" fmla="*/ 41 w 128"/>
              <a:gd name="T47" fmla="*/ 96 h 128"/>
              <a:gd name="T48" fmla="*/ 41 w 128"/>
              <a:gd name="T49" fmla="*/ 96 h 128"/>
              <a:gd name="T50" fmla="*/ 117 w 128"/>
              <a:gd name="T51" fmla="*/ 15 h 128"/>
              <a:gd name="T52" fmla="*/ 52 w 128"/>
              <a:gd name="T53" fmla="*/ 116 h 128"/>
              <a:gd name="T54" fmla="*/ 41 w 128"/>
              <a:gd name="T55" fmla="*/ 96 h 128"/>
              <a:gd name="T56" fmla="*/ 101 w 128"/>
              <a:gd name="T57" fmla="*/ 118 h 128"/>
              <a:gd name="T58" fmla="*/ 67 w 128"/>
              <a:gd name="T59" fmla="*/ 105 h 128"/>
              <a:gd name="T60" fmla="*/ 64 w 128"/>
              <a:gd name="T61" fmla="*/ 104 h 128"/>
              <a:gd name="T62" fmla="*/ 117 w 128"/>
              <a:gd name="T63" fmla="*/ 23 h 128"/>
              <a:gd name="T64" fmla="*/ 101 w 128"/>
              <a:gd name="T65" fmla="*/ 11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28">
                <a:moveTo>
                  <a:pt x="126" y="1"/>
                </a:moveTo>
                <a:cubicBezTo>
                  <a:pt x="126" y="0"/>
                  <a:pt x="125" y="0"/>
                  <a:pt x="124" y="0"/>
                </a:cubicBezTo>
                <a:cubicBezTo>
                  <a:pt x="123" y="0"/>
                  <a:pt x="122" y="0"/>
                  <a:pt x="122" y="1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81"/>
                  <a:pt x="0" y="83"/>
                  <a:pt x="0" y="84"/>
                </a:cubicBezTo>
                <a:cubicBezTo>
                  <a:pt x="0" y="86"/>
                  <a:pt x="1" y="87"/>
                  <a:pt x="3" y="88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49" y="127"/>
                  <a:pt x="51" y="128"/>
                  <a:pt x="52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53" y="128"/>
                  <a:pt x="55" y="127"/>
                  <a:pt x="55" y="126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103" y="128"/>
                  <a:pt x="103" y="128"/>
                  <a:pt x="104" y="128"/>
                </a:cubicBezTo>
                <a:cubicBezTo>
                  <a:pt x="105" y="128"/>
                  <a:pt x="105" y="128"/>
                  <a:pt x="106" y="127"/>
                </a:cubicBezTo>
                <a:cubicBezTo>
                  <a:pt x="107" y="127"/>
                  <a:pt x="108" y="126"/>
                  <a:pt x="108" y="125"/>
                </a:cubicBezTo>
                <a:cubicBezTo>
                  <a:pt x="128" y="5"/>
                  <a:pt x="128" y="5"/>
                  <a:pt x="128" y="5"/>
                </a:cubicBezTo>
                <a:cubicBezTo>
                  <a:pt x="128" y="3"/>
                  <a:pt x="128" y="2"/>
                  <a:pt x="126" y="1"/>
                </a:cubicBezTo>
                <a:close/>
                <a:moveTo>
                  <a:pt x="13" y="83"/>
                </a:moveTo>
                <a:cubicBezTo>
                  <a:pt x="105" y="21"/>
                  <a:pt x="105" y="21"/>
                  <a:pt x="105" y="21"/>
                </a:cubicBezTo>
                <a:cubicBezTo>
                  <a:pt x="38" y="93"/>
                  <a:pt x="38" y="93"/>
                  <a:pt x="38" y="93"/>
                </a:cubicBezTo>
                <a:cubicBezTo>
                  <a:pt x="37" y="93"/>
                  <a:pt x="37" y="93"/>
                  <a:pt x="37" y="93"/>
                </a:cubicBezTo>
                <a:lnTo>
                  <a:pt x="13" y="83"/>
                </a:lnTo>
                <a:close/>
                <a:moveTo>
                  <a:pt x="41" y="96"/>
                </a:moveTo>
                <a:cubicBezTo>
                  <a:pt x="41" y="96"/>
                  <a:pt x="41" y="96"/>
                  <a:pt x="41" y="96"/>
                </a:cubicBezTo>
                <a:cubicBezTo>
                  <a:pt x="117" y="15"/>
                  <a:pt x="117" y="15"/>
                  <a:pt x="117" y="15"/>
                </a:cubicBezTo>
                <a:cubicBezTo>
                  <a:pt x="52" y="116"/>
                  <a:pt x="52" y="116"/>
                  <a:pt x="52" y="116"/>
                </a:cubicBezTo>
                <a:lnTo>
                  <a:pt x="41" y="96"/>
                </a:lnTo>
                <a:close/>
                <a:moveTo>
                  <a:pt x="101" y="118"/>
                </a:moveTo>
                <a:cubicBezTo>
                  <a:pt x="67" y="105"/>
                  <a:pt x="67" y="105"/>
                  <a:pt x="67" y="105"/>
                </a:cubicBezTo>
                <a:cubicBezTo>
                  <a:pt x="66" y="104"/>
                  <a:pt x="65" y="104"/>
                  <a:pt x="64" y="104"/>
                </a:cubicBezTo>
                <a:cubicBezTo>
                  <a:pt x="117" y="23"/>
                  <a:pt x="117" y="23"/>
                  <a:pt x="117" y="23"/>
                </a:cubicBezTo>
                <a:lnTo>
                  <a:pt x="101" y="1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9" name="TextBox 28"/>
          <p:cNvSpPr txBox="1"/>
          <p:nvPr/>
        </p:nvSpPr>
        <p:spPr>
          <a:xfrm>
            <a:off x="859141" y="4256498"/>
            <a:ext cx="1557030" cy="6304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127740" y="3958061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088887" y="3958061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050038" y="3958061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008455" y="3958061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820287" y="4256498"/>
            <a:ext cx="1557030" cy="6304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781438" y="4256498"/>
            <a:ext cx="1557030" cy="6304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739856" y="4256498"/>
            <a:ext cx="1557030" cy="6304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</p:spTree>
    <p:extLst>
      <p:ext uri="{BB962C8B-B14F-4D97-AF65-F5344CB8AC3E}">
        <p14:creationId xmlns:p14="http://schemas.microsoft.com/office/powerpoint/2010/main" val="3883820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51898" y="986203"/>
            <a:ext cx="424026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Circle Process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30055" y="2541593"/>
            <a:ext cx="2105526" cy="2105526"/>
            <a:chOff x="4551947" y="2105422"/>
            <a:chExt cx="3088105" cy="3088105"/>
          </a:xfrm>
          <a:effectLst/>
        </p:grpSpPr>
        <p:sp>
          <p:nvSpPr>
            <p:cNvPr id="6" name="Oval 5"/>
            <p:cNvSpPr/>
            <p:nvPr/>
          </p:nvSpPr>
          <p:spPr>
            <a:xfrm>
              <a:off x="4551947" y="2105422"/>
              <a:ext cx="3088105" cy="308810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Oval 6"/>
            <p:cNvSpPr/>
            <p:nvPr/>
          </p:nvSpPr>
          <p:spPr>
            <a:xfrm>
              <a:off x="4897147" y="2119480"/>
              <a:ext cx="565189" cy="565189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901489" y="2232798"/>
              <a:ext cx="572535" cy="406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FFFFFF"/>
                  </a:solidFill>
                </a:rPr>
                <a:t>01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604261" y="2541593"/>
            <a:ext cx="2105526" cy="2105526"/>
            <a:chOff x="4551947" y="2105422"/>
            <a:chExt cx="3088105" cy="3088105"/>
          </a:xfrm>
          <a:effectLst/>
        </p:grpSpPr>
        <p:sp>
          <p:nvSpPr>
            <p:cNvPr id="10" name="Oval 9"/>
            <p:cNvSpPr/>
            <p:nvPr/>
          </p:nvSpPr>
          <p:spPr>
            <a:xfrm>
              <a:off x="4551947" y="2105422"/>
              <a:ext cx="3088105" cy="308810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/>
            <p:cNvSpPr/>
            <p:nvPr/>
          </p:nvSpPr>
          <p:spPr>
            <a:xfrm>
              <a:off x="4897147" y="2119480"/>
              <a:ext cx="565189" cy="565189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901489" y="2232798"/>
              <a:ext cx="572535" cy="406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FFFFFF"/>
                  </a:solidFill>
                </a:rPr>
                <a:t>02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478468" y="2541593"/>
            <a:ext cx="2105526" cy="2105526"/>
            <a:chOff x="4551947" y="2105422"/>
            <a:chExt cx="3088105" cy="3088105"/>
          </a:xfrm>
          <a:effectLst/>
        </p:grpSpPr>
        <p:sp>
          <p:nvSpPr>
            <p:cNvPr id="14" name="Oval 13"/>
            <p:cNvSpPr/>
            <p:nvPr/>
          </p:nvSpPr>
          <p:spPr>
            <a:xfrm>
              <a:off x="4551947" y="2105422"/>
              <a:ext cx="3088105" cy="308810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Oval 14"/>
            <p:cNvSpPr/>
            <p:nvPr/>
          </p:nvSpPr>
          <p:spPr>
            <a:xfrm>
              <a:off x="4897147" y="2119480"/>
              <a:ext cx="565189" cy="565189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901489" y="2232798"/>
              <a:ext cx="572535" cy="406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FFFFFF"/>
                  </a:solidFill>
                </a:rPr>
                <a:t>03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352674" y="2541593"/>
            <a:ext cx="2105526" cy="2105526"/>
            <a:chOff x="4551947" y="2105422"/>
            <a:chExt cx="3088105" cy="3088105"/>
          </a:xfrm>
          <a:effectLst/>
        </p:grpSpPr>
        <p:sp>
          <p:nvSpPr>
            <p:cNvPr id="18" name="Oval 17"/>
            <p:cNvSpPr/>
            <p:nvPr/>
          </p:nvSpPr>
          <p:spPr>
            <a:xfrm>
              <a:off x="4551947" y="2105422"/>
              <a:ext cx="3088105" cy="308810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Oval 18"/>
            <p:cNvSpPr/>
            <p:nvPr/>
          </p:nvSpPr>
          <p:spPr>
            <a:xfrm>
              <a:off x="4897147" y="2119480"/>
              <a:ext cx="565189" cy="565189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901489" y="2232798"/>
              <a:ext cx="572535" cy="406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FFFFFF"/>
                  </a:solidFill>
                </a:rPr>
                <a:t>04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328471" y="2936534"/>
            <a:ext cx="405520" cy="380904"/>
            <a:chOff x="5160963" y="4846638"/>
            <a:chExt cx="496887" cy="466725"/>
          </a:xfrm>
          <a:solidFill>
            <a:schemeClr val="bg1"/>
          </a:solidFill>
        </p:grpSpPr>
        <p:sp>
          <p:nvSpPr>
            <p:cNvPr id="22" name="Oval 17"/>
            <p:cNvSpPr>
              <a:spLocks noChangeArrowheads="1"/>
            </p:cNvSpPr>
            <p:nvPr/>
          </p:nvSpPr>
          <p:spPr bwMode="auto">
            <a:xfrm>
              <a:off x="5402263" y="5102226"/>
              <a:ext cx="60325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3" name="Freeform 18"/>
            <p:cNvSpPr>
              <a:spLocks noEditPoints="1"/>
            </p:cNvSpPr>
            <p:nvPr/>
          </p:nvSpPr>
          <p:spPr bwMode="auto">
            <a:xfrm>
              <a:off x="5160963" y="4846638"/>
              <a:ext cx="496887" cy="466725"/>
            </a:xfrm>
            <a:custGeom>
              <a:avLst/>
              <a:gdLst>
                <a:gd name="T0" fmla="*/ 116 w 132"/>
                <a:gd name="T1" fmla="*/ 48 h 124"/>
                <a:gd name="T2" fmla="*/ 116 w 132"/>
                <a:gd name="T3" fmla="*/ 22 h 124"/>
                <a:gd name="T4" fmla="*/ 104 w 132"/>
                <a:gd name="T5" fmla="*/ 0 h 124"/>
                <a:gd name="T6" fmla="*/ 22 w 132"/>
                <a:gd name="T7" fmla="*/ 0 h 124"/>
                <a:gd name="T8" fmla="*/ 0 w 132"/>
                <a:gd name="T9" fmla="*/ 102 h 124"/>
                <a:gd name="T10" fmla="*/ 94 w 132"/>
                <a:gd name="T11" fmla="*/ 124 h 124"/>
                <a:gd name="T12" fmla="*/ 116 w 132"/>
                <a:gd name="T13" fmla="*/ 96 h 124"/>
                <a:gd name="T14" fmla="*/ 116 w 132"/>
                <a:gd name="T15" fmla="*/ 48 h 124"/>
                <a:gd name="T16" fmla="*/ 88 w 132"/>
                <a:gd name="T17" fmla="*/ 8 h 124"/>
                <a:gd name="T18" fmla="*/ 108 w 132"/>
                <a:gd name="T19" fmla="*/ 12 h 124"/>
                <a:gd name="T20" fmla="*/ 108 w 132"/>
                <a:gd name="T21" fmla="*/ 24 h 124"/>
                <a:gd name="T22" fmla="*/ 104 w 132"/>
                <a:gd name="T23" fmla="*/ 36 h 124"/>
                <a:gd name="T24" fmla="*/ 104 w 132"/>
                <a:gd name="T25" fmla="*/ 32 h 124"/>
                <a:gd name="T26" fmla="*/ 104 w 132"/>
                <a:gd name="T27" fmla="*/ 16 h 124"/>
                <a:gd name="T28" fmla="*/ 16 w 132"/>
                <a:gd name="T29" fmla="*/ 12 h 124"/>
                <a:gd name="T30" fmla="*/ 12 w 132"/>
                <a:gd name="T31" fmla="*/ 24 h 124"/>
                <a:gd name="T32" fmla="*/ 8 w 132"/>
                <a:gd name="T33" fmla="*/ 22 h 124"/>
                <a:gd name="T34" fmla="*/ 100 w 132"/>
                <a:gd name="T35" fmla="*/ 20 h 124"/>
                <a:gd name="T36" fmla="*/ 16 w 132"/>
                <a:gd name="T37" fmla="*/ 16 h 124"/>
                <a:gd name="T38" fmla="*/ 100 w 132"/>
                <a:gd name="T39" fmla="*/ 20 h 124"/>
                <a:gd name="T40" fmla="*/ 100 w 132"/>
                <a:gd name="T41" fmla="*/ 28 h 124"/>
                <a:gd name="T42" fmla="*/ 16 w 132"/>
                <a:gd name="T43" fmla="*/ 24 h 124"/>
                <a:gd name="T44" fmla="*/ 100 w 132"/>
                <a:gd name="T45" fmla="*/ 32 h 124"/>
                <a:gd name="T46" fmla="*/ 88 w 132"/>
                <a:gd name="T47" fmla="*/ 36 h 124"/>
                <a:gd name="T48" fmla="*/ 16 w 132"/>
                <a:gd name="T49" fmla="*/ 35 h 124"/>
                <a:gd name="T50" fmla="*/ 100 w 132"/>
                <a:gd name="T51" fmla="*/ 32 h 124"/>
                <a:gd name="T52" fmla="*/ 94 w 132"/>
                <a:gd name="T53" fmla="*/ 116 h 124"/>
                <a:gd name="T54" fmla="*/ 8 w 132"/>
                <a:gd name="T55" fmla="*/ 102 h 124"/>
                <a:gd name="T56" fmla="*/ 22 w 132"/>
                <a:gd name="T57" fmla="*/ 44 h 124"/>
                <a:gd name="T58" fmla="*/ 104 w 132"/>
                <a:gd name="T59" fmla="*/ 44 h 124"/>
                <a:gd name="T60" fmla="*/ 108 w 132"/>
                <a:gd name="T61" fmla="*/ 56 h 124"/>
                <a:gd name="T62" fmla="*/ 52 w 132"/>
                <a:gd name="T63" fmla="*/ 76 h 124"/>
                <a:gd name="T64" fmla="*/ 108 w 132"/>
                <a:gd name="T65" fmla="*/ 96 h 124"/>
                <a:gd name="T66" fmla="*/ 113 w 132"/>
                <a:gd name="T67" fmla="*/ 88 h 124"/>
                <a:gd name="T68" fmla="*/ 60 w 132"/>
                <a:gd name="T69" fmla="*/ 76 h 124"/>
                <a:gd name="T70" fmla="*/ 108 w 132"/>
                <a:gd name="T71" fmla="*/ 64 h 124"/>
                <a:gd name="T72" fmla="*/ 115 w 132"/>
                <a:gd name="T73" fmla="*/ 59 h 124"/>
                <a:gd name="T74" fmla="*/ 120 w 132"/>
                <a:gd name="T75" fmla="*/ 7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2" h="124">
                  <a:moveTo>
                    <a:pt x="116" y="48"/>
                  </a:moveTo>
                  <a:cubicBezTo>
                    <a:pt x="116" y="48"/>
                    <a:pt x="116" y="48"/>
                    <a:pt x="116" y="48"/>
                  </a:cubicBezTo>
                  <a:cubicBezTo>
                    <a:pt x="116" y="24"/>
                    <a:pt x="116" y="24"/>
                    <a:pt x="116" y="24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5"/>
                    <a:pt x="111" y="0"/>
                    <a:pt x="104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4"/>
                    <a:pt x="10" y="124"/>
                    <a:pt x="22" y="124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106" y="124"/>
                    <a:pt x="116" y="114"/>
                    <a:pt x="116" y="102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32" y="84"/>
                    <a:pt x="132" y="60"/>
                    <a:pt x="116" y="48"/>
                  </a:cubicBezTo>
                  <a:close/>
                  <a:moveTo>
                    <a:pt x="22" y="8"/>
                  </a:moveTo>
                  <a:cubicBezTo>
                    <a:pt x="88" y="8"/>
                    <a:pt x="88" y="8"/>
                    <a:pt x="88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6" y="8"/>
                    <a:pt x="108" y="10"/>
                    <a:pt x="108" y="12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37"/>
                    <a:pt x="108" y="37"/>
                    <a:pt x="108" y="37"/>
                  </a:cubicBezTo>
                  <a:cubicBezTo>
                    <a:pt x="107" y="36"/>
                    <a:pt x="105" y="36"/>
                    <a:pt x="104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14"/>
                    <a:pt x="102" y="12"/>
                    <a:pt x="100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4" y="12"/>
                    <a:pt x="12" y="14"/>
                    <a:pt x="12" y="16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0" y="29"/>
                    <a:pt x="8" y="26"/>
                    <a:pt x="8" y="22"/>
                  </a:cubicBezTo>
                  <a:cubicBezTo>
                    <a:pt x="8" y="14"/>
                    <a:pt x="14" y="8"/>
                    <a:pt x="22" y="8"/>
                  </a:cubicBezTo>
                  <a:close/>
                  <a:moveTo>
                    <a:pt x="100" y="20"/>
                  </a:moveTo>
                  <a:cubicBezTo>
                    <a:pt x="16" y="20"/>
                    <a:pt x="16" y="20"/>
                    <a:pt x="16" y="2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00" y="16"/>
                    <a:pt x="100" y="16"/>
                    <a:pt x="100" y="16"/>
                  </a:cubicBezTo>
                  <a:lnTo>
                    <a:pt x="100" y="20"/>
                  </a:lnTo>
                  <a:close/>
                  <a:moveTo>
                    <a:pt x="100" y="24"/>
                  </a:moveTo>
                  <a:cubicBezTo>
                    <a:pt x="100" y="28"/>
                    <a:pt x="100" y="28"/>
                    <a:pt x="100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4"/>
                    <a:pt x="16" y="24"/>
                    <a:pt x="16" y="24"/>
                  </a:cubicBezTo>
                  <a:lnTo>
                    <a:pt x="100" y="24"/>
                  </a:lnTo>
                  <a:close/>
                  <a:moveTo>
                    <a:pt x="100" y="32"/>
                  </a:moveTo>
                  <a:cubicBezTo>
                    <a:pt x="100" y="36"/>
                    <a:pt x="100" y="36"/>
                    <a:pt x="100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0" y="36"/>
                    <a:pt x="18" y="35"/>
                    <a:pt x="16" y="35"/>
                  </a:cubicBezTo>
                  <a:cubicBezTo>
                    <a:pt x="16" y="32"/>
                    <a:pt x="16" y="32"/>
                    <a:pt x="16" y="32"/>
                  </a:cubicBezTo>
                  <a:lnTo>
                    <a:pt x="100" y="32"/>
                  </a:lnTo>
                  <a:close/>
                  <a:moveTo>
                    <a:pt x="108" y="102"/>
                  </a:moveTo>
                  <a:cubicBezTo>
                    <a:pt x="108" y="110"/>
                    <a:pt x="102" y="116"/>
                    <a:pt x="94" y="116"/>
                  </a:cubicBezTo>
                  <a:cubicBezTo>
                    <a:pt x="22" y="116"/>
                    <a:pt x="22" y="116"/>
                    <a:pt x="22" y="116"/>
                  </a:cubicBezTo>
                  <a:cubicBezTo>
                    <a:pt x="14" y="116"/>
                    <a:pt x="8" y="110"/>
                    <a:pt x="8" y="102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12" y="42"/>
                    <a:pt x="17" y="44"/>
                    <a:pt x="22" y="44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6" y="44"/>
                    <a:pt x="108" y="46"/>
                    <a:pt x="108" y="48"/>
                  </a:cubicBezTo>
                  <a:cubicBezTo>
                    <a:pt x="108" y="56"/>
                    <a:pt x="108" y="56"/>
                    <a:pt x="108" y="56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61" y="56"/>
                    <a:pt x="52" y="65"/>
                    <a:pt x="52" y="76"/>
                  </a:cubicBezTo>
                  <a:cubicBezTo>
                    <a:pt x="52" y="87"/>
                    <a:pt x="61" y="96"/>
                    <a:pt x="72" y="96"/>
                  </a:cubicBezTo>
                  <a:cubicBezTo>
                    <a:pt x="108" y="96"/>
                    <a:pt x="108" y="96"/>
                    <a:pt x="108" y="96"/>
                  </a:cubicBezTo>
                  <a:lnTo>
                    <a:pt x="108" y="102"/>
                  </a:lnTo>
                  <a:close/>
                  <a:moveTo>
                    <a:pt x="113" y="88"/>
                  </a:moveTo>
                  <a:cubicBezTo>
                    <a:pt x="72" y="88"/>
                    <a:pt x="72" y="88"/>
                    <a:pt x="72" y="88"/>
                  </a:cubicBezTo>
                  <a:cubicBezTo>
                    <a:pt x="65" y="88"/>
                    <a:pt x="60" y="83"/>
                    <a:pt x="60" y="76"/>
                  </a:cubicBezTo>
                  <a:cubicBezTo>
                    <a:pt x="60" y="69"/>
                    <a:pt x="65" y="64"/>
                    <a:pt x="72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10" y="64"/>
                    <a:pt x="113" y="63"/>
                    <a:pt x="114" y="61"/>
                  </a:cubicBezTo>
                  <a:cubicBezTo>
                    <a:pt x="115" y="60"/>
                    <a:pt x="115" y="60"/>
                    <a:pt x="115" y="59"/>
                  </a:cubicBezTo>
                  <a:cubicBezTo>
                    <a:pt x="115" y="59"/>
                    <a:pt x="116" y="59"/>
                    <a:pt x="116" y="59"/>
                  </a:cubicBezTo>
                  <a:cubicBezTo>
                    <a:pt x="118" y="62"/>
                    <a:pt x="120" y="67"/>
                    <a:pt x="120" y="72"/>
                  </a:cubicBezTo>
                  <a:cubicBezTo>
                    <a:pt x="120" y="78"/>
                    <a:pt x="118" y="84"/>
                    <a:pt x="113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4" name="Freeform 29"/>
          <p:cNvSpPr>
            <a:spLocks noEditPoints="1"/>
          </p:cNvSpPr>
          <p:nvPr/>
        </p:nvSpPr>
        <p:spPr bwMode="auto">
          <a:xfrm>
            <a:off x="3460346" y="2937830"/>
            <a:ext cx="392564" cy="392565"/>
          </a:xfrm>
          <a:custGeom>
            <a:avLst/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25" name="Group 24"/>
          <p:cNvGrpSpPr/>
          <p:nvPr/>
        </p:nvGrpSpPr>
        <p:grpSpPr>
          <a:xfrm>
            <a:off x="7233771" y="2936535"/>
            <a:ext cx="343332" cy="393860"/>
            <a:chOff x="6153150" y="2905126"/>
            <a:chExt cx="420687" cy="482600"/>
          </a:xfrm>
          <a:solidFill>
            <a:schemeClr val="bg1"/>
          </a:solidFill>
        </p:grpSpPr>
        <p:sp>
          <p:nvSpPr>
            <p:cNvPr id="26" name="Freeform 49"/>
            <p:cNvSpPr>
              <a:spLocks noEditPoints="1"/>
            </p:cNvSpPr>
            <p:nvPr/>
          </p:nvSpPr>
          <p:spPr bwMode="auto">
            <a:xfrm>
              <a:off x="6153150" y="2905126"/>
              <a:ext cx="420687" cy="482600"/>
            </a:xfrm>
            <a:custGeom>
              <a:avLst/>
              <a:gdLst>
                <a:gd name="T0" fmla="*/ 56 w 112"/>
                <a:gd name="T1" fmla="*/ 0 h 128"/>
                <a:gd name="T2" fmla="*/ 0 w 112"/>
                <a:gd name="T3" fmla="*/ 26 h 128"/>
                <a:gd name="T4" fmla="*/ 0 w 112"/>
                <a:gd name="T5" fmla="*/ 102 h 128"/>
                <a:gd name="T6" fmla="*/ 56 w 112"/>
                <a:gd name="T7" fmla="*/ 128 h 128"/>
                <a:gd name="T8" fmla="*/ 112 w 112"/>
                <a:gd name="T9" fmla="*/ 102 h 128"/>
                <a:gd name="T10" fmla="*/ 112 w 112"/>
                <a:gd name="T11" fmla="*/ 26 h 128"/>
                <a:gd name="T12" fmla="*/ 56 w 112"/>
                <a:gd name="T13" fmla="*/ 0 h 128"/>
                <a:gd name="T14" fmla="*/ 104 w 112"/>
                <a:gd name="T15" fmla="*/ 102 h 128"/>
                <a:gd name="T16" fmla="*/ 56 w 112"/>
                <a:gd name="T17" fmla="*/ 120 h 128"/>
                <a:gd name="T18" fmla="*/ 8 w 112"/>
                <a:gd name="T19" fmla="*/ 102 h 128"/>
                <a:gd name="T20" fmla="*/ 8 w 112"/>
                <a:gd name="T21" fmla="*/ 87 h 128"/>
                <a:gd name="T22" fmla="*/ 56 w 112"/>
                <a:gd name="T23" fmla="*/ 100 h 128"/>
                <a:gd name="T24" fmla="*/ 104 w 112"/>
                <a:gd name="T25" fmla="*/ 87 h 128"/>
                <a:gd name="T26" fmla="*/ 104 w 112"/>
                <a:gd name="T27" fmla="*/ 102 h 128"/>
                <a:gd name="T28" fmla="*/ 104 w 112"/>
                <a:gd name="T29" fmla="*/ 78 h 128"/>
                <a:gd name="T30" fmla="*/ 104 w 112"/>
                <a:gd name="T31" fmla="*/ 78 h 128"/>
                <a:gd name="T32" fmla="*/ 104 w 112"/>
                <a:gd name="T33" fmla="*/ 78 h 128"/>
                <a:gd name="T34" fmla="*/ 56 w 112"/>
                <a:gd name="T35" fmla="*/ 96 h 128"/>
                <a:gd name="T36" fmla="*/ 8 w 112"/>
                <a:gd name="T37" fmla="*/ 78 h 128"/>
                <a:gd name="T38" fmla="*/ 8 w 112"/>
                <a:gd name="T39" fmla="*/ 78 h 128"/>
                <a:gd name="T40" fmla="*/ 8 w 112"/>
                <a:gd name="T41" fmla="*/ 78 h 128"/>
                <a:gd name="T42" fmla="*/ 8 w 112"/>
                <a:gd name="T43" fmla="*/ 63 h 128"/>
                <a:gd name="T44" fmla="*/ 56 w 112"/>
                <a:gd name="T45" fmla="*/ 76 h 128"/>
                <a:gd name="T46" fmla="*/ 104 w 112"/>
                <a:gd name="T47" fmla="*/ 63 h 128"/>
                <a:gd name="T48" fmla="*/ 104 w 112"/>
                <a:gd name="T49" fmla="*/ 78 h 128"/>
                <a:gd name="T50" fmla="*/ 104 w 112"/>
                <a:gd name="T51" fmla="*/ 54 h 128"/>
                <a:gd name="T52" fmla="*/ 104 w 112"/>
                <a:gd name="T53" fmla="*/ 54 h 128"/>
                <a:gd name="T54" fmla="*/ 104 w 112"/>
                <a:gd name="T55" fmla="*/ 54 h 128"/>
                <a:gd name="T56" fmla="*/ 56 w 112"/>
                <a:gd name="T57" fmla="*/ 72 h 128"/>
                <a:gd name="T58" fmla="*/ 8 w 112"/>
                <a:gd name="T59" fmla="*/ 54 h 128"/>
                <a:gd name="T60" fmla="*/ 8 w 112"/>
                <a:gd name="T61" fmla="*/ 54 h 128"/>
                <a:gd name="T62" fmla="*/ 8 w 112"/>
                <a:gd name="T63" fmla="*/ 54 h 128"/>
                <a:gd name="T64" fmla="*/ 8 w 112"/>
                <a:gd name="T65" fmla="*/ 40 h 128"/>
                <a:gd name="T66" fmla="*/ 56 w 112"/>
                <a:gd name="T67" fmla="*/ 52 h 128"/>
                <a:gd name="T68" fmla="*/ 104 w 112"/>
                <a:gd name="T69" fmla="*/ 40 h 128"/>
                <a:gd name="T70" fmla="*/ 104 w 112"/>
                <a:gd name="T71" fmla="*/ 54 h 128"/>
                <a:gd name="T72" fmla="*/ 56 w 112"/>
                <a:gd name="T73" fmla="*/ 44 h 128"/>
                <a:gd name="T74" fmla="*/ 8 w 112"/>
                <a:gd name="T75" fmla="*/ 26 h 128"/>
                <a:gd name="T76" fmla="*/ 56 w 112"/>
                <a:gd name="T77" fmla="*/ 8 h 128"/>
                <a:gd name="T78" fmla="*/ 104 w 112"/>
                <a:gd name="T79" fmla="*/ 26 h 128"/>
                <a:gd name="T80" fmla="*/ 56 w 112"/>
                <a:gd name="T81" fmla="*/ 4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2" h="128">
                  <a:moveTo>
                    <a:pt x="56" y="0"/>
                  </a:moveTo>
                  <a:cubicBezTo>
                    <a:pt x="29" y="0"/>
                    <a:pt x="0" y="8"/>
                    <a:pt x="0" y="26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20"/>
                    <a:pt x="29" y="128"/>
                    <a:pt x="56" y="128"/>
                  </a:cubicBezTo>
                  <a:cubicBezTo>
                    <a:pt x="83" y="128"/>
                    <a:pt x="112" y="120"/>
                    <a:pt x="112" y="102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8"/>
                    <a:pt x="83" y="0"/>
                    <a:pt x="56" y="0"/>
                  </a:cubicBezTo>
                  <a:close/>
                  <a:moveTo>
                    <a:pt x="104" y="102"/>
                  </a:moveTo>
                  <a:cubicBezTo>
                    <a:pt x="104" y="112"/>
                    <a:pt x="83" y="120"/>
                    <a:pt x="56" y="120"/>
                  </a:cubicBezTo>
                  <a:cubicBezTo>
                    <a:pt x="29" y="120"/>
                    <a:pt x="8" y="112"/>
                    <a:pt x="8" y="102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16" y="96"/>
                    <a:pt x="36" y="100"/>
                    <a:pt x="56" y="100"/>
                  </a:cubicBezTo>
                  <a:cubicBezTo>
                    <a:pt x="76" y="100"/>
                    <a:pt x="96" y="96"/>
                    <a:pt x="104" y="87"/>
                  </a:cubicBezTo>
                  <a:lnTo>
                    <a:pt x="104" y="102"/>
                  </a:lnTo>
                  <a:close/>
                  <a:moveTo>
                    <a:pt x="104" y="78"/>
                  </a:moveTo>
                  <a:cubicBezTo>
                    <a:pt x="104" y="78"/>
                    <a:pt x="104" y="78"/>
                    <a:pt x="104" y="78"/>
                  </a:cubicBezTo>
                  <a:cubicBezTo>
                    <a:pt x="104" y="78"/>
                    <a:pt x="104" y="78"/>
                    <a:pt x="104" y="78"/>
                  </a:cubicBezTo>
                  <a:cubicBezTo>
                    <a:pt x="104" y="88"/>
                    <a:pt x="83" y="96"/>
                    <a:pt x="56" y="96"/>
                  </a:cubicBezTo>
                  <a:cubicBezTo>
                    <a:pt x="29" y="96"/>
                    <a:pt x="8" y="88"/>
                    <a:pt x="8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16" y="72"/>
                    <a:pt x="36" y="76"/>
                    <a:pt x="56" y="76"/>
                  </a:cubicBezTo>
                  <a:cubicBezTo>
                    <a:pt x="76" y="76"/>
                    <a:pt x="96" y="72"/>
                    <a:pt x="104" y="63"/>
                  </a:cubicBezTo>
                  <a:lnTo>
                    <a:pt x="104" y="78"/>
                  </a:lnTo>
                  <a:close/>
                  <a:moveTo>
                    <a:pt x="104" y="54"/>
                  </a:moveTo>
                  <a:cubicBezTo>
                    <a:pt x="104" y="54"/>
                    <a:pt x="104" y="54"/>
                    <a:pt x="104" y="54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104" y="64"/>
                    <a:pt x="83" y="72"/>
                    <a:pt x="56" y="72"/>
                  </a:cubicBezTo>
                  <a:cubicBezTo>
                    <a:pt x="29" y="72"/>
                    <a:pt x="8" y="64"/>
                    <a:pt x="8" y="54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18" y="48"/>
                    <a:pt x="38" y="52"/>
                    <a:pt x="56" y="52"/>
                  </a:cubicBezTo>
                  <a:cubicBezTo>
                    <a:pt x="74" y="52"/>
                    <a:pt x="94" y="48"/>
                    <a:pt x="104" y="40"/>
                  </a:cubicBezTo>
                  <a:lnTo>
                    <a:pt x="104" y="54"/>
                  </a:lnTo>
                  <a:close/>
                  <a:moveTo>
                    <a:pt x="56" y="44"/>
                  </a:moveTo>
                  <a:cubicBezTo>
                    <a:pt x="29" y="44"/>
                    <a:pt x="8" y="36"/>
                    <a:pt x="8" y="26"/>
                  </a:cubicBezTo>
                  <a:cubicBezTo>
                    <a:pt x="8" y="16"/>
                    <a:pt x="29" y="8"/>
                    <a:pt x="56" y="8"/>
                  </a:cubicBezTo>
                  <a:cubicBezTo>
                    <a:pt x="83" y="8"/>
                    <a:pt x="104" y="16"/>
                    <a:pt x="104" y="26"/>
                  </a:cubicBezTo>
                  <a:cubicBezTo>
                    <a:pt x="104" y="36"/>
                    <a:pt x="83" y="44"/>
                    <a:pt x="5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" name="Oval 50"/>
            <p:cNvSpPr>
              <a:spLocks noChangeArrowheads="1"/>
            </p:cNvSpPr>
            <p:nvPr/>
          </p:nvSpPr>
          <p:spPr bwMode="auto">
            <a:xfrm>
              <a:off x="6483350" y="3281363"/>
              <a:ext cx="30162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Oval 51"/>
            <p:cNvSpPr>
              <a:spLocks noChangeArrowheads="1"/>
            </p:cNvSpPr>
            <p:nvPr/>
          </p:nvSpPr>
          <p:spPr bwMode="auto">
            <a:xfrm>
              <a:off x="6483350" y="3190876"/>
              <a:ext cx="30162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Oval 52"/>
            <p:cNvSpPr>
              <a:spLocks noChangeArrowheads="1"/>
            </p:cNvSpPr>
            <p:nvPr/>
          </p:nvSpPr>
          <p:spPr bwMode="auto">
            <a:xfrm>
              <a:off x="6483350" y="3100388"/>
              <a:ext cx="30162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1584953" y="2936535"/>
            <a:ext cx="392564" cy="393860"/>
            <a:chOff x="4198938" y="2905126"/>
            <a:chExt cx="481012" cy="482600"/>
          </a:xfrm>
          <a:solidFill>
            <a:schemeClr val="bg1"/>
          </a:solidFill>
        </p:grpSpPr>
        <p:sp>
          <p:nvSpPr>
            <p:cNvPr id="31" name="Freeform 57"/>
            <p:cNvSpPr>
              <a:spLocks noEditPoints="1"/>
            </p:cNvSpPr>
            <p:nvPr/>
          </p:nvSpPr>
          <p:spPr bwMode="auto">
            <a:xfrm>
              <a:off x="4198938" y="2905126"/>
              <a:ext cx="150812" cy="482600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" name="Freeform 58"/>
            <p:cNvSpPr>
              <a:spLocks noEditPoints="1"/>
            </p:cNvSpPr>
            <p:nvPr/>
          </p:nvSpPr>
          <p:spPr bwMode="auto">
            <a:xfrm>
              <a:off x="4529138" y="2905126"/>
              <a:ext cx="150812" cy="482600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" name="Freeform 59"/>
            <p:cNvSpPr>
              <a:spLocks noEditPoints="1"/>
            </p:cNvSpPr>
            <p:nvPr/>
          </p:nvSpPr>
          <p:spPr bwMode="auto">
            <a:xfrm>
              <a:off x="4364038" y="2905126"/>
              <a:ext cx="150812" cy="482600"/>
            </a:xfrm>
            <a:custGeom>
              <a:avLst/>
              <a:gdLst>
                <a:gd name="T0" fmla="*/ 32 w 40"/>
                <a:gd name="T1" fmla="*/ 72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72 h 128"/>
                <a:gd name="T10" fmla="*/ 0 w 40"/>
                <a:gd name="T11" fmla="*/ 88 h 128"/>
                <a:gd name="T12" fmla="*/ 8 w 40"/>
                <a:gd name="T13" fmla="*/ 104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104 h 128"/>
                <a:gd name="T22" fmla="*/ 40 w 40"/>
                <a:gd name="T23" fmla="*/ 88 h 128"/>
                <a:gd name="T24" fmla="*/ 32 w 40"/>
                <a:gd name="T25" fmla="*/ 72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68 h 128"/>
                <a:gd name="T34" fmla="*/ 20 w 40"/>
                <a:gd name="T35" fmla="*/ 68 h 128"/>
                <a:gd name="T36" fmla="*/ 16 w 40"/>
                <a:gd name="T37" fmla="*/ 68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108 h 128"/>
                <a:gd name="T48" fmla="*/ 20 w 40"/>
                <a:gd name="T49" fmla="*/ 108 h 128"/>
                <a:gd name="T50" fmla="*/ 24 w 40"/>
                <a:gd name="T51" fmla="*/ 108 h 128"/>
                <a:gd name="T52" fmla="*/ 24 w 40"/>
                <a:gd name="T53" fmla="*/ 116 h 128"/>
                <a:gd name="T54" fmla="*/ 31 w 40"/>
                <a:gd name="T55" fmla="*/ 91 h 128"/>
                <a:gd name="T56" fmla="*/ 31 w 40"/>
                <a:gd name="T57" fmla="*/ 92 h 128"/>
                <a:gd name="T58" fmla="*/ 30 w 40"/>
                <a:gd name="T59" fmla="*/ 95 h 128"/>
                <a:gd name="T60" fmla="*/ 30 w 40"/>
                <a:gd name="T61" fmla="*/ 95 h 128"/>
                <a:gd name="T62" fmla="*/ 27 w 40"/>
                <a:gd name="T63" fmla="*/ 98 h 128"/>
                <a:gd name="T64" fmla="*/ 27 w 40"/>
                <a:gd name="T65" fmla="*/ 98 h 128"/>
                <a:gd name="T66" fmla="*/ 24 w 40"/>
                <a:gd name="T67" fmla="*/ 99 h 128"/>
                <a:gd name="T68" fmla="*/ 20 w 40"/>
                <a:gd name="T69" fmla="*/ 100 h 128"/>
                <a:gd name="T70" fmla="*/ 16 w 40"/>
                <a:gd name="T71" fmla="*/ 99 h 128"/>
                <a:gd name="T72" fmla="*/ 13 w 40"/>
                <a:gd name="T73" fmla="*/ 98 h 128"/>
                <a:gd name="T74" fmla="*/ 13 w 40"/>
                <a:gd name="T75" fmla="*/ 98 h 128"/>
                <a:gd name="T76" fmla="*/ 10 w 40"/>
                <a:gd name="T77" fmla="*/ 95 h 128"/>
                <a:gd name="T78" fmla="*/ 10 w 40"/>
                <a:gd name="T79" fmla="*/ 95 h 128"/>
                <a:gd name="T80" fmla="*/ 9 w 40"/>
                <a:gd name="T81" fmla="*/ 92 h 128"/>
                <a:gd name="T82" fmla="*/ 9 w 40"/>
                <a:gd name="T83" fmla="*/ 91 h 128"/>
                <a:gd name="T84" fmla="*/ 8 w 40"/>
                <a:gd name="T85" fmla="*/ 88 h 128"/>
                <a:gd name="T86" fmla="*/ 9 w 40"/>
                <a:gd name="T87" fmla="*/ 85 h 128"/>
                <a:gd name="T88" fmla="*/ 9 w 40"/>
                <a:gd name="T89" fmla="*/ 84 h 128"/>
                <a:gd name="T90" fmla="*/ 10 w 40"/>
                <a:gd name="T91" fmla="*/ 81 h 128"/>
                <a:gd name="T92" fmla="*/ 10 w 40"/>
                <a:gd name="T93" fmla="*/ 81 h 128"/>
                <a:gd name="T94" fmla="*/ 13 w 40"/>
                <a:gd name="T95" fmla="*/ 78 h 128"/>
                <a:gd name="T96" fmla="*/ 13 w 40"/>
                <a:gd name="T97" fmla="*/ 78 h 128"/>
                <a:gd name="T98" fmla="*/ 16 w 40"/>
                <a:gd name="T99" fmla="*/ 77 h 128"/>
                <a:gd name="T100" fmla="*/ 20 w 40"/>
                <a:gd name="T101" fmla="*/ 76 h 128"/>
                <a:gd name="T102" fmla="*/ 24 w 40"/>
                <a:gd name="T103" fmla="*/ 77 h 128"/>
                <a:gd name="T104" fmla="*/ 27 w 40"/>
                <a:gd name="T105" fmla="*/ 78 h 128"/>
                <a:gd name="T106" fmla="*/ 27 w 40"/>
                <a:gd name="T107" fmla="*/ 78 h 128"/>
                <a:gd name="T108" fmla="*/ 30 w 40"/>
                <a:gd name="T109" fmla="*/ 81 h 128"/>
                <a:gd name="T110" fmla="*/ 30 w 40"/>
                <a:gd name="T111" fmla="*/ 81 h 128"/>
                <a:gd name="T112" fmla="*/ 31 w 40"/>
                <a:gd name="T113" fmla="*/ 84 h 128"/>
                <a:gd name="T114" fmla="*/ 31 w 40"/>
                <a:gd name="T115" fmla="*/ 85 h 128"/>
                <a:gd name="T116" fmla="*/ 32 w 40"/>
                <a:gd name="T117" fmla="*/ 88 h 128"/>
                <a:gd name="T118" fmla="*/ 31 w 40"/>
                <a:gd name="T119" fmla="*/ 9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72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3" y="76"/>
                    <a:pt x="0" y="81"/>
                    <a:pt x="0" y="88"/>
                  </a:cubicBezTo>
                  <a:cubicBezTo>
                    <a:pt x="0" y="95"/>
                    <a:pt x="3" y="100"/>
                    <a:pt x="8" y="104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37" y="100"/>
                    <a:pt x="40" y="95"/>
                    <a:pt x="40" y="88"/>
                  </a:cubicBezTo>
                  <a:cubicBezTo>
                    <a:pt x="40" y="81"/>
                    <a:pt x="37" y="76"/>
                    <a:pt x="32" y="72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3" y="68"/>
                    <a:pt x="21" y="68"/>
                    <a:pt x="20" y="68"/>
                  </a:cubicBezTo>
                  <a:cubicBezTo>
                    <a:pt x="19" y="68"/>
                    <a:pt x="17" y="68"/>
                    <a:pt x="16" y="68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7" y="108"/>
                    <a:pt x="19" y="108"/>
                    <a:pt x="20" y="108"/>
                  </a:cubicBezTo>
                  <a:cubicBezTo>
                    <a:pt x="21" y="108"/>
                    <a:pt x="23" y="108"/>
                    <a:pt x="24" y="108"/>
                  </a:cubicBezTo>
                  <a:lnTo>
                    <a:pt x="24" y="116"/>
                  </a:lnTo>
                  <a:close/>
                  <a:moveTo>
                    <a:pt x="31" y="91"/>
                  </a:moveTo>
                  <a:cubicBezTo>
                    <a:pt x="31" y="92"/>
                    <a:pt x="31" y="92"/>
                    <a:pt x="31" y="92"/>
                  </a:cubicBezTo>
                  <a:cubicBezTo>
                    <a:pt x="31" y="93"/>
                    <a:pt x="30" y="94"/>
                    <a:pt x="30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29" y="96"/>
                    <a:pt x="28" y="97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6" y="98"/>
                    <a:pt x="25" y="99"/>
                    <a:pt x="24" y="99"/>
                  </a:cubicBezTo>
                  <a:cubicBezTo>
                    <a:pt x="23" y="100"/>
                    <a:pt x="21" y="100"/>
                    <a:pt x="20" y="100"/>
                  </a:cubicBezTo>
                  <a:cubicBezTo>
                    <a:pt x="19" y="100"/>
                    <a:pt x="17" y="100"/>
                    <a:pt x="16" y="99"/>
                  </a:cubicBezTo>
                  <a:cubicBezTo>
                    <a:pt x="15" y="99"/>
                    <a:pt x="14" y="98"/>
                    <a:pt x="13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2" y="97"/>
                    <a:pt x="11" y="96"/>
                    <a:pt x="10" y="95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10" y="94"/>
                    <a:pt x="9" y="93"/>
                    <a:pt x="9" y="92"/>
                  </a:cubicBezTo>
                  <a:cubicBezTo>
                    <a:pt x="9" y="92"/>
                    <a:pt x="9" y="92"/>
                    <a:pt x="9" y="91"/>
                  </a:cubicBezTo>
                  <a:cubicBezTo>
                    <a:pt x="8" y="90"/>
                    <a:pt x="8" y="89"/>
                    <a:pt x="8" y="88"/>
                  </a:cubicBezTo>
                  <a:cubicBezTo>
                    <a:pt x="8" y="87"/>
                    <a:pt x="8" y="86"/>
                    <a:pt x="9" y="85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3"/>
                    <a:pt x="10" y="82"/>
                    <a:pt x="1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1" y="80"/>
                    <a:pt x="12" y="79"/>
                    <a:pt x="13" y="78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4" y="78"/>
                    <a:pt x="15" y="77"/>
                    <a:pt x="16" y="77"/>
                  </a:cubicBezTo>
                  <a:cubicBezTo>
                    <a:pt x="17" y="76"/>
                    <a:pt x="19" y="76"/>
                    <a:pt x="20" y="76"/>
                  </a:cubicBezTo>
                  <a:cubicBezTo>
                    <a:pt x="21" y="76"/>
                    <a:pt x="23" y="76"/>
                    <a:pt x="24" y="77"/>
                  </a:cubicBezTo>
                  <a:cubicBezTo>
                    <a:pt x="25" y="77"/>
                    <a:pt x="26" y="78"/>
                    <a:pt x="27" y="78"/>
                  </a:cubicBezTo>
                  <a:cubicBezTo>
                    <a:pt x="27" y="78"/>
                    <a:pt x="27" y="78"/>
                    <a:pt x="27" y="78"/>
                  </a:cubicBezTo>
                  <a:cubicBezTo>
                    <a:pt x="28" y="79"/>
                    <a:pt x="29" y="80"/>
                    <a:pt x="3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82"/>
                    <a:pt x="31" y="83"/>
                    <a:pt x="31" y="84"/>
                  </a:cubicBezTo>
                  <a:cubicBezTo>
                    <a:pt x="31" y="84"/>
                    <a:pt x="31" y="84"/>
                    <a:pt x="31" y="85"/>
                  </a:cubicBezTo>
                  <a:cubicBezTo>
                    <a:pt x="32" y="86"/>
                    <a:pt x="32" y="87"/>
                    <a:pt x="32" y="88"/>
                  </a:cubicBezTo>
                  <a:cubicBezTo>
                    <a:pt x="32" y="89"/>
                    <a:pt x="32" y="90"/>
                    <a:pt x="31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1004303" y="3724698"/>
            <a:ext cx="1557030" cy="6304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271320" y="3413439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143443" y="3413439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022898" y="3413439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893940" y="3413439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78510" y="3724698"/>
            <a:ext cx="1557030" cy="6304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752716" y="3724698"/>
            <a:ext cx="1557030" cy="6304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625340" y="3724698"/>
            <a:ext cx="1557030" cy="6304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</p:spTree>
    <p:extLst>
      <p:ext uri="{BB962C8B-B14F-4D97-AF65-F5344CB8AC3E}">
        <p14:creationId xmlns:p14="http://schemas.microsoft.com/office/powerpoint/2010/main" val="286785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0" y="4710272"/>
            <a:ext cx="4542462" cy="4039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25" spc="45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Amazing Presentation Template</a:t>
            </a:r>
            <a:endParaRPr lang="en-US" sz="2025" spc="450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grpSp>
        <p:nvGrpSpPr>
          <p:cNvPr id="11" name="Group 10"/>
          <p:cNvGrpSpPr/>
          <p:nvPr/>
        </p:nvGrpSpPr>
        <p:grpSpPr>
          <a:xfrm flipH="1">
            <a:off x="-5" y="4097313"/>
            <a:ext cx="832406" cy="561070"/>
            <a:chOff x="11329987" y="345732"/>
            <a:chExt cx="862013" cy="581025"/>
          </a:xfrm>
          <a:solidFill>
            <a:schemeClr val="tx2">
              <a:lumMod val="75000"/>
            </a:schemeClr>
          </a:solidFill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 flipV="1">
              <a:off x="11329987" y="345732"/>
              <a:ext cx="608013" cy="581025"/>
            </a:xfrm>
            <a:custGeom>
              <a:avLst/>
              <a:gdLst>
                <a:gd name="T0" fmla="*/ 162 w 162"/>
                <a:gd name="T1" fmla="*/ 0 h 152"/>
                <a:gd name="T2" fmla="*/ 162 w 162"/>
                <a:gd name="T3" fmla="*/ 152 h 152"/>
                <a:gd name="T4" fmla="*/ 27 w 162"/>
                <a:gd name="T5" fmla="*/ 152 h 152"/>
                <a:gd name="T6" fmla="*/ 7 w 162"/>
                <a:gd name="T7" fmla="*/ 118 h 152"/>
                <a:gd name="T8" fmla="*/ 47 w 162"/>
                <a:gd name="T9" fmla="*/ 22 h 152"/>
                <a:gd name="T10" fmla="*/ 78 w 162"/>
                <a:gd name="T11" fmla="*/ 0 h 152"/>
                <a:gd name="T12" fmla="*/ 162 w 162"/>
                <a:gd name="T1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152">
                  <a:moveTo>
                    <a:pt x="162" y="0"/>
                  </a:moveTo>
                  <a:cubicBezTo>
                    <a:pt x="162" y="152"/>
                    <a:pt x="162" y="152"/>
                    <a:pt x="162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9" y="152"/>
                    <a:pt x="0" y="137"/>
                    <a:pt x="7" y="118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52" y="10"/>
                    <a:pt x="66" y="0"/>
                    <a:pt x="78" y="0"/>
                  </a:cubicBezTo>
                  <a:lnTo>
                    <a:pt x="1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11938000" y="345732"/>
              <a:ext cx="254000" cy="5810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84253" y="4109134"/>
            <a:ext cx="681378" cy="537425"/>
            <a:chOff x="4491037" y="2762251"/>
            <a:chExt cx="1352551" cy="1066800"/>
          </a:xfrm>
        </p:grpSpPr>
        <p:sp>
          <p:nvSpPr>
            <p:cNvPr id="15" name="Freeform 5"/>
            <p:cNvSpPr>
              <a:spLocks/>
            </p:cNvSpPr>
            <p:nvPr/>
          </p:nvSpPr>
          <p:spPr bwMode="auto">
            <a:xfrm>
              <a:off x="4491037" y="2762251"/>
              <a:ext cx="576263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4879975" y="2762251"/>
              <a:ext cx="574675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5267325" y="2762251"/>
              <a:ext cx="576263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613540" y="3927724"/>
            <a:ext cx="25298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spc="225" dirty="0">
                <a:solidFill>
                  <a:srgbClr val="FF0000"/>
                </a:solidFill>
                <a:latin typeface="+mj-lt"/>
              </a:rPr>
              <a:t>PROPOSAL</a:t>
            </a:r>
            <a:endParaRPr lang="en-US" sz="5400" spc="225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19615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6398" y="986203"/>
            <a:ext cx="371127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Line Circle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Oval 4"/>
          <p:cNvSpPr/>
          <p:nvPr/>
        </p:nvSpPr>
        <p:spPr>
          <a:xfrm>
            <a:off x="1332835" y="2424713"/>
            <a:ext cx="1620180" cy="1620180"/>
          </a:xfrm>
          <a:prstGeom prst="ellipse">
            <a:avLst/>
          </a:prstGeom>
          <a:noFill/>
          <a:ln w="69850">
            <a:solidFill>
              <a:schemeClr val="bg1">
                <a:lumMod val="75000"/>
                <a:alpha val="3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Arc 5"/>
          <p:cNvSpPr/>
          <p:nvPr/>
        </p:nvSpPr>
        <p:spPr>
          <a:xfrm>
            <a:off x="1333681" y="2425559"/>
            <a:ext cx="1618488" cy="1618488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Oval 6"/>
          <p:cNvSpPr/>
          <p:nvPr/>
        </p:nvSpPr>
        <p:spPr>
          <a:xfrm>
            <a:off x="2953015" y="2424713"/>
            <a:ext cx="1620180" cy="1620180"/>
          </a:xfrm>
          <a:prstGeom prst="ellipse">
            <a:avLst/>
          </a:prstGeom>
          <a:noFill/>
          <a:ln w="69850">
            <a:solidFill>
              <a:schemeClr val="bg1">
                <a:lumMod val="75000"/>
                <a:alpha val="3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Arc 7"/>
          <p:cNvSpPr/>
          <p:nvPr/>
        </p:nvSpPr>
        <p:spPr>
          <a:xfrm rot="10800000">
            <a:off x="2953861" y="2425559"/>
            <a:ext cx="1618488" cy="1618488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Oval 8"/>
          <p:cNvSpPr/>
          <p:nvPr/>
        </p:nvSpPr>
        <p:spPr>
          <a:xfrm>
            <a:off x="4572497" y="2424713"/>
            <a:ext cx="1620180" cy="1620180"/>
          </a:xfrm>
          <a:prstGeom prst="ellipse">
            <a:avLst/>
          </a:prstGeom>
          <a:noFill/>
          <a:ln w="69850">
            <a:solidFill>
              <a:schemeClr val="bg1">
                <a:lumMod val="75000"/>
                <a:alpha val="3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Arc 9"/>
          <p:cNvSpPr/>
          <p:nvPr/>
        </p:nvSpPr>
        <p:spPr>
          <a:xfrm>
            <a:off x="4573343" y="2425559"/>
            <a:ext cx="1618488" cy="1618488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Oval 10"/>
          <p:cNvSpPr/>
          <p:nvPr/>
        </p:nvSpPr>
        <p:spPr>
          <a:xfrm>
            <a:off x="6192677" y="2424713"/>
            <a:ext cx="1620180" cy="1620180"/>
          </a:xfrm>
          <a:prstGeom prst="ellipse">
            <a:avLst/>
          </a:prstGeom>
          <a:noFill/>
          <a:ln w="69850">
            <a:solidFill>
              <a:schemeClr val="bg1">
                <a:lumMod val="75000"/>
                <a:alpha val="3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Arc 11"/>
          <p:cNvSpPr/>
          <p:nvPr/>
        </p:nvSpPr>
        <p:spPr>
          <a:xfrm rot="10800000">
            <a:off x="6193523" y="2425559"/>
            <a:ext cx="1618488" cy="1618488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Oval 16"/>
          <p:cNvSpPr/>
          <p:nvPr/>
        </p:nvSpPr>
        <p:spPr>
          <a:xfrm>
            <a:off x="1986106" y="2286143"/>
            <a:ext cx="313638" cy="31363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1</a:t>
            </a:r>
          </a:p>
        </p:txBody>
      </p:sp>
      <p:sp>
        <p:nvSpPr>
          <p:cNvPr id="18" name="Oval 17"/>
          <p:cNvSpPr/>
          <p:nvPr/>
        </p:nvSpPr>
        <p:spPr>
          <a:xfrm>
            <a:off x="3604607" y="3879524"/>
            <a:ext cx="313638" cy="31363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9" name="Oval 18"/>
          <p:cNvSpPr/>
          <p:nvPr/>
        </p:nvSpPr>
        <p:spPr>
          <a:xfrm>
            <a:off x="5208494" y="2285531"/>
            <a:ext cx="313638" cy="31363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0" name="Oval 19"/>
          <p:cNvSpPr/>
          <p:nvPr/>
        </p:nvSpPr>
        <p:spPr>
          <a:xfrm>
            <a:off x="6844256" y="3887651"/>
            <a:ext cx="313638" cy="31363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33009" y="4264151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412021" y="4556699"/>
            <a:ext cx="1461807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251497" y="4264151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72672" y="4264151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493846" y="4264151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030509" y="4556699"/>
            <a:ext cx="1461807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634410" y="4556699"/>
            <a:ext cx="1461807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270172" y="4556699"/>
            <a:ext cx="1461807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5039687" y="2891903"/>
            <a:ext cx="685800" cy="685800"/>
            <a:chOff x="6719583" y="2712870"/>
            <a:chExt cx="914400" cy="914400"/>
          </a:xfrm>
        </p:grpSpPr>
        <p:sp>
          <p:nvSpPr>
            <p:cNvPr id="15" name="Oval 14"/>
            <p:cNvSpPr/>
            <p:nvPr/>
          </p:nvSpPr>
          <p:spPr>
            <a:xfrm>
              <a:off x="6719583" y="2712870"/>
              <a:ext cx="914400" cy="9144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Freeform 5"/>
            <p:cNvSpPr>
              <a:spLocks noEditPoints="1"/>
            </p:cNvSpPr>
            <p:nvPr/>
          </p:nvSpPr>
          <p:spPr bwMode="auto">
            <a:xfrm>
              <a:off x="6949896" y="2930203"/>
              <a:ext cx="465137" cy="466725"/>
            </a:xfrm>
            <a:custGeom>
              <a:avLst/>
              <a:gdLst>
                <a:gd name="T0" fmla="*/ 0 w 124"/>
                <a:gd name="T1" fmla="*/ 62 h 124"/>
                <a:gd name="T2" fmla="*/ 124 w 124"/>
                <a:gd name="T3" fmla="*/ 62 h 124"/>
                <a:gd name="T4" fmla="*/ 116 w 124"/>
                <a:gd name="T5" fmla="*/ 60 h 124"/>
                <a:gd name="T6" fmla="*/ 87 w 124"/>
                <a:gd name="T7" fmla="*/ 35 h 124"/>
                <a:gd name="T8" fmla="*/ 116 w 124"/>
                <a:gd name="T9" fmla="*/ 60 h 124"/>
                <a:gd name="T10" fmla="*/ 43 w 124"/>
                <a:gd name="T11" fmla="*/ 95 h 124"/>
                <a:gd name="T12" fmla="*/ 60 w 124"/>
                <a:gd name="T13" fmla="*/ 116 h 124"/>
                <a:gd name="T14" fmla="*/ 64 w 124"/>
                <a:gd name="T15" fmla="*/ 8 h 124"/>
                <a:gd name="T16" fmla="*/ 64 w 124"/>
                <a:gd name="T17" fmla="*/ 36 h 124"/>
                <a:gd name="T18" fmla="*/ 64 w 124"/>
                <a:gd name="T19" fmla="*/ 8 h 124"/>
                <a:gd name="T20" fmla="*/ 100 w 124"/>
                <a:gd name="T21" fmla="*/ 23 h 124"/>
                <a:gd name="T22" fmla="*/ 71 w 124"/>
                <a:gd name="T23" fmla="*/ 9 h 124"/>
                <a:gd name="T24" fmla="*/ 60 w 124"/>
                <a:gd name="T25" fmla="*/ 36 h 124"/>
                <a:gd name="T26" fmla="*/ 60 w 124"/>
                <a:gd name="T27" fmla="*/ 8 h 124"/>
                <a:gd name="T28" fmla="*/ 38 w 124"/>
                <a:gd name="T29" fmla="*/ 31 h 124"/>
                <a:gd name="T30" fmla="*/ 53 w 124"/>
                <a:gd name="T31" fmla="*/ 9 h 124"/>
                <a:gd name="T32" fmla="*/ 40 w 124"/>
                <a:gd name="T33" fmla="*/ 36 h 124"/>
                <a:gd name="T34" fmla="*/ 60 w 124"/>
                <a:gd name="T35" fmla="*/ 60 h 124"/>
                <a:gd name="T36" fmla="*/ 40 w 124"/>
                <a:gd name="T37" fmla="*/ 36 h 124"/>
                <a:gd name="T38" fmla="*/ 60 w 124"/>
                <a:gd name="T39" fmla="*/ 88 h 124"/>
                <a:gd name="T40" fmla="*/ 36 w 124"/>
                <a:gd name="T41" fmla="*/ 64 h 124"/>
                <a:gd name="T42" fmla="*/ 53 w 124"/>
                <a:gd name="T43" fmla="*/ 115 h 124"/>
                <a:gd name="T44" fmla="*/ 40 w 124"/>
                <a:gd name="T45" fmla="*/ 96 h 124"/>
                <a:gd name="T46" fmla="*/ 64 w 124"/>
                <a:gd name="T47" fmla="*/ 116 h 124"/>
                <a:gd name="T48" fmla="*/ 81 w 124"/>
                <a:gd name="T49" fmla="*/ 95 h 124"/>
                <a:gd name="T50" fmla="*/ 64 w 124"/>
                <a:gd name="T51" fmla="*/ 116 h 124"/>
                <a:gd name="T52" fmla="*/ 97 w 124"/>
                <a:gd name="T53" fmla="*/ 103 h 124"/>
                <a:gd name="T54" fmla="*/ 84 w 124"/>
                <a:gd name="T55" fmla="*/ 96 h 124"/>
                <a:gd name="T56" fmla="*/ 64 w 124"/>
                <a:gd name="T57" fmla="*/ 88 h 124"/>
                <a:gd name="T58" fmla="*/ 88 w 124"/>
                <a:gd name="T59" fmla="*/ 64 h 124"/>
                <a:gd name="T60" fmla="*/ 64 w 124"/>
                <a:gd name="T61" fmla="*/ 60 h 124"/>
                <a:gd name="T62" fmla="*/ 84 w 124"/>
                <a:gd name="T63" fmla="*/ 36 h 124"/>
                <a:gd name="T64" fmla="*/ 64 w 124"/>
                <a:gd name="T65" fmla="*/ 60 h 124"/>
                <a:gd name="T66" fmla="*/ 37 w 124"/>
                <a:gd name="T67" fmla="*/ 35 h 124"/>
                <a:gd name="T68" fmla="*/ 8 w 124"/>
                <a:gd name="T69" fmla="*/ 60 h 124"/>
                <a:gd name="T70" fmla="*/ 8 w 124"/>
                <a:gd name="T71" fmla="*/ 64 h 124"/>
                <a:gd name="T72" fmla="*/ 38 w 124"/>
                <a:gd name="T73" fmla="*/ 93 h 124"/>
                <a:gd name="T74" fmla="*/ 8 w 124"/>
                <a:gd name="T75" fmla="*/ 64 h 124"/>
                <a:gd name="T76" fmla="*/ 86 w 124"/>
                <a:gd name="T77" fmla="*/ 93 h 124"/>
                <a:gd name="T78" fmla="*/ 116 w 124"/>
                <a:gd name="T79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24">
                  <a:moveTo>
                    <a:pt x="62" y="0"/>
                  </a:moveTo>
                  <a:cubicBezTo>
                    <a:pt x="28" y="0"/>
                    <a:pt x="0" y="28"/>
                    <a:pt x="0" y="62"/>
                  </a:cubicBezTo>
                  <a:cubicBezTo>
                    <a:pt x="0" y="96"/>
                    <a:pt x="28" y="124"/>
                    <a:pt x="62" y="124"/>
                  </a:cubicBezTo>
                  <a:cubicBezTo>
                    <a:pt x="96" y="124"/>
                    <a:pt x="124" y="96"/>
                    <a:pt x="124" y="62"/>
                  </a:cubicBezTo>
                  <a:cubicBezTo>
                    <a:pt x="124" y="28"/>
                    <a:pt x="96" y="0"/>
                    <a:pt x="62" y="0"/>
                  </a:cubicBezTo>
                  <a:close/>
                  <a:moveTo>
                    <a:pt x="116" y="60"/>
                  </a:moveTo>
                  <a:cubicBezTo>
                    <a:pt x="92" y="60"/>
                    <a:pt x="92" y="60"/>
                    <a:pt x="92" y="60"/>
                  </a:cubicBezTo>
                  <a:cubicBezTo>
                    <a:pt x="92" y="51"/>
                    <a:pt x="90" y="43"/>
                    <a:pt x="87" y="35"/>
                  </a:cubicBezTo>
                  <a:cubicBezTo>
                    <a:pt x="93" y="33"/>
                    <a:pt x="98" y="30"/>
                    <a:pt x="102" y="26"/>
                  </a:cubicBezTo>
                  <a:cubicBezTo>
                    <a:pt x="110" y="35"/>
                    <a:pt x="115" y="47"/>
                    <a:pt x="116" y="60"/>
                  </a:cubicBezTo>
                  <a:close/>
                  <a:moveTo>
                    <a:pt x="60" y="116"/>
                  </a:moveTo>
                  <a:cubicBezTo>
                    <a:pt x="53" y="110"/>
                    <a:pt x="48" y="103"/>
                    <a:pt x="43" y="95"/>
                  </a:cubicBezTo>
                  <a:cubicBezTo>
                    <a:pt x="49" y="93"/>
                    <a:pt x="54" y="92"/>
                    <a:pt x="60" y="92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0" y="116"/>
                    <a:pt x="60" y="116"/>
                    <a:pt x="60" y="116"/>
                  </a:cubicBezTo>
                  <a:close/>
                  <a:moveTo>
                    <a:pt x="64" y="8"/>
                  </a:moveTo>
                  <a:cubicBezTo>
                    <a:pt x="72" y="14"/>
                    <a:pt x="78" y="23"/>
                    <a:pt x="82" y="33"/>
                  </a:cubicBezTo>
                  <a:cubicBezTo>
                    <a:pt x="76" y="35"/>
                    <a:pt x="70" y="36"/>
                    <a:pt x="64" y="36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8"/>
                    <a:pt x="64" y="8"/>
                    <a:pt x="64" y="8"/>
                  </a:cubicBezTo>
                  <a:close/>
                  <a:moveTo>
                    <a:pt x="71" y="9"/>
                  </a:moveTo>
                  <a:cubicBezTo>
                    <a:pt x="82" y="11"/>
                    <a:pt x="92" y="16"/>
                    <a:pt x="100" y="23"/>
                  </a:cubicBezTo>
                  <a:cubicBezTo>
                    <a:pt x="95" y="26"/>
                    <a:pt x="91" y="29"/>
                    <a:pt x="86" y="31"/>
                  </a:cubicBezTo>
                  <a:cubicBezTo>
                    <a:pt x="82" y="23"/>
                    <a:pt x="77" y="15"/>
                    <a:pt x="71" y="9"/>
                  </a:cubicBezTo>
                  <a:close/>
                  <a:moveTo>
                    <a:pt x="60" y="8"/>
                  </a:moveTo>
                  <a:cubicBezTo>
                    <a:pt x="60" y="36"/>
                    <a:pt x="60" y="36"/>
                    <a:pt x="60" y="36"/>
                  </a:cubicBezTo>
                  <a:cubicBezTo>
                    <a:pt x="54" y="36"/>
                    <a:pt x="48" y="35"/>
                    <a:pt x="42" y="33"/>
                  </a:cubicBezTo>
                  <a:cubicBezTo>
                    <a:pt x="46" y="23"/>
                    <a:pt x="52" y="14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lose/>
                  <a:moveTo>
                    <a:pt x="38" y="31"/>
                  </a:moveTo>
                  <a:cubicBezTo>
                    <a:pt x="33" y="29"/>
                    <a:pt x="29" y="26"/>
                    <a:pt x="24" y="23"/>
                  </a:cubicBezTo>
                  <a:cubicBezTo>
                    <a:pt x="32" y="16"/>
                    <a:pt x="42" y="11"/>
                    <a:pt x="53" y="9"/>
                  </a:cubicBezTo>
                  <a:cubicBezTo>
                    <a:pt x="47" y="15"/>
                    <a:pt x="42" y="23"/>
                    <a:pt x="38" y="31"/>
                  </a:cubicBezTo>
                  <a:close/>
                  <a:moveTo>
                    <a:pt x="40" y="36"/>
                  </a:moveTo>
                  <a:cubicBezTo>
                    <a:pt x="47" y="38"/>
                    <a:pt x="53" y="40"/>
                    <a:pt x="60" y="4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6" y="52"/>
                    <a:pt x="38" y="44"/>
                    <a:pt x="40" y="36"/>
                  </a:cubicBezTo>
                  <a:close/>
                  <a:moveTo>
                    <a:pt x="60" y="64"/>
                  </a:moveTo>
                  <a:cubicBezTo>
                    <a:pt x="60" y="88"/>
                    <a:pt x="60" y="88"/>
                    <a:pt x="60" y="88"/>
                  </a:cubicBezTo>
                  <a:cubicBezTo>
                    <a:pt x="54" y="88"/>
                    <a:pt x="48" y="89"/>
                    <a:pt x="42" y="91"/>
                  </a:cubicBezTo>
                  <a:cubicBezTo>
                    <a:pt x="38" y="83"/>
                    <a:pt x="36" y="74"/>
                    <a:pt x="36" y="64"/>
                  </a:cubicBezTo>
                  <a:lnTo>
                    <a:pt x="60" y="64"/>
                  </a:lnTo>
                  <a:close/>
                  <a:moveTo>
                    <a:pt x="53" y="115"/>
                  </a:moveTo>
                  <a:cubicBezTo>
                    <a:pt x="43" y="114"/>
                    <a:pt x="34" y="109"/>
                    <a:pt x="27" y="103"/>
                  </a:cubicBezTo>
                  <a:cubicBezTo>
                    <a:pt x="31" y="100"/>
                    <a:pt x="35" y="98"/>
                    <a:pt x="40" y="96"/>
                  </a:cubicBezTo>
                  <a:cubicBezTo>
                    <a:pt x="43" y="103"/>
                    <a:pt x="48" y="110"/>
                    <a:pt x="53" y="115"/>
                  </a:cubicBezTo>
                  <a:close/>
                  <a:moveTo>
                    <a:pt x="64" y="116"/>
                  </a:moveTo>
                  <a:cubicBezTo>
                    <a:pt x="64" y="92"/>
                    <a:pt x="64" y="92"/>
                    <a:pt x="64" y="92"/>
                  </a:cubicBezTo>
                  <a:cubicBezTo>
                    <a:pt x="70" y="92"/>
                    <a:pt x="75" y="93"/>
                    <a:pt x="81" y="95"/>
                  </a:cubicBezTo>
                  <a:cubicBezTo>
                    <a:pt x="76" y="103"/>
                    <a:pt x="71" y="110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lose/>
                  <a:moveTo>
                    <a:pt x="84" y="96"/>
                  </a:moveTo>
                  <a:cubicBezTo>
                    <a:pt x="89" y="98"/>
                    <a:pt x="93" y="100"/>
                    <a:pt x="97" y="103"/>
                  </a:cubicBezTo>
                  <a:cubicBezTo>
                    <a:pt x="90" y="109"/>
                    <a:pt x="81" y="114"/>
                    <a:pt x="71" y="115"/>
                  </a:cubicBezTo>
                  <a:cubicBezTo>
                    <a:pt x="76" y="110"/>
                    <a:pt x="81" y="103"/>
                    <a:pt x="84" y="96"/>
                  </a:cubicBezTo>
                  <a:close/>
                  <a:moveTo>
                    <a:pt x="82" y="91"/>
                  </a:moveTo>
                  <a:cubicBezTo>
                    <a:pt x="76" y="89"/>
                    <a:pt x="70" y="88"/>
                    <a:pt x="64" y="88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74"/>
                    <a:pt x="86" y="83"/>
                    <a:pt x="82" y="91"/>
                  </a:cubicBezTo>
                  <a:close/>
                  <a:moveTo>
                    <a:pt x="64" y="60"/>
                  </a:moveTo>
                  <a:cubicBezTo>
                    <a:pt x="64" y="40"/>
                    <a:pt x="64" y="40"/>
                    <a:pt x="64" y="40"/>
                  </a:cubicBezTo>
                  <a:cubicBezTo>
                    <a:pt x="71" y="40"/>
                    <a:pt x="77" y="38"/>
                    <a:pt x="84" y="36"/>
                  </a:cubicBezTo>
                  <a:cubicBezTo>
                    <a:pt x="86" y="44"/>
                    <a:pt x="88" y="52"/>
                    <a:pt x="88" y="60"/>
                  </a:cubicBezTo>
                  <a:lnTo>
                    <a:pt x="64" y="60"/>
                  </a:lnTo>
                  <a:close/>
                  <a:moveTo>
                    <a:pt x="22" y="26"/>
                  </a:moveTo>
                  <a:cubicBezTo>
                    <a:pt x="26" y="30"/>
                    <a:pt x="31" y="33"/>
                    <a:pt x="37" y="35"/>
                  </a:cubicBezTo>
                  <a:cubicBezTo>
                    <a:pt x="34" y="43"/>
                    <a:pt x="32" y="51"/>
                    <a:pt x="32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47"/>
                    <a:pt x="14" y="35"/>
                    <a:pt x="22" y="26"/>
                  </a:cubicBezTo>
                  <a:close/>
                  <a:moveTo>
                    <a:pt x="8" y="64"/>
                  </a:moveTo>
                  <a:cubicBezTo>
                    <a:pt x="32" y="64"/>
                    <a:pt x="32" y="64"/>
                    <a:pt x="32" y="64"/>
                  </a:cubicBezTo>
                  <a:cubicBezTo>
                    <a:pt x="32" y="74"/>
                    <a:pt x="34" y="84"/>
                    <a:pt x="38" y="93"/>
                  </a:cubicBezTo>
                  <a:cubicBezTo>
                    <a:pt x="33" y="95"/>
                    <a:pt x="28" y="97"/>
                    <a:pt x="24" y="100"/>
                  </a:cubicBezTo>
                  <a:cubicBezTo>
                    <a:pt x="15" y="91"/>
                    <a:pt x="9" y="78"/>
                    <a:pt x="8" y="64"/>
                  </a:cubicBezTo>
                  <a:close/>
                  <a:moveTo>
                    <a:pt x="100" y="100"/>
                  </a:moveTo>
                  <a:cubicBezTo>
                    <a:pt x="96" y="97"/>
                    <a:pt x="91" y="95"/>
                    <a:pt x="86" y="93"/>
                  </a:cubicBezTo>
                  <a:cubicBezTo>
                    <a:pt x="90" y="84"/>
                    <a:pt x="92" y="74"/>
                    <a:pt x="92" y="64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5" y="78"/>
                    <a:pt x="109" y="91"/>
                    <a:pt x="100" y="1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658175" y="2891903"/>
            <a:ext cx="685800" cy="685800"/>
            <a:chOff x="8877567" y="2712870"/>
            <a:chExt cx="914400" cy="914400"/>
          </a:xfrm>
        </p:grpSpPr>
        <p:sp>
          <p:nvSpPr>
            <p:cNvPr id="16" name="Oval 15"/>
            <p:cNvSpPr/>
            <p:nvPr/>
          </p:nvSpPr>
          <p:spPr>
            <a:xfrm>
              <a:off x="8877567" y="2712870"/>
              <a:ext cx="914400" cy="9144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9094261" y="2962682"/>
              <a:ext cx="481012" cy="392113"/>
              <a:chOff x="7085013" y="4876801"/>
              <a:chExt cx="481012" cy="392113"/>
            </a:xfrm>
            <a:solidFill>
              <a:schemeClr val="bg1"/>
            </a:solidFill>
          </p:grpSpPr>
          <p:sp>
            <p:nvSpPr>
              <p:cNvPr id="31" name="Freeform 6"/>
              <p:cNvSpPr>
                <a:spLocks noEditPoints="1"/>
              </p:cNvSpPr>
              <p:nvPr/>
            </p:nvSpPr>
            <p:spPr bwMode="auto">
              <a:xfrm>
                <a:off x="7416800" y="4997451"/>
                <a:ext cx="88900" cy="120650"/>
              </a:xfrm>
              <a:custGeom>
                <a:avLst/>
                <a:gdLst>
                  <a:gd name="T0" fmla="*/ 11 w 24"/>
                  <a:gd name="T1" fmla="*/ 2 h 32"/>
                  <a:gd name="T2" fmla="*/ 8 w 24"/>
                  <a:gd name="T3" fmla="*/ 0 h 32"/>
                  <a:gd name="T4" fmla="*/ 4 w 24"/>
                  <a:gd name="T5" fmla="*/ 0 h 32"/>
                  <a:gd name="T6" fmla="*/ 0 w 24"/>
                  <a:gd name="T7" fmla="*/ 4 h 32"/>
                  <a:gd name="T8" fmla="*/ 0 w 24"/>
                  <a:gd name="T9" fmla="*/ 28 h 32"/>
                  <a:gd name="T10" fmla="*/ 4 w 24"/>
                  <a:gd name="T11" fmla="*/ 32 h 32"/>
                  <a:gd name="T12" fmla="*/ 20 w 24"/>
                  <a:gd name="T13" fmla="*/ 32 h 32"/>
                  <a:gd name="T14" fmla="*/ 24 w 24"/>
                  <a:gd name="T15" fmla="*/ 28 h 32"/>
                  <a:gd name="T16" fmla="*/ 24 w 24"/>
                  <a:gd name="T17" fmla="*/ 22 h 32"/>
                  <a:gd name="T18" fmla="*/ 23 w 24"/>
                  <a:gd name="T19" fmla="*/ 20 h 32"/>
                  <a:gd name="T20" fmla="*/ 11 w 24"/>
                  <a:gd name="T21" fmla="*/ 2 h 32"/>
                  <a:gd name="T22" fmla="*/ 20 w 24"/>
                  <a:gd name="T23" fmla="*/ 28 h 32"/>
                  <a:gd name="T24" fmla="*/ 4 w 24"/>
                  <a:gd name="T25" fmla="*/ 28 h 32"/>
                  <a:gd name="T26" fmla="*/ 4 w 24"/>
                  <a:gd name="T27" fmla="*/ 4 h 32"/>
                  <a:gd name="T28" fmla="*/ 8 w 24"/>
                  <a:gd name="T29" fmla="*/ 4 h 32"/>
                  <a:gd name="T30" fmla="*/ 20 w 24"/>
                  <a:gd name="T31" fmla="*/ 22 h 32"/>
                  <a:gd name="T32" fmla="*/ 20 w 24"/>
                  <a:gd name="T3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" h="32">
                    <a:moveTo>
                      <a:pt x="11" y="2"/>
                    </a:moveTo>
                    <a:cubicBezTo>
                      <a:pt x="11" y="1"/>
                      <a:pt x="9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0"/>
                      <a:pt x="2" y="32"/>
                      <a:pt x="4" y="32"/>
                    </a:cubicBezTo>
                    <a:cubicBezTo>
                      <a:pt x="20" y="32"/>
                      <a:pt x="20" y="32"/>
                      <a:pt x="20" y="32"/>
                    </a:cubicBezTo>
                    <a:cubicBezTo>
                      <a:pt x="22" y="32"/>
                      <a:pt x="24" y="30"/>
                      <a:pt x="24" y="28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1"/>
                      <a:pt x="24" y="20"/>
                      <a:pt x="23" y="20"/>
                    </a:cubicBezTo>
                    <a:lnTo>
                      <a:pt x="11" y="2"/>
                    </a:lnTo>
                    <a:close/>
                    <a:moveTo>
                      <a:pt x="20" y="28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20" y="22"/>
                      <a:pt x="20" y="22"/>
                      <a:pt x="20" y="22"/>
                    </a:cubicBezTo>
                    <a:lnTo>
                      <a:pt x="2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2" name="Freeform 7"/>
              <p:cNvSpPr>
                <a:spLocks noEditPoints="1"/>
              </p:cNvSpPr>
              <p:nvPr/>
            </p:nvSpPr>
            <p:spPr bwMode="auto">
              <a:xfrm>
                <a:off x="7085013" y="4876801"/>
                <a:ext cx="481012" cy="392113"/>
              </a:xfrm>
              <a:custGeom>
                <a:avLst/>
                <a:gdLst>
                  <a:gd name="T0" fmla="*/ 126 w 128"/>
                  <a:gd name="T1" fmla="*/ 49 h 104"/>
                  <a:gd name="T2" fmla="*/ 110 w 128"/>
                  <a:gd name="T3" fmla="*/ 25 h 104"/>
                  <a:gd name="T4" fmla="*/ 100 w 128"/>
                  <a:gd name="T5" fmla="*/ 20 h 104"/>
                  <a:gd name="T6" fmla="*/ 84 w 128"/>
                  <a:gd name="T7" fmla="*/ 20 h 104"/>
                  <a:gd name="T8" fmla="*/ 84 w 128"/>
                  <a:gd name="T9" fmla="*/ 12 h 104"/>
                  <a:gd name="T10" fmla="*/ 72 w 128"/>
                  <a:gd name="T11" fmla="*/ 0 h 104"/>
                  <a:gd name="T12" fmla="*/ 12 w 128"/>
                  <a:gd name="T13" fmla="*/ 0 h 104"/>
                  <a:gd name="T14" fmla="*/ 0 w 128"/>
                  <a:gd name="T15" fmla="*/ 12 h 104"/>
                  <a:gd name="T16" fmla="*/ 0 w 128"/>
                  <a:gd name="T17" fmla="*/ 56 h 104"/>
                  <a:gd name="T18" fmla="*/ 12 w 128"/>
                  <a:gd name="T19" fmla="*/ 68 h 104"/>
                  <a:gd name="T20" fmla="*/ 12 w 128"/>
                  <a:gd name="T21" fmla="*/ 68 h 104"/>
                  <a:gd name="T22" fmla="*/ 12 w 128"/>
                  <a:gd name="T23" fmla="*/ 80 h 104"/>
                  <a:gd name="T24" fmla="*/ 24 w 128"/>
                  <a:gd name="T25" fmla="*/ 92 h 104"/>
                  <a:gd name="T26" fmla="*/ 29 w 128"/>
                  <a:gd name="T27" fmla="*/ 92 h 104"/>
                  <a:gd name="T28" fmla="*/ 44 w 128"/>
                  <a:gd name="T29" fmla="*/ 104 h 104"/>
                  <a:gd name="T30" fmla="*/ 59 w 128"/>
                  <a:gd name="T31" fmla="*/ 92 h 104"/>
                  <a:gd name="T32" fmla="*/ 81 w 128"/>
                  <a:gd name="T33" fmla="*/ 92 h 104"/>
                  <a:gd name="T34" fmla="*/ 96 w 128"/>
                  <a:gd name="T35" fmla="*/ 104 h 104"/>
                  <a:gd name="T36" fmla="*/ 111 w 128"/>
                  <a:gd name="T37" fmla="*/ 92 h 104"/>
                  <a:gd name="T38" fmla="*/ 116 w 128"/>
                  <a:gd name="T39" fmla="*/ 92 h 104"/>
                  <a:gd name="T40" fmla="*/ 128 w 128"/>
                  <a:gd name="T41" fmla="*/ 80 h 104"/>
                  <a:gd name="T42" fmla="*/ 128 w 128"/>
                  <a:gd name="T43" fmla="*/ 56 h 104"/>
                  <a:gd name="T44" fmla="*/ 126 w 128"/>
                  <a:gd name="T45" fmla="*/ 49 h 104"/>
                  <a:gd name="T46" fmla="*/ 12 w 128"/>
                  <a:gd name="T47" fmla="*/ 60 h 104"/>
                  <a:gd name="T48" fmla="*/ 8 w 128"/>
                  <a:gd name="T49" fmla="*/ 56 h 104"/>
                  <a:gd name="T50" fmla="*/ 8 w 128"/>
                  <a:gd name="T51" fmla="*/ 12 h 104"/>
                  <a:gd name="T52" fmla="*/ 12 w 128"/>
                  <a:gd name="T53" fmla="*/ 8 h 104"/>
                  <a:gd name="T54" fmla="*/ 72 w 128"/>
                  <a:gd name="T55" fmla="*/ 8 h 104"/>
                  <a:gd name="T56" fmla="*/ 76 w 128"/>
                  <a:gd name="T57" fmla="*/ 12 h 104"/>
                  <a:gd name="T58" fmla="*/ 76 w 128"/>
                  <a:gd name="T59" fmla="*/ 20 h 104"/>
                  <a:gd name="T60" fmla="*/ 76 w 128"/>
                  <a:gd name="T61" fmla="*/ 28 h 104"/>
                  <a:gd name="T62" fmla="*/ 76 w 128"/>
                  <a:gd name="T63" fmla="*/ 56 h 104"/>
                  <a:gd name="T64" fmla="*/ 72 w 128"/>
                  <a:gd name="T65" fmla="*/ 60 h 104"/>
                  <a:gd name="T66" fmla="*/ 12 w 128"/>
                  <a:gd name="T67" fmla="*/ 60 h 104"/>
                  <a:gd name="T68" fmla="*/ 44 w 128"/>
                  <a:gd name="T69" fmla="*/ 96 h 104"/>
                  <a:gd name="T70" fmla="*/ 36 w 128"/>
                  <a:gd name="T71" fmla="*/ 88 h 104"/>
                  <a:gd name="T72" fmla="*/ 44 w 128"/>
                  <a:gd name="T73" fmla="*/ 80 h 104"/>
                  <a:gd name="T74" fmla="*/ 52 w 128"/>
                  <a:gd name="T75" fmla="*/ 88 h 104"/>
                  <a:gd name="T76" fmla="*/ 44 w 128"/>
                  <a:gd name="T77" fmla="*/ 96 h 104"/>
                  <a:gd name="T78" fmla="*/ 96 w 128"/>
                  <a:gd name="T79" fmla="*/ 96 h 104"/>
                  <a:gd name="T80" fmla="*/ 88 w 128"/>
                  <a:gd name="T81" fmla="*/ 88 h 104"/>
                  <a:gd name="T82" fmla="*/ 96 w 128"/>
                  <a:gd name="T83" fmla="*/ 80 h 104"/>
                  <a:gd name="T84" fmla="*/ 104 w 128"/>
                  <a:gd name="T85" fmla="*/ 88 h 104"/>
                  <a:gd name="T86" fmla="*/ 96 w 128"/>
                  <a:gd name="T87" fmla="*/ 96 h 104"/>
                  <a:gd name="T88" fmla="*/ 120 w 128"/>
                  <a:gd name="T89" fmla="*/ 80 h 104"/>
                  <a:gd name="T90" fmla="*/ 116 w 128"/>
                  <a:gd name="T91" fmla="*/ 84 h 104"/>
                  <a:gd name="T92" fmla="*/ 111 w 128"/>
                  <a:gd name="T93" fmla="*/ 84 h 104"/>
                  <a:gd name="T94" fmla="*/ 96 w 128"/>
                  <a:gd name="T95" fmla="*/ 72 h 104"/>
                  <a:gd name="T96" fmla="*/ 81 w 128"/>
                  <a:gd name="T97" fmla="*/ 84 h 104"/>
                  <a:gd name="T98" fmla="*/ 59 w 128"/>
                  <a:gd name="T99" fmla="*/ 84 h 104"/>
                  <a:gd name="T100" fmla="*/ 44 w 128"/>
                  <a:gd name="T101" fmla="*/ 72 h 104"/>
                  <a:gd name="T102" fmla="*/ 29 w 128"/>
                  <a:gd name="T103" fmla="*/ 84 h 104"/>
                  <a:gd name="T104" fmla="*/ 24 w 128"/>
                  <a:gd name="T105" fmla="*/ 84 h 104"/>
                  <a:gd name="T106" fmla="*/ 20 w 128"/>
                  <a:gd name="T107" fmla="*/ 80 h 104"/>
                  <a:gd name="T108" fmla="*/ 20 w 128"/>
                  <a:gd name="T109" fmla="*/ 68 h 104"/>
                  <a:gd name="T110" fmla="*/ 72 w 128"/>
                  <a:gd name="T111" fmla="*/ 68 h 104"/>
                  <a:gd name="T112" fmla="*/ 84 w 128"/>
                  <a:gd name="T113" fmla="*/ 56 h 104"/>
                  <a:gd name="T114" fmla="*/ 84 w 128"/>
                  <a:gd name="T115" fmla="*/ 28 h 104"/>
                  <a:gd name="T116" fmla="*/ 100 w 128"/>
                  <a:gd name="T117" fmla="*/ 28 h 104"/>
                  <a:gd name="T118" fmla="*/ 103 w 128"/>
                  <a:gd name="T119" fmla="*/ 30 h 104"/>
                  <a:gd name="T120" fmla="*/ 119 w 128"/>
                  <a:gd name="T121" fmla="*/ 54 h 104"/>
                  <a:gd name="T122" fmla="*/ 120 w 128"/>
                  <a:gd name="T123" fmla="*/ 56 h 104"/>
                  <a:gd name="T124" fmla="*/ 120 w 128"/>
                  <a:gd name="T125" fmla="*/ 8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8" h="104">
                    <a:moveTo>
                      <a:pt x="126" y="49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08" y="22"/>
                      <a:pt x="104" y="20"/>
                      <a:pt x="100" y="20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4" y="12"/>
                      <a:pt x="84" y="12"/>
                      <a:pt x="84" y="12"/>
                    </a:cubicBezTo>
                    <a:cubicBezTo>
                      <a:pt x="84" y="5"/>
                      <a:pt x="79" y="0"/>
                      <a:pt x="7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3"/>
                      <a:pt x="5" y="68"/>
                      <a:pt x="12" y="68"/>
                    </a:cubicBezTo>
                    <a:cubicBezTo>
                      <a:pt x="12" y="68"/>
                      <a:pt x="12" y="68"/>
                      <a:pt x="12" y="68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2" y="87"/>
                      <a:pt x="17" y="92"/>
                      <a:pt x="24" y="92"/>
                    </a:cubicBezTo>
                    <a:cubicBezTo>
                      <a:pt x="29" y="92"/>
                      <a:pt x="29" y="92"/>
                      <a:pt x="29" y="92"/>
                    </a:cubicBezTo>
                    <a:cubicBezTo>
                      <a:pt x="30" y="99"/>
                      <a:pt x="37" y="104"/>
                      <a:pt x="44" y="104"/>
                    </a:cubicBezTo>
                    <a:cubicBezTo>
                      <a:pt x="51" y="104"/>
                      <a:pt x="58" y="99"/>
                      <a:pt x="59" y="92"/>
                    </a:cubicBezTo>
                    <a:cubicBezTo>
                      <a:pt x="81" y="92"/>
                      <a:pt x="81" y="92"/>
                      <a:pt x="81" y="92"/>
                    </a:cubicBezTo>
                    <a:cubicBezTo>
                      <a:pt x="82" y="99"/>
                      <a:pt x="89" y="104"/>
                      <a:pt x="96" y="104"/>
                    </a:cubicBezTo>
                    <a:cubicBezTo>
                      <a:pt x="103" y="104"/>
                      <a:pt x="110" y="99"/>
                      <a:pt x="111" y="92"/>
                    </a:cubicBezTo>
                    <a:cubicBezTo>
                      <a:pt x="116" y="92"/>
                      <a:pt x="116" y="92"/>
                      <a:pt x="116" y="92"/>
                    </a:cubicBezTo>
                    <a:cubicBezTo>
                      <a:pt x="123" y="92"/>
                      <a:pt x="128" y="87"/>
                      <a:pt x="128" y="80"/>
                    </a:cubicBezTo>
                    <a:cubicBezTo>
                      <a:pt x="128" y="56"/>
                      <a:pt x="128" y="56"/>
                      <a:pt x="128" y="56"/>
                    </a:cubicBezTo>
                    <a:cubicBezTo>
                      <a:pt x="128" y="54"/>
                      <a:pt x="127" y="51"/>
                      <a:pt x="126" y="49"/>
                    </a:cubicBezTo>
                    <a:close/>
                    <a:moveTo>
                      <a:pt x="12" y="60"/>
                    </a:moveTo>
                    <a:cubicBezTo>
                      <a:pt x="10" y="60"/>
                      <a:pt x="8" y="58"/>
                      <a:pt x="8" y="56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72" y="8"/>
                      <a:pt x="72" y="8"/>
                      <a:pt x="72" y="8"/>
                    </a:cubicBezTo>
                    <a:cubicBezTo>
                      <a:pt x="74" y="8"/>
                      <a:pt x="76" y="10"/>
                      <a:pt x="76" y="12"/>
                    </a:cubicBezTo>
                    <a:cubicBezTo>
                      <a:pt x="76" y="20"/>
                      <a:pt x="76" y="20"/>
                      <a:pt x="76" y="20"/>
                    </a:cubicBezTo>
                    <a:cubicBezTo>
                      <a:pt x="76" y="28"/>
                      <a:pt x="76" y="28"/>
                      <a:pt x="76" y="28"/>
                    </a:cubicBezTo>
                    <a:cubicBezTo>
                      <a:pt x="76" y="56"/>
                      <a:pt x="76" y="56"/>
                      <a:pt x="76" y="56"/>
                    </a:cubicBezTo>
                    <a:cubicBezTo>
                      <a:pt x="76" y="58"/>
                      <a:pt x="74" y="60"/>
                      <a:pt x="72" y="60"/>
                    </a:cubicBezTo>
                    <a:lnTo>
                      <a:pt x="12" y="60"/>
                    </a:lnTo>
                    <a:close/>
                    <a:moveTo>
                      <a:pt x="44" y="96"/>
                    </a:moveTo>
                    <a:cubicBezTo>
                      <a:pt x="40" y="96"/>
                      <a:pt x="36" y="92"/>
                      <a:pt x="36" y="88"/>
                    </a:cubicBezTo>
                    <a:cubicBezTo>
                      <a:pt x="36" y="84"/>
                      <a:pt x="40" y="80"/>
                      <a:pt x="44" y="80"/>
                    </a:cubicBezTo>
                    <a:cubicBezTo>
                      <a:pt x="48" y="80"/>
                      <a:pt x="52" y="84"/>
                      <a:pt x="52" y="88"/>
                    </a:cubicBezTo>
                    <a:cubicBezTo>
                      <a:pt x="52" y="92"/>
                      <a:pt x="48" y="96"/>
                      <a:pt x="44" y="96"/>
                    </a:cubicBezTo>
                    <a:close/>
                    <a:moveTo>
                      <a:pt x="96" y="96"/>
                    </a:moveTo>
                    <a:cubicBezTo>
                      <a:pt x="92" y="96"/>
                      <a:pt x="88" y="92"/>
                      <a:pt x="88" y="88"/>
                    </a:cubicBezTo>
                    <a:cubicBezTo>
                      <a:pt x="88" y="84"/>
                      <a:pt x="92" y="80"/>
                      <a:pt x="96" y="80"/>
                    </a:cubicBezTo>
                    <a:cubicBezTo>
                      <a:pt x="100" y="80"/>
                      <a:pt x="104" y="84"/>
                      <a:pt x="104" y="88"/>
                    </a:cubicBezTo>
                    <a:cubicBezTo>
                      <a:pt x="104" y="92"/>
                      <a:pt x="100" y="96"/>
                      <a:pt x="96" y="96"/>
                    </a:cubicBezTo>
                    <a:close/>
                    <a:moveTo>
                      <a:pt x="120" y="80"/>
                    </a:moveTo>
                    <a:cubicBezTo>
                      <a:pt x="120" y="82"/>
                      <a:pt x="118" y="84"/>
                      <a:pt x="116" y="84"/>
                    </a:cubicBezTo>
                    <a:cubicBezTo>
                      <a:pt x="111" y="84"/>
                      <a:pt x="111" y="84"/>
                      <a:pt x="111" y="84"/>
                    </a:cubicBezTo>
                    <a:cubicBezTo>
                      <a:pt x="110" y="77"/>
                      <a:pt x="103" y="72"/>
                      <a:pt x="96" y="72"/>
                    </a:cubicBezTo>
                    <a:cubicBezTo>
                      <a:pt x="89" y="72"/>
                      <a:pt x="82" y="77"/>
                      <a:pt x="81" y="84"/>
                    </a:cubicBezTo>
                    <a:cubicBezTo>
                      <a:pt x="59" y="84"/>
                      <a:pt x="59" y="84"/>
                      <a:pt x="59" y="84"/>
                    </a:cubicBezTo>
                    <a:cubicBezTo>
                      <a:pt x="58" y="77"/>
                      <a:pt x="51" y="72"/>
                      <a:pt x="44" y="72"/>
                    </a:cubicBezTo>
                    <a:cubicBezTo>
                      <a:pt x="37" y="72"/>
                      <a:pt x="30" y="77"/>
                      <a:pt x="29" y="84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22" y="84"/>
                      <a:pt x="20" y="82"/>
                      <a:pt x="20" y="8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72" y="68"/>
                      <a:pt x="72" y="68"/>
                      <a:pt x="72" y="68"/>
                    </a:cubicBezTo>
                    <a:cubicBezTo>
                      <a:pt x="79" y="68"/>
                      <a:pt x="84" y="63"/>
                      <a:pt x="84" y="56"/>
                    </a:cubicBezTo>
                    <a:cubicBezTo>
                      <a:pt x="84" y="28"/>
                      <a:pt x="84" y="28"/>
                      <a:pt x="84" y="28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101" y="28"/>
                      <a:pt x="103" y="29"/>
                      <a:pt x="103" y="30"/>
                    </a:cubicBezTo>
                    <a:cubicBezTo>
                      <a:pt x="119" y="54"/>
                      <a:pt x="119" y="54"/>
                      <a:pt x="119" y="54"/>
                    </a:cubicBezTo>
                    <a:cubicBezTo>
                      <a:pt x="120" y="54"/>
                      <a:pt x="120" y="55"/>
                      <a:pt x="120" y="56"/>
                    </a:cubicBezTo>
                    <a:lnTo>
                      <a:pt x="120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39" name="Group 38"/>
          <p:cNvGrpSpPr/>
          <p:nvPr/>
        </p:nvGrpSpPr>
        <p:grpSpPr>
          <a:xfrm>
            <a:off x="3418513" y="2891903"/>
            <a:ext cx="685800" cy="685800"/>
            <a:chOff x="4558017" y="2712870"/>
            <a:chExt cx="914400" cy="914400"/>
          </a:xfrm>
        </p:grpSpPr>
        <p:sp>
          <p:nvSpPr>
            <p:cNvPr id="14" name="Oval 13"/>
            <p:cNvSpPr/>
            <p:nvPr/>
          </p:nvSpPr>
          <p:spPr>
            <a:xfrm>
              <a:off x="4558017" y="2712870"/>
              <a:ext cx="914400" cy="91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4774711" y="2917439"/>
              <a:ext cx="481012" cy="482600"/>
              <a:chOff x="4198938" y="2905126"/>
              <a:chExt cx="481012" cy="482600"/>
            </a:xfrm>
            <a:solidFill>
              <a:schemeClr val="bg1"/>
            </a:solidFill>
          </p:grpSpPr>
          <p:sp>
            <p:nvSpPr>
              <p:cNvPr id="34" name="Freeform 57"/>
              <p:cNvSpPr>
                <a:spLocks noEditPoints="1"/>
              </p:cNvSpPr>
              <p:nvPr/>
            </p:nvSpPr>
            <p:spPr bwMode="auto">
              <a:xfrm>
                <a:off x="41989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5" name="Freeform 58"/>
              <p:cNvSpPr>
                <a:spLocks noEditPoints="1"/>
              </p:cNvSpPr>
              <p:nvPr/>
            </p:nvSpPr>
            <p:spPr bwMode="auto">
              <a:xfrm>
                <a:off x="45291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6" name="Freeform 59"/>
              <p:cNvSpPr>
                <a:spLocks noEditPoints="1"/>
              </p:cNvSpPr>
              <p:nvPr/>
            </p:nvSpPr>
            <p:spPr bwMode="auto">
              <a:xfrm>
                <a:off x="4364038" y="2905126"/>
                <a:ext cx="150812" cy="482600"/>
              </a:xfrm>
              <a:custGeom>
                <a:avLst/>
                <a:gdLst>
                  <a:gd name="T0" fmla="*/ 32 w 40"/>
                  <a:gd name="T1" fmla="*/ 72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72 h 128"/>
                  <a:gd name="T10" fmla="*/ 0 w 40"/>
                  <a:gd name="T11" fmla="*/ 88 h 128"/>
                  <a:gd name="T12" fmla="*/ 8 w 40"/>
                  <a:gd name="T13" fmla="*/ 104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104 h 128"/>
                  <a:gd name="T22" fmla="*/ 40 w 40"/>
                  <a:gd name="T23" fmla="*/ 88 h 128"/>
                  <a:gd name="T24" fmla="*/ 32 w 40"/>
                  <a:gd name="T25" fmla="*/ 72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68 h 128"/>
                  <a:gd name="T34" fmla="*/ 20 w 40"/>
                  <a:gd name="T35" fmla="*/ 68 h 128"/>
                  <a:gd name="T36" fmla="*/ 16 w 40"/>
                  <a:gd name="T37" fmla="*/ 68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108 h 128"/>
                  <a:gd name="T48" fmla="*/ 20 w 40"/>
                  <a:gd name="T49" fmla="*/ 108 h 128"/>
                  <a:gd name="T50" fmla="*/ 24 w 40"/>
                  <a:gd name="T51" fmla="*/ 108 h 128"/>
                  <a:gd name="T52" fmla="*/ 24 w 40"/>
                  <a:gd name="T53" fmla="*/ 116 h 128"/>
                  <a:gd name="T54" fmla="*/ 31 w 40"/>
                  <a:gd name="T55" fmla="*/ 91 h 128"/>
                  <a:gd name="T56" fmla="*/ 31 w 40"/>
                  <a:gd name="T57" fmla="*/ 92 h 128"/>
                  <a:gd name="T58" fmla="*/ 30 w 40"/>
                  <a:gd name="T59" fmla="*/ 95 h 128"/>
                  <a:gd name="T60" fmla="*/ 30 w 40"/>
                  <a:gd name="T61" fmla="*/ 95 h 128"/>
                  <a:gd name="T62" fmla="*/ 27 w 40"/>
                  <a:gd name="T63" fmla="*/ 98 h 128"/>
                  <a:gd name="T64" fmla="*/ 27 w 40"/>
                  <a:gd name="T65" fmla="*/ 98 h 128"/>
                  <a:gd name="T66" fmla="*/ 24 w 40"/>
                  <a:gd name="T67" fmla="*/ 99 h 128"/>
                  <a:gd name="T68" fmla="*/ 20 w 40"/>
                  <a:gd name="T69" fmla="*/ 100 h 128"/>
                  <a:gd name="T70" fmla="*/ 16 w 40"/>
                  <a:gd name="T71" fmla="*/ 99 h 128"/>
                  <a:gd name="T72" fmla="*/ 13 w 40"/>
                  <a:gd name="T73" fmla="*/ 98 h 128"/>
                  <a:gd name="T74" fmla="*/ 13 w 40"/>
                  <a:gd name="T75" fmla="*/ 98 h 128"/>
                  <a:gd name="T76" fmla="*/ 10 w 40"/>
                  <a:gd name="T77" fmla="*/ 95 h 128"/>
                  <a:gd name="T78" fmla="*/ 10 w 40"/>
                  <a:gd name="T79" fmla="*/ 95 h 128"/>
                  <a:gd name="T80" fmla="*/ 9 w 40"/>
                  <a:gd name="T81" fmla="*/ 92 h 128"/>
                  <a:gd name="T82" fmla="*/ 9 w 40"/>
                  <a:gd name="T83" fmla="*/ 91 h 128"/>
                  <a:gd name="T84" fmla="*/ 8 w 40"/>
                  <a:gd name="T85" fmla="*/ 88 h 128"/>
                  <a:gd name="T86" fmla="*/ 9 w 40"/>
                  <a:gd name="T87" fmla="*/ 85 h 128"/>
                  <a:gd name="T88" fmla="*/ 9 w 40"/>
                  <a:gd name="T89" fmla="*/ 84 h 128"/>
                  <a:gd name="T90" fmla="*/ 10 w 40"/>
                  <a:gd name="T91" fmla="*/ 81 h 128"/>
                  <a:gd name="T92" fmla="*/ 10 w 40"/>
                  <a:gd name="T93" fmla="*/ 81 h 128"/>
                  <a:gd name="T94" fmla="*/ 13 w 40"/>
                  <a:gd name="T95" fmla="*/ 78 h 128"/>
                  <a:gd name="T96" fmla="*/ 13 w 40"/>
                  <a:gd name="T97" fmla="*/ 78 h 128"/>
                  <a:gd name="T98" fmla="*/ 16 w 40"/>
                  <a:gd name="T99" fmla="*/ 77 h 128"/>
                  <a:gd name="T100" fmla="*/ 20 w 40"/>
                  <a:gd name="T101" fmla="*/ 76 h 128"/>
                  <a:gd name="T102" fmla="*/ 24 w 40"/>
                  <a:gd name="T103" fmla="*/ 77 h 128"/>
                  <a:gd name="T104" fmla="*/ 27 w 40"/>
                  <a:gd name="T105" fmla="*/ 78 h 128"/>
                  <a:gd name="T106" fmla="*/ 27 w 40"/>
                  <a:gd name="T107" fmla="*/ 78 h 128"/>
                  <a:gd name="T108" fmla="*/ 30 w 40"/>
                  <a:gd name="T109" fmla="*/ 81 h 128"/>
                  <a:gd name="T110" fmla="*/ 30 w 40"/>
                  <a:gd name="T111" fmla="*/ 81 h 128"/>
                  <a:gd name="T112" fmla="*/ 31 w 40"/>
                  <a:gd name="T113" fmla="*/ 84 h 128"/>
                  <a:gd name="T114" fmla="*/ 31 w 40"/>
                  <a:gd name="T115" fmla="*/ 85 h 128"/>
                  <a:gd name="T116" fmla="*/ 32 w 40"/>
                  <a:gd name="T117" fmla="*/ 88 h 128"/>
                  <a:gd name="T118" fmla="*/ 31 w 40"/>
                  <a:gd name="T119" fmla="*/ 91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72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72"/>
                      <a:pt x="8" y="72"/>
                      <a:pt x="8" y="72"/>
                    </a:cubicBezTo>
                    <a:cubicBezTo>
                      <a:pt x="3" y="76"/>
                      <a:pt x="0" y="81"/>
                      <a:pt x="0" y="88"/>
                    </a:cubicBezTo>
                    <a:cubicBezTo>
                      <a:pt x="0" y="95"/>
                      <a:pt x="3" y="100"/>
                      <a:pt x="8" y="104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104"/>
                      <a:pt x="32" y="104"/>
                      <a:pt x="32" y="104"/>
                    </a:cubicBezTo>
                    <a:cubicBezTo>
                      <a:pt x="37" y="100"/>
                      <a:pt x="40" y="95"/>
                      <a:pt x="40" y="88"/>
                    </a:cubicBezTo>
                    <a:cubicBezTo>
                      <a:pt x="40" y="81"/>
                      <a:pt x="37" y="76"/>
                      <a:pt x="32" y="72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23" y="68"/>
                      <a:pt x="21" y="68"/>
                      <a:pt x="20" y="68"/>
                    </a:cubicBezTo>
                    <a:cubicBezTo>
                      <a:pt x="19" y="68"/>
                      <a:pt x="17" y="68"/>
                      <a:pt x="16" y="68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108"/>
                      <a:pt x="16" y="108"/>
                      <a:pt x="16" y="108"/>
                    </a:cubicBezTo>
                    <a:cubicBezTo>
                      <a:pt x="17" y="108"/>
                      <a:pt x="19" y="108"/>
                      <a:pt x="20" y="108"/>
                    </a:cubicBezTo>
                    <a:cubicBezTo>
                      <a:pt x="21" y="108"/>
                      <a:pt x="23" y="108"/>
                      <a:pt x="24" y="108"/>
                    </a:cubicBezTo>
                    <a:lnTo>
                      <a:pt x="24" y="116"/>
                    </a:lnTo>
                    <a:close/>
                    <a:moveTo>
                      <a:pt x="31" y="91"/>
                    </a:moveTo>
                    <a:cubicBezTo>
                      <a:pt x="31" y="92"/>
                      <a:pt x="31" y="92"/>
                      <a:pt x="31" y="92"/>
                    </a:cubicBezTo>
                    <a:cubicBezTo>
                      <a:pt x="31" y="93"/>
                      <a:pt x="30" y="94"/>
                      <a:pt x="30" y="95"/>
                    </a:cubicBezTo>
                    <a:cubicBezTo>
                      <a:pt x="30" y="95"/>
                      <a:pt x="30" y="95"/>
                      <a:pt x="30" y="95"/>
                    </a:cubicBezTo>
                    <a:cubicBezTo>
                      <a:pt x="29" y="96"/>
                      <a:pt x="28" y="97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6" y="98"/>
                      <a:pt x="25" y="99"/>
                      <a:pt x="24" y="99"/>
                    </a:cubicBezTo>
                    <a:cubicBezTo>
                      <a:pt x="23" y="100"/>
                      <a:pt x="21" y="100"/>
                      <a:pt x="20" y="100"/>
                    </a:cubicBezTo>
                    <a:cubicBezTo>
                      <a:pt x="19" y="100"/>
                      <a:pt x="17" y="100"/>
                      <a:pt x="16" y="99"/>
                    </a:cubicBezTo>
                    <a:cubicBezTo>
                      <a:pt x="15" y="99"/>
                      <a:pt x="14" y="98"/>
                      <a:pt x="13" y="98"/>
                    </a:cubicBezTo>
                    <a:cubicBezTo>
                      <a:pt x="13" y="98"/>
                      <a:pt x="13" y="98"/>
                      <a:pt x="13" y="98"/>
                    </a:cubicBezTo>
                    <a:cubicBezTo>
                      <a:pt x="12" y="97"/>
                      <a:pt x="11" y="96"/>
                      <a:pt x="10" y="95"/>
                    </a:cubicBezTo>
                    <a:cubicBezTo>
                      <a:pt x="10" y="95"/>
                      <a:pt x="10" y="95"/>
                      <a:pt x="10" y="95"/>
                    </a:cubicBezTo>
                    <a:cubicBezTo>
                      <a:pt x="10" y="94"/>
                      <a:pt x="9" y="93"/>
                      <a:pt x="9" y="92"/>
                    </a:cubicBezTo>
                    <a:cubicBezTo>
                      <a:pt x="9" y="92"/>
                      <a:pt x="9" y="92"/>
                      <a:pt x="9" y="91"/>
                    </a:cubicBezTo>
                    <a:cubicBezTo>
                      <a:pt x="8" y="90"/>
                      <a:pt x="8" y="89"/>
                      <a:pt x="8" y="88"/>
                    </a:cubicBezTo>
                    <a:cubicBezTo>
                      <a:pt x="8" y="87"/>
                      <a:pt x="8" y="86"/>
                      <a:pt x="9" y="85"/>
                    </a:cubicBezTo>
                    <a:cubicBezTo>
                      <a:pt x="9" y="84"/>
                      <a:pt x="9" y="84"/>
                      <a:pt x="9" y="84"/>
                    </a:cubicBezTo>
                    <a:cubicBezTo>
                      <a:pt x="9" y="83"/>
                      <a:pt x="10" y="82"/>
                      <a:pt x="10" y="81"/>
                    </a:cubicBezTo>
                    <a:cubicBezTo>
                      <a:pt x="10" y="81"/>
                      <a:pt x="10" y="81"/>
                      <a:pt x="10" y="81"/>
                    </a:cubicBezTo>
                    <a:cubicBezTo>
                      <a:pt x="11" y="80"/>
                      <a:pt x="12" y="79"/>
                      <a:pt x="13" y="78"/>
                    </a:cubicBezTo>
                    <a:cubicBezTo>
                      <a:pt x="13" y="78"/>
                      <a:pt x="13" y="78"/>
                      <a:pt x="13" y="78"/>
                    </a:cubicBezTo>
                    <a:cubicBezTo>
                      <a:pt x="14" y="78"/>
                      <a:pt x="15" y="77"/>
                      <a:pt x="16" y="77"/>
                    </a:cubicBezTo>
                    <a:cubicBezTo>
                      <a:pt x="17" y="76"/>
                      <a:pt x="19" y="76"/>
                      <a:pt x="20" y="76"/>
                    </a:cubicBezTo>
                    <a:cubicBezTo>
                      <a:pt x="21" y="76"/>
                      <a:pt x="23" y="76"/>
                      <a:pt x="24" y="77"/>
                    </a:cubicBezTo>
                    <a:cubicBezTo>
                      <a:pt x="25" y="77"/>
                      <a:pt x="26" y="78"/>
                      <a:pt x="27" y="78"/>
                    </a:cubicBezTo>
                    <a:cubicBezTo>
                      <a:pt x="27" y="78"/>
                      <a:pt x="27" y="78"/>
                      <a:pt x="27" y="78"/>
                    </a:cubicBezTo>
                    <a:cubicBezTo>
                      <a:pt x="28" y="79"/>
                      <a:pt x="29" y="80"/>
                      <a:pt x="30" y="81"/>
                    </a:cubicBezTo>
                    <a:cubicBezTo>
                      <a:pt x="30" y="81"/>
                      <a:pt x="30" y="81"/>
                      <a:pt x="30" y="81"/>
                    </a:cubicBezTo>
                    <a:cubicBezTo>
                      <a:pt x="30" y="82"/>
                      <a:pt x="31" y="83"/>
                      <a:pt x="31" y="84"/>
                    </a:cubicBezTo>
                    <a:cubicBezTo>
                      <a:pt x="31" y="84"/>
                      <a:pt x="31" y="84"/>
                      <a:pt x="31" y="85"/>
                    </a:cubicBezTo>
                    <a:cubicBezTo>
                      <a:pt x="32" y="86"/>
                      <a:pt x="32" y="87"/>
                      <a:pt x="32" y="88"/>
                    </a:cubicBezTo>
                    <a:cubicBezTo>
                      <a:pt x="32" y="89"/>
                      <a:pt x="32" y="90"/>
                      <a:pt x="31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38" name="Group 37"/>
          <p:cNvGrpSpPr/>
          <p:nvPr/>
        </p:nvGrpSpPr>
        <p:grpSpPr>
          <a:xfrm>
            <a:off x="1800025" y="2891903"/>
            <a:ext cx="685800" cy="685800"/>
            <a:chOff x="2400033" y="2712870"/>
            <a:chExt cx="914400" cy="914400"/>
          </a:xfrm>
        </p:grpSpPr>
        <p:sp>
          <p:nvSpPr>
            <p:cNvPr id="13" name="Oval 12"/>
            <p:cNvSpPr/>
            <p:nvPr/>
          </p:nvSpPr>
          <p:spPr>
            <a:xfrm>
              <a:off x="2400033" y="2712870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Freeform 60"/>
            <p:cNvSpPr>
              <a:spLocks noEditPoints="1"/>
            </p:cNvSpPr>
            <p:nvPr/>
          </p:nvSpPr>
          <p:spPr bwMode="auto">
            <a:xfrm>
              <a:off x="2616727" y="2917439"/>
              <a:ext cx="481012" cy="482600"/>
            </a:xfrm>
            <a:custGeom>
              <a:avLst/>
              <a:gdLst>
                <a:gd name="T0" fmla="*/ 126 w 128"/>
                <a:gd name="T1" fmla="*/ 1 h 128"/>
                <a:gd name="T2" fmla="*/ 124 w 128"/>
                <a:gd name="T3" fmla="*/ 0 h 128"/>
                <a:gd name="T4" fmla="*/ 122 w 128"/>
                <a:gd name="T5" fmla="*/ 1 h 128"/>
                <a:gd name="T6" fmla="*/ 2 w 128"/>
                <a:gd name="T7" fmla="*/ 81 h 128"/>
                <a:gd name="T8" fmla="*/ 0 w 128"/>
                <a:gd name="T9" fmla="*/ 84 h 128"/>
                <a:gd name="T10" fmla="*/ 3 w 128"/>
                <a:gd name="T11" fmla="*/ 88 h 128"/>
                <a:gd name="T12" fmla="*/ 34 w 128"/>
                <a:gd name="T13" fmla="*/ 100 h 128"/>
                <a:gd name="T14" fmla="*/ 49 w 128"/>
                <a:gd name="T15" fmla="*/ 126 h 128"/>
                <a:gd name="T16" fmla="*/ 52 w 128"/>
                <a:gd name="T17" fmla="*/ 128 h 128"/>
                <a:gd name="T18" fmla="*/ 52 w 128"/>
                <a:gd name="T19" fmla="*/ 128 h 128"/>
                <a:gd name="T20" fmla="*/ 55 w 128"/>
                <a:gd name="T21" fmla="*/ 126 h 128"/>
                <a:gd name="T22" fmla="*/ 64 w 128"/>
                <a:gd name="T23" fmla="*/ 112 h 128"/>
                <a:gd name="T24" fmla="*/ 103 w 128"/>
                <a:gd name="T25" fmla="*/ 128 h 128"/>
                <a:gd name="T26" fmla="*/ 104 w 128"/>
                <a:gd name="T27" fmla="*/ 128 h 128"/>
                <a:gd name="T28" fmla="*/ 106 w 128"/>
                <a:gd name="T29" fmla="*/ 127 h 128"/>
                <a:gd name="T30" fmla="*/ 108 w 128"/>
                <a:gd name="T31" fmla="*/ 125 h 128"/>
                <a:gd name="T32" fmla="*/ 128 w 128"/>
                <a:gd name="T33" fmla="*/ 5 h 128"/>
                <a:gd name="T34" fmla="*/ 126 w 128"/>
                <a:gd name="T35" fmla="*/ 1 h 128"/>
                <a:gd name="T36" fmla="*/ 13 w 128"/>
                <a:gd name="T37" fmla="*/ 83 h 128"/>
                <a:gd name="T38" fmla="*/ 105 w 128"/>
                <a:gd name="T39" fmla="*/ 21 h 128"/>
                <a:gd name="T40" fmla="*/ 38 w 128"/>
                <a:gd name="T41" fmla="*/ 93 h 128"/>
                <a:gd name="T42" fmla="*/ 37 w 128"/>
                <a:gd name="T43" fmla="*/ 93 h 128"/>
                <a:gd name="T44" fmla="*/ 13 w 128"/>
                <a:gd name="T45" fmla="*/ 83 h 128"/>
                <a:gd name="T46" fmla="*/ 41 w 128"/>
                <a:gd name="T47" fmla="*/ 96 h 128"/>
                <a:gd name="T48" fmla="*/ 41 w 128"/>
                <a:gd name="T49" fmla="*/ 96 h 128"/>
                <a:gd name="T50" fmla="*/ 117 w 128"/>
                <a:gd name="T51" fmla="*/ 15 h 128"/>
                <a:gd name="T52" fmla="*/ 52 w 128"/>
                <a:gd name="T53" fmla="*/ 116 h 128"/>
                <a:gd name="T54" fmla="*/ 41 w 128"/>
                <a:gd name="T55" fmla="*/ 96 h 128"/>
                <a:gd name="T56" fmla="*/ 101 w 128"/>
                <a:gd name="T57" fmla="*/ 118 h 128"/>
                <a:gd name="T58" fmla="*/ 67 w 128"/>
                <a:gd name="T59" fmla="*/ 105 h 128"/>
                <a:gd name="T60" fmla="*/ 64 w 128"/>
                <a:gd name="T61" fmla="*/ 104 h 128"/>
                <a:gd name="T62" fmla="*/ 117 w 128"/>
                <a:gd name="T63" fmla="*/ 23 h 128"/>
                <a:gd name="T64" fmla="*/ 101 w 128"/>
                <a:gd name="T65" fmla="*/ 1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8" h="128">
                  <a:moveTo>
                    <a:pt x="126" y="1"/>
                  </a:moveTo>
                  <a:cubicBezTo>
                    <a:pt x="126" y="0"/>
                    <a:pt x="125" y="0"/>
                    <a:pt x="124" y="0"/>
                  </a:cubicBezTo>
                  <a:cubicBezTo>
                    <a:pt x="123" y="0"/>
                    <a:pt x="122" y="0"/>
                    <a:pt x="122" y="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81"/>
                    <a:pt x="0" y="83"/>
                    <a:pt x="0" y="84"/>
                  </a:cubicBezTo>
                  <a:cubicBezTo>
                    <a:pt x="0" y="86"/>
                    <a:pt x="1" y="87"/>
                    <a:pt x="3" y="88"/>
                  </a:cubicBezTo>
                  <a:cubicBezTo>
                    <a:pt x="34" y="100"/>
                    <a:pt x="34" y="100"/>
                    <a:pt x="34" y="100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49" y="127"/>
                    <a:pt x="51" y="128"/>
                    <a:pt x="52" y="128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5" y="127"/>
                    <a:pt x="55" y="126"/>
                  </a:cubicBezTo>
                  <a:cubicBezTo>
                    <a:pt x="64" y="112"/>
                    <a:pt x="64" y="112"/>
                    <a:pt x="64" y="112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4" y="128"/>
                  </a:cubicBezTo>
                  <a:cubicBezTo>
                    <a:pt x="105" y="128"/>
                    <a:pt x="105" y="128"/>
                    <a:pt x="106" y="127"/>
                  </a:cubicBezTo>
                  <a:cubicBezTo>
                    <a:pt x="107" y="127"/>
                    <a:pt x="108" y="126"/>
                    <a:pt x="108" y="125"/>
                  </a:cubicBezTo>
                  <a:cubicBezTo>
                    <a:pt x="128" y="5"/>
                    <a:pt x="128" y="5"/>
                    <a:pt x="128" y="5"/>
                  </a:cubicBezTo>
                  <a:cubicBezTo>
                    <a:pt x="128" y="3"/>
                    <a:pt x="128" y="2"/>
                    <a:pt x="126" y="1"/>
                  </a:cubicBezTo>
                  <a:close/>
                  <a:moveTo>
                    <a:pt x="13" y="83"/>
                  </a:moveTo>
                  <a:cubicBezTo>
                    <a:pt x="105" y="21"/>
                    <a:pt x="105" y="21"/>
                    <a:pt x="105" y="21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7" y="93"/>
                    <a:pt x="37" y="93"/>
                    <a:pt x="37" y="93"/>
                  </a:cubicBezTo>
                  <a:lnTo>
                    <a:pt x="13" y="83"/>
                  </a:lnTo>
                  <a:close/>
                  <a:moveTo>
                    <a:pt x="41" y="96"/>
                  </a:moveTo>
                  <a:cubicBezTo>
                    <a:pt x="41" y="96"/>
                    <a:pt x="41" y="96"/>
                    <a:pt x="41" y="96"/>
                  </a:cubicBezTo>
                  <a:cubicBezTo>
                    <a:pt x="117" y="15"/>
                    <a:pt x="117" y="15"/>
                    <a:pt x="117" y="15"/>
                  </a:cubicBezTo>
                  <a:cubicBezTo>
                    <a:pt x="52" y="116"/>
                    <a:pt x="52" y="116"/>
                    <a:pt x="52" y="116"/>
                  </a:cubicBezTo>
                  <a:lnTo>
                    <a:pt x="41" y="96"/>
                  </a:lnTo>
                  <a:close/>
                  <a:moveTo>
                    <a:pt x="101" y="118"/>
                  </a:moveTo>
                  <a:cubicBezTo>
                    <a:pt x="67" y="105"/>
                    <a:pt x="67" y="105"/>
                    <a:pt x="67" y="105"/>
                  </a:cubicBezTo>
                  <a:cubicBezTo>
                    <a:pt x="66" y="104"/>
                    <a:pt x="65" y="104"/>
                    <a:pt x="64" y="104"/>
                  </a:cubicBezTo>
                  <a:cubicBezTo>
                    <a:pt x="117" y="23"/>
                    <a:pt x="117" y="23"/>
                    <a:pt x="117" y="23"/>
                  </a:cubicBezTo>
                  <a:lnTo>
                    <a:pt x="101" y="1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1042001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8908" y="986203"/>
            <a:ext cx="316625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Circle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Block Arc 4"/>
          <p:cNvSpPr/>
          <p:nvPr/>
        </p:nvSpPr>
        <p:spPr>
          <a:xfrm>
            <a:off x="1136985" y="2795327"/>
            <a:ext cx="1555860" cy="155586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 dirty="0">
              <a:solidFill>
                <a:schemeClr val="tx1"/>
              </a:solidFill>
              <a:cs typeface="Roboto condensed"/>
            </a:endParaRPr>
          </a:p>
        </p:txBody>
      </p:sp>
      <p:sp>
        <p:nvSpPr>
          <p:cNvPr id="6" name="Block Arc 5"/>
          <p:cNvSpPr/>
          <p:nvPr/>
        </p:nvSpPr>
        <p:spPr>
          <a:xfrm rot="10800000">
            <a:off x="2452830" y="2793304"/>
            <a:ext cx="1555860" cy="155586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 dirty="0">
              <a:solidFill>
                <a:schemeClr val="tx1"/>
              </a:solidFill>
              <a:cs typeface="Roboto condensed"/>
            </a:endParaRPr>
          </a:p>
        </p:txBody>
      </p:sp>
      <p:sp>
        <p:nvSpPr>
          <p:cNvPr id="7" name="Block Arc 6"/>
          <p:cNvSpPr/>
          <p:nvPr/>
        </p:nvSpPr>
        <p:spPr>
          <a:xfrm>
            <a:off x="3770042" y="2795327"/>
            <a:ext cx="1555860" cy="155586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 dirty="0">
              <a:solidFill>
                <a:schemeClr val="tx1"/>
              </a:solidFill>
              <a:cs typeface="Roboto condensed"/>
            </a:endParaRPr>
          </a:p>
        </p:txBody>
      </p:sp>
      <p:sp>
        <p:nvSpPr>
          <p:cNvPr id="8" name="Block Arc 7"/>
          <p:cNvSpPr/>
          <p:nvPr/>
        </p:nvSpPr>
        <p:spPr>
          <a:xfrm rot="10800000">
            <a:off x="5085888" y="2793304"/>
            <a:ext cx="1555860" cy="155586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 dirty="0">
              <a:solidFill>
                <a:schemeClr val="tx1"/>
              </a:solidFill>
              <a:cs typeface="Roboto condensed"/>
            </a:endParaRPr>
          </a:p>
        </p:txBody>
      </p:sp>
      <p:sp>
        <p:nvSpPr>
          <p:cNvPr id="9" name="Block Arc 8"/>
          <p:cNvSpPr/>
          <p:nvPr/>
        </p:nvSpPr>
        <p:spPr>
          <a:xfrm>
            <a:off x="6403031" y="2795327"/>
            <a:ext cx="1555860" cy="155586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 dirty="0">
              <a:solidFill>
                <a:schemeClr val="tx1"/>
              </a:solidFill>
              <a:cs typeface="Roboto condensed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104076" y="3136897"/>
            <a:ext cx="904159" cy="904159"/>
            <a:chOff x="5472101" y="3039529"/>
            <a:chExt cx="1205545" cy="1205545"/>
          </a:xfrm>
        </p:grpSpPr>
        <p:sp>
          <p:nvSpPr>
            <p:cNvPr id="11" name="Freeform 10"/>
            <p:cNvSpPr/>
            <p:nvPr/>
          </p:nvSpPr>
          <p:spPr>
            <a:xfrm>
              <a:off x="5472101" y="3039529"/>
              <a:ext cx="1205545" cy="1205545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noFill/>
              <a:prstDash val="solid"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7160" tIns="137160" rIns="118506" bIns="118506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950" dirty="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auto">
            <a:xfrm>
              <a:off x="5831394" y="3385282"/>
              <a:ext cx="465137" cy="466725"/>
            </a:xfrm>
            <a:custGeom>
              <a:avLst/>
              <a:gdLst>
                <a:gd name="T0" fmla="*/ 0 w 124"/>
                <a:gd name="T1" fmla="*/ 62 h 124"/>
                <a:gd name="T2" fmla="*/ 124 w 124"/>
                <a:gd name="T3" fmla="*/ 62 h 124"/>
                <a:gd name="T4" fmla="*/ 116 w 124"/>
                <a:gd name="T5" fmla="*/ 60 h 124"/>
                <a:gd name="T6" fmla="*/ 87 w 124"/>
                <a:gd name="T7" fmla="*/ 35 h 124"/>
                <a:gd name="T8" fmla="*/ 116 w 124"/>
                <a:gd name="T9" fmla="*/ 60 h 124"/>
                <a:gd name="T10" fmla="*/ 43 w 124"/>
                <a:gd name="T11" fmla="*/ 95 h 124"/>
                <a:gd name="T12" fmla="*/ 60 w 124"/>
                <a:gd name="T13" fmla="*/ 116 h 124"/>
                <a:gd name="T14" fmla="*/ 64 w 124"/>
                <a:gd name="T15" fmla="*/ 8 h 124"/>
                <a:gd name="T16" fmla="*/ 64 w 124"/>
                <a:gd name="T17" fmla="*/ 36 h 124"/>
                <a:gd name="T18" fmla="*/ 64 w 124"/>
                <a:gd name="T19" fmla="*/ 8 h 124"/>
                <a:gd name="T20" fmla="*/ 100 w 124"/>
                <a:gd name="T21" fmla="*/ 23 h 124"/>
                <a:gd name="T22" fmla="*/ 71 w 124"/>
                <a:gd name="T23" fmla="*/ 9 h 124"/>
                <a:gd name="T24" fmla="*/ 60 w 124"/>
                <a:gd name="T25" fmla="*/ 36 h 124"/>
                <a:gd name="T26" fmla="*/ 60 w 124"/>
                <a:gd name="T27" fmla="*/ 8 h 124"/>
                <a:gd name="T28" fmla="*/ 38 w 124"/>
                <a:gd name="T29" fmla="*/ 31 h 124"/>
                <a:gd name="T30" fmla="*/ 53 w 124"/>
                <a:gd name="T31" fmla="*/ 9 h 124"/>
                <a:gd name="T32" fmla="*/ 40 w 124"/>
                <a:gd name="T33" fmla="*/ 36 h 124"/>
                <a:gd name="T34" fmla="*/ 60 w 124"/>
                <a:gd name="T35" fmla="*/ 60 h 124"/>
                <a:gd name="T36" fmla="*/ 40 w 124"/>
                <a:gd name="T37" fmla="*/ 36 h 124"/>
                <a:gd name="T38" fmla="*/ 60 w 124"/>
                <a:gd name="T39" fmla="*/ 88 h 124"/>
                <a:gd name="T40" fmla="*/ 36 w 124"/>
                <a:gd name="T41" fmla="*/ 64 h 124"/>
                <a:gd name="T42" fmla="*/ 53 w 124"/>
                <a:gd name="T43" fmla="*/ 115 h 124"/>
                <a:gd name="T44" fmla="*/ 40 w 124"/>
                <a:gd name="T45" fmla="*/ 96 h 124"/>
                <a:gd name="T46" fmla="*/ 64 w 124"/>
                <a:gd name="T47" fmla="*/ 116 h 124"/>
                <a:gd name="T48" fmla="*/ 81 w 124"/>
                <a:gd name="T49" fmla="*/ 95 h 124"/>
                <a:gd name="T50" fmla="*/ 64 w 124"/>
                <a:gd name="T51" fmla="*/ 116 h 124"/>
                <a:gd name="T52" fmla="*/ 97 w 124"/>
                <a:gd name="T53" fmla="*/ 103 h 124"/>
                <a:gd name="T54" fmla="*/ 84 w 124"/>
                <a:gd name="T55" fmla="*/ 96 h 124"/>
                <a:gd name="T56" fmla="*/ 64 w 124"/>
                <a:gd name="T57" fmla="*/ 88 h 124"/>
                <a:gd name="T58" fmla="*/ 88 w 124"/>
                <a:gd name="T59" fmla="*/ 64 h 124"/>
                <a:gd name="T60" fmla="*/ 64 w 124"/>
                <a:gd name="T61" fmla="*/ 60 h 124"/>
                <a:gd name="T62" fmla="*/ 84 w 124"/>
                <a:gd name="T63" fmla="*/ 36 h 124"/>
                <a:gd name="T64" fmla="*/ 64 w 124"/>
                <a:gd name="T65" fmla="*/ 60 h 124"/>
                <a:gd name="T66" fmla="*/ 37 w 124"/>
                <a:gd name="T67" fmla="*/ 35 h 124"/>
                <a:gd name="T68" fmla="*/ 8 w 124"/>
                <a:gd name="T69" fmla="*/ 60 h 124"/>
                <a:gd name="T70" fmla="*/ 8 w 124"/>
                <a:gd name="T71" fmla="*/ 64 h 124"/>
                <a:gd name="T72" fmla="*/ 38 w 124"/>
                <a:gd name="T73" fmla="*/ 93 h 124"/>
                <a:gd name="T74" fmla="*/ 8 w 124"/>
                <a:gd name="T75" fmla="*/ 64 h 124"/>
                <a:gd name="T76" fmla="*/ 86 w 124"/>
                <a:gd name="T77" fmla="*/ 93 h 124"/>
                <a:gd name="T78" fmla="*/ 116 w 124"/>
                <a:gd name="T79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24">
                  <a:moveTo>
                    <a:pt x="62" y="0"/>
                  </a:moveTo>
                  <a:cubicBezTo>
                    <a:pt x="28" y="0"/>
                    <a:pt x="0" y="28"/>
                    <a:pt x="0" y="62"/>
                  </a:cubicBezTo>
                  <a:cubicBezTo>
                    <a:pt x="0" y="96"/>
                    <a:pt x="28" y="124"/>
                    <a:pt x="62" y="124"/>
                  </a:cubicBezTo>
                  <a:cubicBezTo>
                    <a:pt x="96" y="124"/>
                    <a:pt x="124" y="96"/>
                    <a:pt x="124" y="62"/>
                  </a:cubicBezTo>
                  <a:cubicBezTo>
                    <a:pt x="124" y="28"/>
                    <a:pt x="96" y="0"/>
                    <a:pt x="62" y="0"/>
                  </a:cubicBezTo>
                  <a:close/>
                  <a:moveTo>
                    <a:pt x="116" y="60"/>
                  </a:moveTo>
                  <a:cubicBezTo>
                    <a:pt x="92" y="60"/>
                    <a:pt x="92" y="60"/>
                    <a:pt x="92" y="60"/>
                  </a:cubicBezTo>
                  <a:cubicBezTo>
                    <a:pt x="92" y="51"/>
                    <a:pt x="90" y="43"/>
                    <a:pt x="87" y="35"/>
                  </a:cubicBezTo>
                  <a:cubicBezTo>
                    <a:pt x="93" y="33"/>
                    <a:pt x="98" y="30"/>
                    <a:pt x="102" y="26"/>
                  </a:cubicBezTo>
                  <a:cubicBezTo>
                    <a:pt x="110" y="35"/>
                    <a:pt x="115" y="47"/>
                    <a:pt x="116" y="60"/>
                  </a:cubicBezTo>
                  <a:close/>
                  <a:moveTo>
                    <a:pt x="60" y="116"/>
                  </a:moveTo>
                  <a:cubicBezTo>
                    <a:pt x="53" y="110"/>
                    <a:pt x="48" y="103"/>
                    <a:pt x="43" y="95"/>
                  </a:cubicBezTo>
                  <a:cubicBezTo>
                    <a:pt x="49" y="93"/>
                    <a:pt x="54" y="92"/>
                    <a:pt x="60" y="92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0" y="116"/>
                    <a:pt x="60" y="116"/>
                    <a:pt x="60" y="116"/>
                  </a:cubicBezTo>
                  <a:close/>
                  <a:moveTo>
                    <a:pt x="64" y="8"/>
                  </a:moveTo>
                  <a:cubicBezTo>
                    <a:pt x="72" y="14"/>
                    <a:pt x="78" y="23"/>
                    <a:pt x="82" y="33"/>
                  </a:cubicBezTo>
                  <a:cubicBezTo>
                    <a:pt x="76" y="35"/>
                    <a:pt x="70" y="36"/>
                    <a:pt x="64" y="36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8"/>
                    <a:pt x="64" y="8"/>
                    <a:pt x="64" y="8"/>
                  </a:cubicBezTo>
                  <a:close/>
                  <a:moveTo>
                    <a:pt x="71" y="9"/>
                  </a:moveTo>
                  <a:cubicBezTo>
                    <a:pt x="82" y="11"/>
                    <a:pt x="92" y="16"/>
                    <a:pt x="100" y="23"/>
                  </a:cubicBezTo>
                  <a:cubicBezTo>
                    <a:pt x="95" y="26"/>
                    <a:pt x="91" y="29"/>
                    <a:pt x="86" y="31"/>
                  </a:cubicBezTo>
                  <a:cubicBezTo>
                    <a:pt x="82" y="23"/>
                    <a:pt x="77" y="15"/>
                    <a:pt x="71" y="9"/>
                  </a:cubicBezTo>
                  <a:close/>
                  <a:moveTo>
                    <a:pt x="60" y="8"/>
                  </a:moveTo>
                  <a:cubicBezTo>
                    <a:pt x="60" y="36"/>
                    <a:pt x="60" y="36"/>
                    <a:pt x="60" y="36"/>
                  </a:cubicBezTo>
                  <a:cubicBezTo>
                    <a:pt x="54" y="36"/>
                    <a:pt x="48" y="35"/>
                    <a:pt x="42" y="33"/>
                  </a:cubicBezTo>
                  <a:cubicBezTo>
                    <a:pt x="46" y="23"/>
                    <a:pt x="52" y="14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lose/>
                  <a:moveTo>
                    <a:pt x="38" y="31"/>
                  </a:moveTo>
                  <a:cubicBezTo>
                    <a:pt x="33" y="29"/>
                    <a:pt x="29" y="26"/>
                    <a:pt x="24" y="23"/>
                  </a:cubicBezTo>
                  <a:cubicBezTo>
                    <a:pt x="32" y="16"/>
                    <a:pt x="42" y="11"/>
                    <a:pt x="53" y="9"/>
                  </a:cubicBezTo>
                  <a:cubicBezTo>
                    <a:pt x="47" y="15"/>
                    <a:pt x="42" y="23"/>
                    <a:pt x="38" y="31"/>
                  </a:cubicBezTo>
                  <a:close/>
                  <a:moveTo>
                    <a:pt x="40" y="36"/>
                  </a:moveTo>
                  <a:cubicBezTo>
                    <a:pt x="47" y="38"/>
                    <a:pt x="53" y="40"/>
                    <a:pt x="60" y="4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6" y="52"/>
                    <a:pt x="38" y="44"/>
                    <a:pt x="40" y="36"/>
                  </a:cubicBezTo>
                  <a:close/>
                  <a:moveTo>
                    <a:pt x="60" y="64"/>
                  </a:moveTo>
                  <a:cubicBezTo>
                    <a:pt x="60" y="88"/>
                    <a:pt x="60" y="88"/>
                    <a:pt x="60" y="88"/>
                  </a:cubicBezTo>
                  <a:cubicBezTo>
                    <a:pt x="54" y="88"/>
                    <a:pt x="48" y="89"/>
                    <a:pt x="42" y="91"/>
                  </a:cubicBezTo>
                  <a:cubicBezTo>
                    <a:pt x="38" y="83"/>
                    <a:pt x="36" y="74"/>
                    <a:pt x="36" y="64"/>
                  </a:cubicBezTo>
                  <a:lnTo>
                    <a:pt x="60" y="64"/>
                  </a:lnTo>
                  <a:close/>
                  <a:moveTo>
                    <a:pt x="53" y="115"/>
                  </a:moveTo>
                  <a:cubicBezTo>
                    <a:pt x="43" y="114"/>
                    <a:pt x="34" y="109"/>
                    <a:pt x="27" y="103"/>
                  </a:cubicBezTo>
                  <a:cubicBezTo>
                    <a:pt x="31" y="100"/>
                    <a:pt x="35" y="98"/>
                    <a:pt x="40" y="96"/>
                  </a:cubicBezTo>
                  <a:cubicBezTo>
                    <a:pt x="43" y="103"/>
                    <a:pt x="48" y="110"/>
                    <a:pt x="53" y="115"/>
                  </a:cubicBezTo>
                  <a:close/>
                  <a:moveTo>
                    <a:pt x="64" y="116"/>
                  </a:moveTo>
                  <a:cubicBezTo>
                    <a:pt x="64" y="92"/>
                    <a:pt x="64" y="92"/>
                    <a:pt x="64" y="92"/>
                  </a:cubicBezTo>
                  <a:cubicBezTo>
                    <a:pt x="70" y="92"/>
                    <a:pt x="75" y="93"/>
                    <a:pt x="81" y="95"/>
                  </a:cubicBezTo>
                  <a:cubicBezTo>
                    <a:pt x="76" y="103"/>
                    <a:pt x="71" y="110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lose/>
                  <a:moveTo>
                    <a:pt x="84" y="96"/>
                  </a:moveTo>
                  <a:cubicBezTo>
                    <a:pt x="89" y="98"/>
                    <a:pt x="93" y="100"/>
                    <a:pt x="97" y="103"/>
                  </a:cubicBezTo>
                  <a:cubicBezTo>
                    <a:pt x="90" y="109"/>
                    <a:pt x="81" y="114"/>
                    <a:pt x="71" y="115"/>
                  </a:cubicBezTo>
                  <a:cubicBezTo>
                    <a:pt x="76" y="110"/>
                    <a:pt x="81" y="103"/>
                    <a:pt x="84" y="96"/>
                  </a:cubicBezTo>
                  <a:close/>
                  <a:moveTo>
                    <a:pt x="82" y="91"/>
                  </a:moveTo>
                  <a:cubicBezTo>
                    <a:pt x="76" y="89"/>
                    <a:pt x="70" y="88"/>
                    <a:pt x="64" y="88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74"/>
                    <a:pt x="86" y="83"/>
                    <a:pt x="82" y="91"/>
                  </a:cubicBezTo>
                  <a:close/>
                  <a:moveTo>
                    <a:pt x="64" y="60"/>
                  </a:moveTo>
                  <a:cubicBezTo>
                    <a:pt x="64" y="40"/>
                    <a:pt x="64" y="40"/>
                    <a:pt x="64" y="40"/>
                  </a:cubicBezTo>
                  <a:cubicBezTo>
                    <a:pt x="71" y="40"/>
                    <a:pt x="77" y="38"/>
                    <a:pt x="84" y="36"/>
                  </a:cubicBezTo>
                  <a:cubicBezTo>
                    <a:pt x="86" y="44"/>
                    <a:pt x="88" y="52"/>
                    <a:pt x="88" y="60"/>
                  </a:cubicBezTo>
                  <a:lnTo>
                    <a:pt x="64" y="60"/>
                  </a:lnTo>
                  <a:close/>
                  <a:moveTo>
                    <a:pt x="22" y="26"/>
                  </a:moveTo>
                  <a:cubicBezTo>
                    <a:pt x="26" y="30"/>
                    <a:pt x="31" y="33"/>
                    <a:pt x="37" y="35"/>
                  </a:cubicBezTo>
                  <a:cubicBezTo>
                    <a:pt x="34" y="43"/>
                    <a:pt x="32" y="51"/>
                    <a:pt x="32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47"/>
                    <a:pt x="14" y="35"/>
                    <a:pt x="22" y="26"/>
                  </a:cubicBezTo>
                  <a:close/>
                  <a:moveTo>
                    <a:pt x="8" y="64"/>
                  </a:moveTo>
                  <a:cubicBezTo>
                    <a:pt x="32" y="64"/>
                    <a:pt x="32" y="64"/>
                    <a:pt x="32" y="64"/>
                  </a:cubicBezTo>
                  <a:cubicBezTo>
                    <a:pt x="32" y="74"/>
                    <a:pt x="34" y="84"/>
                    <a:pt x="38" y="93"/>
                  </a:cubicBezTo>
                  <a:cubicBezTo>
                    <a:pt x="33" y="95"/>
                    <a:pt x="28" y="97"/>
                    <a:pt x="24" y="100"/>
                  </a:cubicBezTo>
                  <a:cubicBezTo>
                    <a:pt x="15" y="91"/>
                    <a:pt x="9" y="78"/>
                    <a:pt x="8" y="64"/>
                  </a:cubicBezTo>
                  <a:close/>
                  <a:moveTo>
                    <a:pt x="100" y="100"/>
                  </a:moveTo>
                  <a:cubicBezTo>
                    <a:pt x="96" y="97"/>
                    <a:pt x="91" y="95"/>
                    <a:pt x="86" y="93"/>
                  </a:cubicBezTo>
                  <a:cubicBezTo>
                    <a:pt x="90" y="84"/>
                    <a:pt x="92" y="74"/>
                    <a:pt x="92" y="64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5" y="78"/>
                    <a:pt x="109" y="91"/>
                    <a:pt x="100" y="1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742133" y="3136897"/>
            <a:ext cx="904159" cy="904159"/>
            <a:chOff x="8989510" y="3039529"/>
            <a:chExt cx="1205545" cy="1205545"/>
          </a:xfrm>
        </p:grpSpPr>
        <p:sp>
          <p:nvSpPr>
            <p:cNvPr id="23" name="Freeform 22"/>
            <p:cNvSpPr/>
            <p:nvPr/>
          </p:nvSpPr>
          <p:spPr>
            <a:xfrm>
              <a:off x="8989510" y="3039529"/>
              <a:ext cx="1205545" cy="1205545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solidFill>
                <a:schemeClr val="bg2"/>
              </a:solidFill>
              <a:prstDash val="solid"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7160" tIns="137160" rIns="118506" bIns="118506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950" dirty="0">
                <a:solidFill>
                  <a:schemeClr val="tx1"/>
                </a:solidFill>
                <a:cs typeface="Roboto condensed"/>
              </a:endParaRP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9351776" y="3422587"/>
              <a:ext cx="481012" cy="392113"/>
              <a:chOff x="7085013" y="4876801"/>
              <a:chExt cx="481012" cy="392113"/>
            </a:xfrm>
            <a:solidFill>
              <a:schemeClr val="bg1"/>
            </a:solidFill>
          </p:grpSpPr>
          <p:sp>
            <p:nvSpPr>
              <p:cNvPr id="18" name="Freeform 6"/>
              <p:cNvSpPr>
                <a:spLocks noEditPoints="1"/>
              </p:cNvSpPr>
              <p:nvPr/>
            </p:nvSpPr>
            <p:spPr bwMode="auto">
              <a:xfrm>
                <a:off x="7416800" y="4997451"/>
                <a:ext cx="88900" cy="120650"/>
              </a:xfrm>
              <a:custGeom>
                <a:avLst/>
                <a:gdLst>
                  <a:gd name="T0" fmla="*/ 11 w 24"/>
                  <a:gd name="T1" fmla="*/ 2 h 32"/>
                  <a:gd name="T2" fmla="*/ 8 w 24"/>
                  <a:gd name="T3" fmla="*/ 0 h 32"/>
                  <a:gd name="T4" fmla="*/ 4 w 24"/>
                  <a:gd name="T5" fmla="*/ 0 h 32"/>
                  <a:gd name="T6" fmla="*/ 0 w 24"/>
                  <a:gd name="T7" fmla="*/ 4 h 32"/>
                  <a:gd name="T8" fmla="*/ 0 w 24"/>
                  <a:gd name="T9" fmla="*/ 28 h 32"/>
                  <a:gd name="T10" fmla="*/ 4 w 24"/>
                  <a:gd name="T11" fmla="*/ 32 h 32"/>
                  <a:gd name="T12" fmla="*/ 20 w 24"/>
                  <a:gd name="T13" fmla="*/ 32 h 32"/>
                  <a:gd name="T14" fmla="*/ 24 w 24"/>
                  <a:gd name="T15" fmla="*/ 28 h 32"/>
                  <a:gd name="T16" fmla="*/ 24 w 24"/>
                  <a:gd name="T17" fmla="*/ 22 h 32"/>
                  <a:gd name="T18" fmla="*/ 23 w 24"/>
                  <a:gd name="T19" fmla="*/ 20 h 32"/>
                  <a:gd name="T20" fmla="*/ 11 w 24"/>
                  <a:gd name="T21" fmla="*/ 2 h 32"/>
                  <a:gd name="T22" fmla="*/ 20 w 24"/>
                  <a:gd name="T23" fmla="*/ 28 h 32"/>
                  <a:gd name="T24" fmla="*/ 4 w 24"/>
                  <a:gd name="T25" fmla="*/ 28 h 32"/>
                  <a:gd name="T26" fmla="*/ 4 w 24"/>
                  <a:gd name="T27" fmla="*/ 4 h 32"/>
                  <a:gd name="T28" fmla="*/ 8 w 24"/>
                  <a:gd name="T29" fmla="*/ 4 h 32"/>
                  <a:gd name="T30" fmla="*/ 20 w 24"/>
                  <a:gd name="T31" fmla="*/ 22 h 32"/>
                  <a:gd name="T32" fmla="*/ 20 w 24"/>
                  <a:gd name="T3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" h="32">
                    <a:moveTo>
                      <a:pt x="11" y="2"/>
                    </a:moveTo>
                    <a:cubicBezTo>
                      <a:pt x="11" y="1"/>
                      <a:pt x="9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0"/>
                      <a:pt x="2" y="32"/>
                      <a:pt x="4" y="32"/>
                    </a:cubicBezTo>
                    <a:cubicBezTo>
                      <a:pt x="20" y="32"/>
                      <a:pt x="20" y="32"/>
                      <a:pt x="20" y="32"/>
                    </a:cubicBezTo>
                    <a:cubicBezTo>
                      <a:pt x="22" y="32"/>
                      <a:pt x="24" y="30"/>
                      <a:pt x="24" y="28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1"/>
                      <a:pt x="24" y="20"/>
                      <a:pt x="23" y="20"/>
                    </a:cubicBezTo>
                    <a:lnTo>
                      <a:pt x="11" y="2"/>
                    </a:lnTo>
                    <a:close/>
                    <a:moveTo>
                      <a:pt x="20" y="28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20" y="22"/>
                      <a:pt x="20" y="22"/>
                      <a:pt x="20" y="22"/>
                    </a:cubicBezTo>
                    <a:lnTo>
                      <a:pt x="2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19" name="Freeform 7"/>
              <p:cNvSpPr>
                <a:spLocks noEditPoints="1"/>
              </p:cNvSpPr>
              <p:nvPr/>
            </p:nvSpPr>
            <p:spPr bwMode="auto">
              <a:xfrm>
                <a:off x="7085013" y="4876801"/>
                <a:ext cx="481012" cy="392113"/>
              </a:xfrm>
              <a:custGeom>
                <a:avLst/>
                <a:gdLst>
                  <a:gd name="T0" fmla="*/ 126 w 128"/>
                  <a:gd name="T1" fmla="*/ 49 h 104"/>
                  <a:gd name="T2" fmla="*/ 110 w 128"/>
                  <a:gd name="T3" fmla="*/ 25 h 104"/>
                  <a:gd name="T4" fmla="*/ 100 w 128"/>
                  <a:gd name="T5" fmla="*/ 20 h 104"/>
                  <a:gd name="T6" fmla="*/ 84 w 128"/>
                  <a:gd name="T7" fmla="*/ 20 h 104"/>
                  <a:gd name="T8" fmla="*/ 84 w 128"/>
                  <a:gd name="T9" fmla="*/ 12 h 104"/>
                  <a:gd name="T10" fmla="*/ 72 w 128"/>
                  <a:gd name="T11" fmla="*/ 0 h 104"/>
                  <a:gd name="T12" fmla="*/ 12 w 128"/>
                  <a:gd name="T13" fmla="*/ 0 h 104"/>
                  <a:gd name="T14" fmla="*/ 0 w 128"/>
                  <a:gd name="T15" fmla="*/ 12 h 104"/>
                  <a:gd name="T16" fmla="*/ 0 w 128"/>
                  <a:gd name="T17" fmla="*/ 56 h 104"/>
                  <a:gd name="T18" fmla="*/ 12 w 128"/>
                  <a:gd name="T19" fmla="*/ 68 h 104"/>
                  <a:gd name="T20" fmla="*/ 12 w 128"/>
                  <a:gd name="T21" fmla="*/ 68 h 104"/>
                  <a:gd name="T22" fmla="*/ 12 w 128"/>
                  <a:gd name="T23" fmla="*/ 80 h 104"/>
                  <a:gd name="T24" fmla="*/ 24 w 128"/>
                  <a:gd name="T25" fmla="*/ 92 h 104"/>
                  <a:gd name="T26" fmla="*/ 29 w 128"/>
                  <a:gd name="T27" fmla="*/ 92 h 104"/>
                  <a:gd name="T28" fmla="*/ 44 w 128"/>
                  <a:gd name="T29" fmla="*/ 104 h 104"/>
                  <a:gd name="T30" fmla="*/ 59 w 128"/>
                  <a:gd name="T31" fmla="*/ 92 h 104"/>
                  <a:gd name="T32" fmla="*/ 81 w 128"/>
                  <a:gd name="T33" fmla="*/ 92 h 104"/>
                  <a:gd name="T34" fmla="*/ 96 w 128"/>
                  <a:gd name="T35" fmla="*/ 104 h 104"/>
                  <a:gd name="T36" fmla="*/ 111 w 128"/>
                  <a:gd name="T37" fmla="*/ 92 h 104"/>
                  <a:gd name="T38" fmla="*/ 116 w 128"/>
                  <a:gd name="T39" fmla="*/ 92 h 104"/>
                  <a:gd name="T40" fmla="*/ 128 w 128"/>
                  <a:gd name="T41" fmla="*/ 80 h 104"/>
                  <a:gd name="T42" fmla="*/ 128 w 128"/>
                  <a:gd name="T43" fmla="*/ 56 h 104"/>
                  <a:gd name="T44" fmla="*/ 126 w 128"/>
                  <a:gd name="T45" fmla="*/ 49 h 104"/>
                  <a:gd name="T46" fmla="*/ 12 w 128"/>
                  <a:gd name="T47" fmla="*/ 60 h 104"/>
                  <a:gd name="T48" fmla="*/ 8 w 128"/>
                  <a:gd name="T49" fmla="*/ 56 h 104"/>
                  <a:gd name="T50" fmla="*/ 8 w 128"/>
                  <a:gd name="T51" fmla="*/ 12 h 104"/>
                  <a:gd name="T52" fmla="*/ 12 w 128"/>
                  <a:gd name="T53" fmla="*/ 8 h 104"/>
                  <a:gd name="T54" fmla="*/ 72 w 128"/>
                  <a:gd name="T55" fmla="*/ 8 h 104"/>
                  <a:gd name="T56" fmla="*/ 76 w 128"/>
                  <a:gd name="T57" fmla="*/ 12 h 104"/>
                  <a:gd name="T58" fmla="*/ 76 w 128"/>
                  <a:gd name="T59" fmla="*/ 20 h 104"/>
                  <a:gd name="T60" fmla="*/ 76 w 128"/>
                  <a:gd name="T61" fmla="*/ 28 h 104"/>
                  <a:gd name="T62" fmla="*/ 76 w 128"/>
                  <a:gd name="T63" fmla="*/ 56 h 104"/>
                  <a:gd name="T64" fmla="*/ 72 w 128"/>
                  <a:gd name="T65" fmla="*/ 60 h 104"/>
                  <a:gd name="T66" fmla="*/ 12 w 128"/>
                  <a:gd name="T67" fmla="*/ 60 h 104"/>
                  <a:gd name="T68" fmla="*/ 44 w 128"/>
                  <a:gd name="T69" fmla="*/ 96 h 104"/>
                  <a:gd name="T70" fmla="*/ 36 w 128"/>
                  <a:gd name="T71" fmla="*/ 88 h 104"/>
                  <a:gd name="T72" fmla="*/ 44 w 128"/>
                  <a:gd name="T73" fmla="*/ 80 h 104"/>
                  <a:gd name="T74" fmla="*/ 52 w 128"/>
                  <a:gd name="T75" fmla="*/ 88 h 104"/>
                  <a:gd name="T76" fmla="*/ 44 w 128"/>
                  <a:gd name="T77" fmla="*/ 96 h 104"/>
                  <a:gd name="T78" fmla="*/ 96 w 128"/>
                  <a:gd name="T79" fmla="*/ 96 h 104"/>
                  <a:gd name="T80" fmla="*/ 88 w 128"/>
                  <a:gd name="T81" fmla="*/ 88 h 104"/>
                  <a:gd name="T82" fmla="*/ 96 w 128"/>
                  <a:gd name="T83" fmla="*/ 80 h 104"/>
                  <a:gd name="T84" fmla="*/ 104 w 128"/>
                  <a:gd name="T85" fmla="*/ 88 h 104"/>
                  <a:gd name="T86" fmla="*/ 96 w 128"/>
                  <a:gd name="T87" fmla="*/ 96 h 104"/>
                  <a:gd name="T88" fmla="*/ 120 w 128"/>
                  <a:gd name="T89" fmla="*/ 80 h 104"/>
                  <a:gd name="T90" fmla="*/ 116 w 128"/>
                  <a:gd name="T91" fmla="*/ 84 h 104"/>
                  <a:gd name="T92" fmla="*/ 111 w 128"/>
                  <a:gd name="T93" fmla="*/ 84 h 104"/>
                  <a:gd name="T94" fmla="*/ 96 w 128"/>
                  <a:gd name="T95" fmla="*/ 72 h 104"/>
                  <a:gd name="T96" fmla="*/ 81 w 128"/>
                  <a:gd name="T97" fmla="*/ 84 h 104"/>
                  <a:gd name="T98" fmla="*/ 59 w 128"/>
                  <a:gd name="T99" fmla="*/ 84 h 104"/>
                  <a:gd name="T100" fmla="*/ 44 w 128"/>
                  <a:gd name="T101" fmla="*/ 72 h 104"/>
                  <a:gd name="T102" fmla="*/ 29 w 128"/>
                  <a:gd name="T103" fmla="*/ 84 h 104"/>
                  <a:gd name="T104" fmla="*/ 24 w 128"/>
                  <a:gd name="T105" fmla="*/ 84 h 104"/>
                  <a:gd name="T106" fmla="*/ 20 w 128"/>
                  <a:gd name="T107" fmla="*/ 80 h 104"/>
                  <a:gd name="T108" fmla="*/ 20 w 128"/>
                  <a:gd name="T109" fmla="*/ 68 h 104"/>
                  <a:gd name="T110" fmla="*/ 72 w 128"/>
                  <a:gd name="T111" fmla="*/ 68 h 104"/>
                  <a:gd name="T112" fmla="*/ 84 w 128"/>
                  <a:gd name="T113" fmla="*/ 56 h 104"/>
                  <a:gd name="T114" fmla="*/ 84 w 128"/>
                  <a:gd name="T115" fmla="*/ 28 h 104"/>
                  <a:gd name="T116" fmla="*/ 100 w 128"/>
                  <a:gd name="T117" fmla="*/ 28 h 104"/>
                  <a:gd name="T118" fmla="*/ 103 w 128"/>
                  <a:gd name="T119" fmla="*/ 30 h 104"/>
                  <a:gd name="T120" fmla="*/ 119 w 128"/>
                  <a:gd name="T121" fmla="*/ 54 h 104"/>
                  <a:gd name="T122" fmla="*/ 120 w 128"/>
                  <a:gd name="T123" fmla="*/ 56 h 104"/>
                  <a:gd name="T124" fmla="*/ 120 w 128"/>
                  <a:gd name="T125" fmla="*/ 8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8" h="104">
                    <a:moveTo>
                      <a:pt x="126" y="49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08" y="22"/>
                      <a:pt x="104" y="20"/>
                      <a:pt x="100" y="20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4" y="12"/>
                      <a:pt x="84" y="12"/>
                      <a:pt x="84" y="12"/>
                    </a:cubicBezTo>
                    <a:cubicBezTo>
                      <a:pt x="84" y="5"/>
                      <a:pt x="79" y="0"/>
                      <a:pt x="7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3"/>
                      <a:pt x="5" y="68"/>
                      <a:pt x="12" y="68"/>
                    </a:cubicBezTo>
                    <a:cubicBezTo>
                      <a:pt x="12" y="68"/>
                      <a:pt x="12" y="68"/>
                      <a:pt x="12" y="68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2" y="87"/>
                      <a:pt x="17" y="92"/>
                      <a:pt x="24" y="92"/>
                    </a:cubicBezTo>
                    <a:cubicBezTo>
                      <a:pt x="29" y="92"/>
                      <a:pt x="29" y="92"/>
                      <a:pt x="29" y="92"/>
                    </a:cubicBezTo>
                    <a:cubicBezTo>
                      <a:pt x="30" y="99"/>
                      <a:pt x="37" y="104"/>
                      <a:pt x="44" y="104"/>
                    </a:cubicBezTo>
                    <a:cubicBezTo>
                      <a:pt x="51" y="104"/>
                      <a:pt x="58" y="99"/>
                      <a:pt x="59" y="92"/>
                    </a:cubicBezTo>
                    <a:cubicBezTo>
                      <a:pt x="81" y="92"/>
                      <a:pt x="81" y="92"/>
                      <a:pt x="81" y="92"/>
                    </a:cubicBezTo>
                    <a:cubicBezTo>
                      <a:pt x="82" y="99"/>
                      <a:pt x="89" y="104"/>
                      <a:pt x="96" y="104"/>
                    </a:cubicBezTo>
                    <a:cubicBezTo>
                      <a:pt x="103" y="104"/>
                      <a:pt x="110" y="99"/>
                      <a:pt x="111" y="92"/>
                    </a:cubicBezTo>
                    <a:cubicBezTo>
                      <a:pt x="116" y="92"/>
                      <a:pt x="116" y="92"/>
                      <a:pt x="116" y="92"/>
                    </a:cubicBezTo>
                    <a:cubicBezTo>
                      <a:pt x="123" y="92"/>
                      <a:pt x="128" y="87"/>
                      <a:pt x="128" y="80"/>
                    </a:cubicBezTo>
                    <a:cubicBezTo>
                      <a:pt x="128" y="56"/>
                      <a:pt x="128" y="56"/>
                      <a:pt x="128" y="56"/>
                    </a:cubicBezTo>
                    <a:cubicBezTo>
                      <a:pt x="128" y="54"/>
                      <a:pt x="127" y="51"/>
                      <a:pt x="126" y="49"/>
                    </a:cubicBezTo>
                    <a:close/>
                    <a:moveTo>
                      <a:pt x="12" y="60"/>
                    </a:moveTo>
                    <a:cubicBezTo>
                      <a:pt x="10" y="60"/>
                      <a:pt x="8" y="58"/>
                      <a:pt x="8" y="56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72" y="8"/>
                      <a:pt x="72" y="8"/>
                      <a:pt x="72" y="8"/>
                    </a:cubicBezTo>
                    <a:cubicBezTo>
                      <a:pt x="74" y="8"/>
                      <a:pt x="76" y="10"/>
                      <a:pt x="76" y="12"/>
                    </a:cubicBezTo>
                    <a:cubicBezTo>
                      <a:pt x="76" y="20"/>
                      <a:pt x="76" y="20"/>
                      <a:pt x="76" y="20"/>
                    </a:cubicBezTo>
                    <a:cubicBezTo>
                      <a:pt x="76" y="28"/>
                      <a:pt x="76" y="28"/>
                      <a:pt x="76" y="28"/>
                    </a:cubicBezTo>
                    <a:cubicBezTo>
                      <a:pt x="76" y="56"/>
                      <a:pt x="76" y="56"/>
                      <a:pt x="76" y="56"/>
                    </a:cubicBezTo>
                    <a:cubicBezTo>
                      <a:pt x="76" y="58"/>
                      <a:pt x="74" y="60"/>
                      <a:pt x="72" y="60"/>
                    </a:cubicBezTo>
                    <a:lnTo>
                      <a:pt x="12" y="60"/>
                    </a:lnTo>
                    <a:close/>
                    <a:moveTo>
                      <a:pt x="44" y="96"/>
                    </a:moveTo>
                    <a:cubicBezTo>
                      <a:pt x="40" y="96"/>
                      <a:pt x="36" y="92"/>
                      <a:pt x="36" y="88"/>
                    </a:cubicBezTo>
                    <a:cubicBezTo>
                      <a:pt x="36" y="84"/>
                      <a:pt x="40" y="80"/>
                      <a:pt x="44" y="80"/>
                    </a:cubicBezTo>
                    <a:cubicBezTo>
                      <a:pt x="48" y="80"/>
                      <a:pt x="52" y="84"/>
                      <a:pt x="52" y="88"/>
                    </a:cubicBezTo>
                    <a:cubicBezTo>
                      <a:pt x="52" y="92"/>
                      <a:pt x="48" y="96"/>
                      <a:pt x="44" y="96"/>
                    </a:cubicBezTo>
                    <a:close/>
                    <a:moveTo>
                      <a:pt x="96" y="96"/>
                    </a:moveTo>
                    <a:cubicBezTo>
                      <a:pt x="92" y="96"/>
                      <a:pt x="88" y="92"/>
                      <a:pt x="88" y="88"/>
                    </a:cubicBezTo>
                    <a:cubicBezTo>
                      <a:pt x="88" y="84"/>
                      <a:pt x="92" y="80"/>
                      <a:pt x="96" y="80"/>
                    </a:cubicBezTo>
                    <a:cubicBezTo>
                      <a:pt x="100" y="80"/>
                      <a:pt x="104" y="84"/>
                      <a:pt x="104" y="88"/>
                    </a:cubicBezTo>
                    <a:cubicBezTo>
                      <a:pt x="104" y="92"/>
                      <a:pt x="100" y="96"/>
                      <a:pt x="96" y="96"/>
                    </a:cubicBezTo>
                    <a:close/>
                    <a:moveTo>
                      <a:pt x="120" y="80"/>
                    </a:moveTo>
                    <a:cubicBezTo>
                      <a:pt x="120" y="82"/>
                      <a:pt x="118" y="84"/>
                      <a:pt x="116" y="84"/>
                    </a:cubicBezTo>
                    <a:cubicBezTo>
                      <a:pt x="111" y="84"/>
                      <a:pt x="111" y="84"/>
                      <a:pt x="111" y="84"/>
                    </a:cubicBezTo>
                    <a:cubicBezTo>
                      <a:pt x="110" y="77"/>
                      <a:pt x="103" y="72"/>
                      <a:pt x="96" y="72"/>
                    </a:cubicBezTo>
                    <a:cubicBezTo>
                      <a:pt x="89" y="72"/>
                      <a:pt x="82" y="77"/>
                      <a:pt x="81" y="84"/>
                    </a:cubicBezTo>
                    <a:cubicBezTo>
                      <a:pt x="59" y="84"/>
                      <a:pt x="59" y="84"/>
                      <a:pt x="59" y="84"/>
                    </a:cubicBezTo>
                    <a:cubicBezTo>
                      <a:pt x="58" y="77"/>
                      <a:pt x="51" y="72"/>
                      <a:pt x="44" y="72"/>
                    </a:cubicBezTo>
                    <a:cubicBezTo>
                      <a:pt x="37" y="72"/>
                      <a:pt x="30" y="77"/>
                      <a:pt x="29" y="84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22" y="84"/>
                      <a:pt x="20" y="82"/>
                      <a:pt x="20" y="8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72" y="68"/>
                      <a:pt x="72" y="68"/>
                      <a:pt x="72" y="68"/>
                    </a:cubicBezTo>
                    <a:cubicBezTo>
                      <a:pt x="79" y="68"/>
                      <a:pt x="84" y="63"/>
                      <a:pt x="84" y="56"/>
                    </a:cubicBezTo>
                    <a:cubicBezTo>
                      <a:pt x="84" y="28"/>
                      <a:pt x="84" y="28"/>
                      <a:pt x="84" y="28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101" y="28"/>
                      <a:pt x="103" y="29"/>
                      <a:pt x="103" y="30"/>
                    </a:cubicBezTo>
                    <a:cubicBezTo>
                      <a:pt x="119" y="54"/>
                      <a:pt x="119" y="54"/>
                      <a:pt x="119" y="54"/>
                    </a:cubicBezTo>
                    <a:cubicBezTo>
                      <a:pt x="120" y="54"/>
                      <a:pt x="120" y="55"/>
                      <a:pt x="120" y="56"/>
                    </a:cubicBezTo>
                    <a:lnTo>
                      <a:pt x="120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2785049" y="3136897"/>
            <a:ext cx="904159" cy="904159"/>
            <a:chOff x="3713398" y="3039529"/>
            <a:chExt cx="1205545" cy="1205545"/>
          </a:xfrm>
        </p:grpSpPr>
        <p:sp>
          <p:nvSpPr>
            <p:cNvPr id="17" name="Freeform 16"/>
            <p:cNvSpPr/>
            <p:nvPr/>
          </p:nvSpPr>
          <p:spPr>
            <a:xfrm>
              <a:off x="3713398" y="3039529"/>
              <a:ext cx="1205545" cy="1205545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noFill/>
              <a:prstDash val="solid"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7160" tIns="137160" rIns="118506" bIns="118506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950" dirty="0">
                <a:solidFill>
                  <a:schemeClr val="tx1"/>
                </a:solidFill>
                <a:cs typeface="Roboto condensed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4075664" y="3377345"/>
              <a:ext cx="481012" cy="482600"/>
              <a:chOff x="4198938" y="2905126"/>
              <a:chExt cx="481012" cy="482600"/>
            </a:xfrm>
            <a:solidFill>
              <a:schemeClr val="bg1"/>
            </a:solidFill>
          </p:grpSpPr>
          <p:sp>
            <p:nvSpPr>
              <p:cNvPr id="22" name="Freeform 57"/>
              <p:cNvSpPr>
                <a:spLocks noEditPoints="1"/>
              </p:cNvSpPr>
              <p:nvPr/>
            </p:nvSpPr>
            <p:spPr bwMode="auto">
              <a:xfrm>
                <a:off x="41989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4" name="Freeform 58"/>
              <p:cNvSpPr>
                <a:spLocks noEditPoints="1"/>
              </p:cNvSpPr>
              <p:nvPr/>
            </p:nvSpPr>
            <p:spPr bwMode="auto">
              <a:xfrm>
                <a:off x="45291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5" name="Freeform 59"/>
              <p:cNvSpPr>
                <a:spLocks noEditPoints="1"/>
              </p:cNvSpPr>
              <p:nvPr/>
            </p:nvSpPr>
            <p:spPr bwMode="auto">
              <a:xfrm>
                <a:off x="4364038" y="2905126"/>
                <a:ext cx="150812" cy="482600"/>
              </a:xfrm>
              <a:custGeom>
                <a:avLst/>
                <a:gdLst>
                  <a:gd name="T0" fmla="*/ 32 w 40"/>
                  <a:gd name="T1" fmla="*/ 72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72 h 128"/>
                  <a:gd name="T10" fmla="*/ 0 w 40"/>
                  <a:gd name="T11" fmla="*/ 88 h 128"/>
                  <a:gd name="T12" fmla="*/ 8 w 40"/>
                  <a:gd name="T13" fmla="*/ 104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104 h 128"/>
                  <a:gd name="T22" fmla="*/ 40 w 40"/>
                  <a:gd name="T23" fmla="*/ 88 h 128"/>
                  <a:gd name="T24" fmla="*/ 32 w 40"/>
                  <a:gd name="T25" fmla="*/ 72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68 h 128"/>
                  <a:gd name="T34" fmla="*/ 20 w 40"/>
                  <a:gd name="T35" fmla="*/ 68 h 128"/>
                  <a:gd name="T36" fmla="*/ 16 w 40"/>
                  <a:gd name="T37" fmla="*/ 68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108 h 128"/>
                  <a:gd name="T48" fmla="*/ 20 w 40"/>
                  <a:gd name="T49" fmla="*/ 108 h 128"/>
                  <a:gd name="T50" fmla="*/ 24 w 40"/>
                  <a:gd name="T51" fmla="*/ 108 h 128"/>
                  <a:gd name="T52" fmla="*/ 24 w 40"/>
                  <a:gd name="T53" fmla="*/ 116 h 128"/>
                  <a:gd name="T54" fmla="*/ 31 w 40"/>
                  <a:gd name="T55" fmla="*/ 91 h 128"/>
                  <a:gd name="T56" fmla="*/ 31 w 40"/>
                  <a:gd name="T57" fmla="*/ 92 h 128"/>
                  <a:gd name="T58" fmla="*/ 30 w 40"/>
                  <a:gd name="T59" fmla="*/ 95 h 128"/>
                  <a:gd name="T60" fmla="*/ 30 w 40"/>
                  <a:gd name="T61" fmla="*/ 95 h 128"/>
                  <a:gd name="T62" fmla="*/ 27 w 40"/>
                  <a:gd name="T63" fmla="*/ 98 h 128"/>
                  <a:gd name="T64" fmla="*/ 27 w 40"/>
                  <a:gd name="T65" fmla="*/ 98 h 128"/>
                  <a:gd name="T66" fmla="*/ 24 w 40"/>
                  <a:gd name="T67" fmla="*/ 99 h 128"/>
                  <a:gd name="T68" fmla="*/ 20 w 40"/>
                  <a:gd name="T69" fmla="*/ 100 h 128"/>
                  <a:gd name="T70" fmla="*/ 16 w 40"/>
                  <a:gd name="T71" fmla="*/ 99 h 128"/>
                  <a:gd name="T72" fmla="*/ 13 w 40"/>
                  <a:gd name="T73" fmla="*/ 98 h 128"/>
                  <a:gd name="T74" fmla="*/ 13 w 40"/>
                  <a:gd name="T75" fmla="*/ 98 h 128"/>
                  <a:gd name="T76" fmla="*/ 10 w 40"/>
                  <a:gd name="T77" fmla="*/ 95 h 128"/>
                  <a:gd name="T78" fmla="*/ 10 w 40"/>
                  <a:gd name="T79" fmla="*/ 95 h 128"/>
                  <a:gd name="T80" fmla="*/ 9 w 40"/>
                  <a:gd name="T81" fmla="*/ 92 h 128"/>
                  <a:gd name="T82" fmla="*/ 9 w 40"/>
                  <a:gd name="T83" fmla="*/ 91 h 128"/>
                  <a:gd name="T84" fmla="*/ 8 w 40"/>
                  <a:gd name="T85" fmla="*/ 88 h 128"/>
                  <a:gd name="T86" fmla="*/ 9 w 40"/>
                  <a:gd name="T87" fmla="*/ 85 h 128"/>
                  <a:gd name="T88" fmla="*/ 9 w 40"/>
                  <a:gd name="T89" fmla="*/ 84 h 128"/>
                  <a:gd name="T90" fmla="*/ 10 w 40"/>
                  <a:gd name="T91" fmla="*/ 81 h 128"/>
                  <a:gd name="T92" fmla="*/ 10 w 40"/>
                  <a:gd name="T93" fmla="*/ 81 h 128"/>
                  <a:gd name="T94" fmla="*/ 13 w 40"/>
                  <a:gd name="T95" fmla="*/ 78 h 128"/>
                  <a:gd name="T96" fmla="*/ 13 w 40"/>
                  <a:gd name="T97" fmla="*/ 78 h 128"/>
                  <a:gd name="T98" fmla="*/ 16 w 40"/>
                  <a:gd name="T99" fmla="*/ 77 h 128"/>
                  <a:gd name="T100" fmla="*/ 20 w 40"/>
                  <a:gd name="T101" fmla="*/ 76 h 128"/>
                  <a:gd name="T102" fmla="*/ 24 w 40"/>
                  <a:gd name="T103" fmla="*/ 77 h 128"/>
                  <a:gd name="T104" fmla="*/ 27 w 40"/>
                  <a:gd name="T105" fmla="*/ 78 h 128"/>
                  <a:gd name="T106" fmla="*/ 27 w 40"/>
                  <a:gd name="T107" fmla="*/ 78 h 128"/>
                  <a:gd name="T108" fmla="*/ 30 w 40"/>
                  <a:gd name="T109" fmla="*/ 81 h 128"/>
                  <a:gd name="T110" fmla="*/ 30 w 40"/>
                  <a:gd name="T111" fmla="*/ 81 h 128"/>
                  <a:gd name="T112" fmla="*/ 31 w 40"/>
                  <a:gd name="T113" fmla="*/ 84 h 128"/>
                  <a:gd name="T114" fmla="*/ 31 w 40"/>
                  <a:gd name="T115" fmla="*/ 85 h 128"/>
                  <a:gd name="T116" fmla="*/ 32 w 40"/>
                  <a:gd name="T117" fmla="*/ 88 h 128"/>
                  <a:gd name="T118" fmla="*/ 31 w 40"/>
                  <a:gd name="T119" fmla="*/ 91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72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72"/>
                      <a:pt x="8" y="72"/>
                      <a:pt x="8" y="72"/>
                    </a:cubicBezTo>
                    <a:cubicBezTo>
                      <a:pt x="3" y="76"/>
                      <a:pt x="0" y="81"/>
                      <a:pt x="0" y="88"/>
                    </a:cubicBezTo>
                    <a:cubicBezTo>
                      <a:pt x="0" y="95"/>
                      <a:pt x="3" y="100"/>
                      <a:pt x="8" y="104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104"/>
                      <a:pt x="32" y="104"/>
                      <a:pt x="32" y="104"/>
                    </a:cubicBezTo>
                    <a:cubicBezTo>
                      <a:pt x="37" y="100"/>
                      <a:pt x="40" y="95"/>
                      <a:pt x="40" y="88"/>
                    </a:cubicBezTo>
                    <a:cubicBezTo>
                      <a:pt x="40" y="81"/>
                      <a:pt x="37" y="76"/>
                      <a:pt x="32" y="72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23" y="68"/>
                      <a:pt x="21" y="68"/>
                      <a:pt x="20" y="68"/>
                    </a:cubicBezTo>
                    <a:cubicBezTo>
                      <a:pt x="19" y="68"/>
                      <a:pt x="17" y="68"/>
                      <a:pt x="16" y="68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108"/>
                      <a:pt x="16" y="108"/>
                      <a:pt x="16" y="108"/>
                    </a:cubicBezTo>
                    <a:cubicBezTo>
                      <a:pt x="17" y="108"/>
                      <a:pt x="19" y="108"/>
                      <a:pt x="20" y="108"/>
                    </a:cubicBezTo>
                    <a:cubicBezTo>
                      <a:pt x="21" y="108"/>
                      <a:pt x="23" y="108"/>
                      <a:pt x="24" y="108"/>
                    </a:cubicBezTo>
                    <a:lnTo>
                      <a:pt x="24" y="116"/>
                    </a:lnTo>
                    <a:close/>
                    <a:moveTo>
                      <a:pt x="31" y="91"/>
                    </a:moveTo>
                    <a:cubicBezTo>
                      <a:pt x="31" y="92"/>
                      <a:pt x="31" y="92"/>
                      <a:pt x="31" y="92"/>
                    </a:cubicBezTo>
                    <a:cubicBezTo>
                      <a:pt x="31" y="93"/>
                      <a:pt x="30" y="94"/>
                      <a:pt x="30" y="95"/>
                    </a:cubicBezTo>
                    <a:cubicBezTo>
                      <a:pt x="30" y="95"/>
                      <a:pt x="30" y="95"/>
                      <a:pt x="30" y="95"/>
                    </a:cubicBezTo>
                    <a:cubicBezTo>
                      <a:pt x="29" y="96"/>
                      <a:pt x="28" y="97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6" y="98"/>
                      <a:pt x="25" y="99"/>
                      <a:pt x="24" y="99"/>
                    </a:cubicBezTo>
                    <a:cubicBezTo>
                      <a:pt x="23" y="100"/>
                      <a:pt x="21" y="100"/>
                      <a:pt x="20" y="100"/>
                    </a:cubicBezTo>
                    <a:cubicBezTo>
                      <a:pt x="19" y="100"/>
                      <a:pt x="17" y="100"/>
                      <a:pt x="16" y="99"/>
                    </a:cubicBezTo>
                    <a:cubicBezTo>
                      <a:pt x="15" y="99"/>
                      <a:pt x="14" y="98"/>
                      <a:pt x="13" y="98"/>
                    </a:cubicBezTo>
                    <a:cubicBezTo>
                      <a:pt x="13" y="98"/>
                      <a:pt x="13" y="98"/>
                      <a:pt x="13" y="98"/>
                    </a:cubicBezTo>
                    <a:cubicBezTo>
                      <a:pt x="12" y="97"/>
                      <a:pt x="11" y="96"/>
                      <a:pt x="10" y="95"/>
                    </a:cubicBezTo>
                    <a:cubicBezTo>
                      <a:pt x="10" y="95"/>
                      <a:pt x="10" y="95"/>
                      <a:pt x="10" y="95"/>
                    </a:cubicBezTo>
                    <a:cubicBezTo>
                      <a:pt x="10" y="94"/>
                      <a:pt x="9" y="93"/>
                      <a:pt x="9" y="92"/>
                    </a:cubicBezTo>
                    <a:cubicBezTo>
                      <a:pt x="9" y="92"/>
                      <a:pt x="9" y="92"/>
                      <a:pt x="9" y="91"/>
                    </a:cubicBezTo>
                    <a:cubicBezTo>
                      <a:pt x="8" y="90"/>
                      <a:pt x="8" y="89"/>
                      <a:pt x="8" y="88"/>
                    </a:cubicBezTo>
                    <a:cubicBezTo>
                      <a:pt x="8" y="87"/>
                      <a:pt x="8" y="86"/>
                      <a:pt x="9" y="85"/>
                    </a:cubicBezTo>
                    <a:cubicBezTo>
                      <a:pt x="9" y="84"/>
                      <a:pt x="9" y="84"/>
                      <a:pt x="9" y="84"/>
                    </a:cubicBezTo>
                    <a:cubicBezTo>
                      <a:pt x="9" y="83"/>
                      <a:pt x="10" y="82"/>
                      <a:pt x="10" y="81"/>
                    </a:cubicBezTo>
                    <a:cubicBezTo>
                      <a:pt x="10" y="81"/>
                      <a:pt x="10" y="81"/>
                      <a:pt x="10" y="81"/>
                    </a:cubicBezTo>
                    <a:cubicBezTo>
                      <a:pt x="11" y="80"/>
                      <a:pt x="12" y="79"/>
                      <a:pt x="13" y="78"/>
                    </a:cubicBezTo>
                    <a:cubicBezTo>
                      <a:pt x="13" y="78"/>
                      <a:pt x="13" y="78"/>
                      <a:pt x="13" y="78"/>
                    </a:cubicBezTo>
                    <a:cubicBezTo>
                      <a:pt x="14" y="78"/>
                      <a:pt x="15" y="77"/>
                      <a:pt x="16" y="77"/>
                    </a:cubicBezTo>
                    <a:cubicBezTo>
                      <a:pt x="17" y="76"/>
                      <a:pt x="19" y="76"/>
                      <a:pt x="20" y="76"/>
                    </a:cubicBezTo>
                    <a:cubicBezTo>
                      <a:pt x="21" y="76"/>
                      <a:pt x="23" y="76"/>
                      <a:pt x="24" y="77"/>
                    </a:cubicBezTo>
                    <a:cubicBezTo>
                      <a:pt x="25" y="77"/>
                      <a:pt x="26" y="78"/>
                      <a:pt x="27" y="78"/>
                    </a:cubicBezTo>
                    <a:cubicBezTo>
                      <a:pt x="27" y="78"/>
                      <a:pt x="27" y="78"/>
                      <a:pt x="27" y="78"/>
                    </a:cubicBezTo>
                    <a:cubicBezTo>
                      <a:pt x="28" y="79"/>
                      <a:pt x="29" y="80"/>
                      <a:pt x="30" y="81"/>
                    </a:cubicBezTo>
                    <a:cubicBezTo>
                      <a:pt x="30" y="81"/>
                      <a:pt x="30" y="81"/>
                      <a:pt x="30" y="81"/>
                    </a:cubicBezTo>
                    <a:cubicBezTo>
                      <a:pt x="30" y="82"/>
                      <a:pt x="31" y="83"/>
                      <a:pt x="31" y="84"/>
                    </a:cubicBezTo>
                    <a:cubicBezTo>
                      <a:pt x="31" y="84"/>
                      <a:pt x="31" y="84"/>
                      <a:pt x="31" y="85"/>
                    </a:cubicBezTo>
                    <a:cubicBezTo>
                      <a:pt x="32" y="86"/>
                      <a:pt x="32" y="87"/>
                      <a:pt x="32" y="88"/>
                    </a:cubicBezTo>
                    <a:cubicBezTo>
                      <a:pt x="32" y="89"/>
                      <a:pt x="32" y="90"/>
                      <a:pt x="31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1466022" y="3136897"/>
            <a:ext cx="904159" cy="904159"/>
            <a:chOff x="1954695" y="3039529"/>
            <a:chExt cx="1205545" cy="1205545"/>
          </a:xfrm>
        </p:grpSpPr>
        <p:sp>
          <p:nvSpPr>
            <p:cNvPr id="14" name="Freeform 13"/>
            <p:cNvSpPr/>
            <p:nvPr/>
          </p:nvSpPr>
          <p:spPr>
            <a:xfrm>
              <a:off x="1954695" y="3039529"/>
              <a:ext cx="1205545" cy="1205545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noFill/>
              <a:prstDash val="solid"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7160" tIns="137160" rIns="118506" bIns="118506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950" dirty="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26" name="Freeform 60"/>
            <p:cNvSpPr>
              <a:spLocks noEditPoints="1"/>
            </p:cNvSpPr>
            <p:nvPr/>
          </p:nvSpPr>
          <p:spPr bwMode="auto">
            <a:xfrm>
              <a:off x="2312714" y="3377345"/>
              <a:ext cx="481012" cy="482600"/>
            </a:xfrm>
            <a:custGeom>
              <a:avLst/>
              <a:gdLst>
                <a:gd name="T0" fmla="*/ 126 w 128"/>
                <a:gd name="T1" fmla="*/ 1 h 128"/>
                <a:gd name="T2" fmla="*/ 124 w 128"/>
                <a:gd name="T3" fmla="*/ 0 h 128"/>
                <a:gd name="T4" fmla="*/ 122 w 128"/>
                <a:gd name="T5" fmla="*/ 1 h 128"/>
                <a:gd name="T6" fmla="*/ 2 w 128"/>
                <a:gd name="T7" fmla="*/ 81 h 128"/>
                <a:gd name="T8" fmla="*/ 0 w 128"/>
                <a:gd name="T9" fmla="*/ 84 h 128"/>
                <a:gd name="T10" fmla="*/ 3 w 128"/>
                <a:gd name="T11" fmla="*/ 88 h 128"/>
                <a:gd name="T12" fmla="*/ 34 w 128"/>
                <a:gd name="T13" fmla="*/ 100 h 128"/>
                <a:gd name="T14" fmla="*/ 49 w 128"/>
                <a:gd name="T15" fmla="*/ 126 h 128"/>
                <a:gd name="T16" fmla="*/ 52 w 128"/>
                <a:gd name="T17" fmla="*/ 128 h 128"/>
                <a:gd name="T18" fmla="*/ 52 w 128"/>
                <a:gd name="T19" fmla="*/ 128 h 128"/>
                <a:gd name="T20" fmla="*/ 55 w 128"/>
                <a:gd name="T21" fmla="*/ 126 h 128"/>
                <a:gd name="T22" fmla="*/ 64 w 128"/>
                <a:gd name="T23" fmla="*/ 112 h 128"/>
                <a:gd name="T24" fmla="*/ 103 w 128"/>
                <a:gd name="T25" fmla="*/ 128 h 128"/>
                <a:gd name="T26" fmla="*/ 104 w 128"/>
                <a:gd name="T27" fmla="*/ 128 h 128"/>
                <a:gd name="T28" fmla="*/ 106 w 128"/>
                <a:gd name="T29" fmla="*/ 127 h 128"/>
                <a:gd name="T30" fmla="*/ 108 w 128"/>
                <a:gd name="T31" fmla="*/ 125 h 128"/>
                <a:gd name="T32" fmla="*/ 128 w 128"/>
                <a:gd name="T33" fmla="*/ 5 h 128"/>
                <a:gd name="T34" fmla="*/ 126 w 128"/>
                <a:gd name="T35" fmla="*/ 1 h 128"/>
                <a:gd name="T36" fmla="*/ 13 w 128"/>
                <a:gd name="T37" fmla="*/ 83 h 128"/>
                <a:gd name="T38" fmla="*/ 105 w 128"/>
                <a:gd name="T39" fmla="*/ 21 h 128"/>
                <a:gd name="T40" fmla="*/ 38 w 128"/>
                <a:gd name="T41" fmla="*/ 93 h 128"/>
                <a:gd name="T42" fmla="*/ 37 w 128"/>
                <a:gd name="T43" fmla="*/ 93 h 128"/>
                <a:gd name="T44" fmla="*/ 13 w 128"/>
                <a:gd name="T45" fmla="*/ 83 h 128"/>
                <a:gd name="T46" fmla="*/ 41 w 128"/>
                <a:gd name="T47" fmla="*/ 96 h 128"/>
                <a:gd name="T48" fmla="*/ 41 w 128"/>
                <a:gd name="T49" fmla="*/ 96 h 128"/>
                <a:gd name="T50" fmla="*/ 117 w 128"/>
                <a:gd name="T51" fmla="*/ 15 h 128"/>
                <a:gd name="T52" fmla="*/ 52 w 128"/>
                <a:gd name="T53" fmla="*/ 116 h 128"/>
                <a:gd name="T54" fmla="*/ 41 w 128"/>
                <a:gd name="T55" fmla="*/ 96 h 128"/>
                <a:gd name="T56" fmla="*/ 101 w 128"/>
                <a:gd name="T57" fmla="*/ 118 h 128"/>
                <a:gd name="T58" fmla="*/ 67 w 128"/>
                <a:gd name="T59" fmla="*/ 105 h 128"/>
                <a:gd name="T60" fmla="*/ 64 w 128"/>
                <a:gd name="T61" fmla="*/ 104 h 128"/>
                <a:gd name="T62" fmla="*/ 117 w 128"/>
                <a:gd name="T63" fmla="*/ 23 h 128"/>
                <a:gd name="T64" fmla="*/ 101 w 128"/>
                <a:gd name="T65" fmla="*/ 1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8" h="128">
                  <a:moveTo>
                    <a:pt x="126" y="1"/>
                  </a:moveTo>
                  <a:cubicBezTo>
                    <a:pt x="126" y="0"/>
                    <a:pt x="125" y="0"/>
                    <a:pt x="124" y="0"/>
                  </a:cubicBezTo>
                  <a:cubicBezTo>
                    <a:pt x="123" y="0"/>
                    <a:pt x="122" y="0"/>
                    <a:pt x="122" y="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81"/>
                    <a:pt x="0" y="83"/>
                    <a:pt x="0" y="84"/>
                  </a:cubicBezTo>
                  <a:cubicBezTo>
                    <a:pt x="0" y="86"/>
                    <a:pt x="1" y="87"/>
                    <a:pt x="3" y="88"/>
                  </a:cubicBezTo>
                  <a:cubicBezTo>
                    <a:pt x="34" y="100"/>
                    <a:pt x="34" y="100"/>
                    <a:pt x="34" y="100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49" y="127"/>
                    <a:pt x="51" y="128"/>
                    <a:pt x="52" y="128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5" y="127"/>
                    <a:pt x="55" y="126"/>
                  </a:cubicBezTo>
                  <a:cubicBezTo>
                    <a:pt x="64" y="112"/>
                    <a:pt x="64" y="112"/>
                    <a:pt x="64" y="112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4" y="128"/>
                  </a:cubicBezTo>
                  <a:cubicBezTo>
                    <a:pt x="105" y="128"/>
                    <a:pt x="105" y="128"/>
                    <a:pt x="106" y="127"/>
                  </a:cubicBezTo>
                  <a:cubicBezTo>
                    <a:pt x="107" y="127"/>
                    <a:pt x="108" y="126"/>
                    <a:pt x="108" y="125"/>
                  </a:cubicBezTo>
                  <a:cubicBezTo>
                    <a:pt x="128" y="5"/>
                    <a:pt x="128" y="5"/>
                    <a:pt x="128" y="5"/>
                  </a:cubicBezTo>
                  <a:cubicBezTo>
                    <a:pt x="128" y="3"/>
                    <a:pt x="128" y="2"/>
                    <a:pt x="126" y="1"/>
                  </a:cubicBezTo>
                  <a:close/>
                  <a:moveTo>
                    <a:pt x="13" y="83"/>
                  </a:moveTo>
                  <a:cubicBezTo>
                    <a:pt x="105" y="21"/>
                    <a:pt x="105" y="21"/>
                    <a:pt x="105" y="21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7" y="93"/>
                    <a:pt x="37" y="93"/>
                    <a:pt x="37" y="93"/>
                  </a:cubicBezTo>
                  <a:lnTo>
                    <a:pt x="13" y="83"/>
                  </a:lnTo>
                  <a:close/>
                  <a:moveTo>
                    <a:pt x="41" y="96"/>
                  </a:moveTo>
                  <a:cubicBezTo>
                    <a:pt x="41" y="96"/>
                    <a:pt x="41" y="96"/>
                    <a:pt x="41" y="96"/>
                  </a:cubicBezTo>
                  <a:cubicBezTo>
                    <a:pt x="117" y="15"/>
                    <a:pt x="117" y="15"/>
                    <a:pt x="117" y="15"/>
                  </a:cubicBezTo>
                  <a:cubicBezTo>
                    <a:pt x="52" y="116"/>
                    <a:pt x="52" y="116"/>
                    <a:pt x="52" y="116"/>
                  </a:cubicBezTo>
                  <a:lnTo>
                    <a:pt x="41" y="96"/>
                  </a:lnTo>
                  <a:close/>
                  <a:moveTo>
                    <a:pt x="101" y="118"/>
                  </a:moveTo>
                  <a:cubicBezTo>
                    <a:pt x="67" y="105"/>
                    <a:pt x="67" y="105"/>
                    <a:pt x="67" y="105"/>
                  </a:cubicBezTo>
                  <a:cubicBezTo>
                    <a:pt x="66" y="104"/>
                    <a:pt x="65" y="104"/>
                    <a:pt x="64" y="104"/>
                  </a:cubicBezTo>
                  <a:cubicBezTo>
                    <a:pt x="117" y="23"/>
                    <a:pt x="117" y="23"/>
                    <a:pt x="117" y="23"/>
                  </a:cubicBezTo>
                  <a:lnTo>
                    <a:pt x="101" y="1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5423104" y="3136897"/>
            <a:ext cx="904159" cy="904159"/>
            <a:chOff x="7230805" y="3039529"/>
            <a:chExt cx="1205545" cy="1205545"/>
          </a:xfrm>
        </p:grpSpPr>
        <p:sp>
          <p:nvSpPr>
            <p:cNvPr id="20" name="Freeform 19"/>
            <p:cNvSpPr/>
            <p:nvPr/>
          </p:nvSpPr>
          <p:spPr>
            <a:xfrm>
              <a:off x="7230805" y="3039529"/>
              <a:ext cx="1205545" cy="1205545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noFill/>
              <a:prstDash val="solid"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7160" tIns="137160" rIns="118506" bIns="118506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950" dirty="0">
                <a:solidFill>
                  <a:schemeClr val="tx1"/>
                </a:solidFill>
                <a:cs typeface="Roboto condensed"/>
              </a:endParaRPr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7573949" y="3369407"/>
              <a:ext cx="488950" cy="482600"/>
              <a:chOff x="5157788" y="2905126"/>
              <a:chExt cx="488950" cy="482600"/>
            </a:xfrm>
            <a:solidFill>
              <a:schemeClr val="bg1"/>
            </a:solidFill>
          </p:grpSpPr>
          <p:sp>
            <p:nvSpPr>
              <p:cNvPr id="28" name="Freeform 53"/>
              <p:cNvSpPr>
                <a:spLocks noEditPoints="1"/>
              </p:cNvSpPr>
              <p:nvPr/>
            </p:nvSpPr>
            <p:spPr bwMode="auto">
              <a:xfrm>
                <a:off x="5157788" y="2905126"/>
                <a:ext cx="488950" cy="482600"/>
              </a:xfrm>
              <a:custGeom>
                <a:avLst/>
                <a:gdLst>
                  <a:gd name="T0" fmla="*/ 127 w 130"/>
                  <a:gd name="T1" fmla="*/ 42 h 128"/>
                  <a:gd name="T2" fmla="*/ 87 w 130"/>
                  <a:gd name="T3" fmla="*/ 2 h 128"/>
                  <a:gd name="T4" fmla="*/ 79 w 130"/>
                  <a:gd name="T5" fmla="*/ 0 h 128"/>
                  <a:gd name="T6" fmla="*/ 75 w 130"/>
                  <a:gd name="T7" fmla="*/ 2 h 128"/>
                  <a:gd name="T8" fmla="*/ 73 w 130"/>
                  <a:gd name="T9" fmla="*/ 6 h 128"/>
                  <a:gd name="T10" fmla="*/ 64 w 130"/>
                  <a:gd name="T11" fmla="*/ 21 h 128"/>
                  <a:gd name="T12" fmla="*/ 41 w 130"/>
                  <a:gd name="T13" fmla="*/ 37 h 128"/>
                  <a:gd name="T14" fmla="*/ 15 w 130"/>
                  <a:gd name="T15" fmla="*/ 55 h 128"/>
                  <a:gd name="T16" fmla="*/ 1 w 130"/>
                  <a:gd name="T17" fmla="*/ 78 h 128"/>
                  <a:gd name="T18" fmla="*/ 3 w 130"/>
                  <a:gd name="T19" fmla="*/ 86 h 128"/>
                  <a:gd name="T20" fmla="*/ 43 w 130"/>
                  <a:gd name="T21" fmla="*/ 126 h 128"/>
                  <a:gd name="T22" fmla="*/ 51 w 130"/>
                  <a:gd name="T23" fmla="*/ 128 h 128"/>
                  <a:gd name="T24" fmla="*/ 55 w 130"/>
                  <a:gd name="T25" fmla="*/ 126 h 128"/>
                  <a:gd name="T26" fmla="*/ 57 w 130"/>
                  <a:gd name="T27" fmla="*/ 122 h 128"/>
                  <a:gd name="T28" fmla="*/ 66 w 130"/>
                  <a:gd name="T29" fmla="*/ 107 h 128"/>
                  <a:gd name="T30" fmla="*/ 89 w 130"/>
                  <a:gd name="T31" fmla="*/ 91 h 128"/>
                  <a:gd name="T32" fmla="*/ 115 w 130"/>
                  <a:gd name="T33" fmla="*/ 73 h 128"/>
                  <a:gd name="T34" fmla="*/ 129 w 130"/>
                  <a:gd name="T35" fmla="*/ 50 h 128"/>
                  <a:gd name="T36" fmla="*/ 127 w 130"/>
                  <a:gd name="T37" fmla="*/ 42 h 128"/>
                  <a:gd name="T38" fmla="*/ 49 w 130"/>
                  <a:gd name="T39" fmla="*/ 120 h 128"/>
                  <a:gd name="T40" fmla="*/ 9 w 130"/>
                  <a:gd name="T41" fmla="*/ 80 h 128"/>
                  <a:gd name="T42" fmla="*/ 81 w 130"/>
                  <a:gd name="T43" fmla="*/ 8 h 128"/>
                  <a:gd name="T44" fmla="*/ 121 w 130"/>
                  <a:gd name="T45" fmla="*/ 48 h 128"/>
                  <a:gd name="T46" fmla="*/ 49 w 130"/>
                  <a:gd name="T47" fmla="*/ 12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30" h="128">
                    <a:moveTo>
                      <a:pt x="127" y="42"/>
                    </a:moveTo>
                    <a:cubicBezTo>
                      <a:pt x="87" y="2"/>
                      <a:pt x="87" y="2"/>
                      <a:pt x="87" y="2"/>
                    </a:cubicBezTo>
                    <a:cubicBezTo>
                      <a:pt x="85" y="0"/>
                      <a:pt x="82" y="0"/>
                      <a:pt x="79" y="0"/>
                    </a:cubicBezTo>
                    <a:cubicBezTo>
                      <a:pt x="78" y="1"/>
                      <a:pt x="76" y="1"/>
                      <a:pt x="75" y="2"/>
                    </a:cubicBezTo>
                    <a:cubicBezTo>
                      <a:pt x="74" y="3"/>
                      <a:pt x="74" y="4"/>
                      <a:pt x="73" y="6"/>
                    </a:cubicBezTo>
                    <a:cubicBezTo>
                      <a:pt x="72" y="12"/>
                      <a:pt x="68" y="17"/>
                      <a:pt x="64" y="21"/>
                    </a:cubicBezTo>
                    <a:cubicBezTo>
                      <a:pt x="58" y="27"/>
                      <a:pt x="50" y="32"/>
                      <a:pt x="41" y="37"/>
                    </a:cubicBezTo>
                    <a:cubicBezTo>
                      <a:pt x="32" y="42"/>
                      <a:pt x="23" y="48"/>
                      <a:pt x="15" y="55"/>
                    </a:cubicBezTo>
                    <a:cubicBezTo>
                      <a:pt x="8" y="62"/>
                      <a:pt x="4" y="69"/>
                      <a:pt x="1" y="78"/>
                    </a:cubicBezTo>
                    <a:cubicBezTo>
                      <a:pt x="0" y="80"/>
                      <a:pt x="1" y="84"/>
                      <a:pt x="3" y="86"/>
                    </a:cubicBezTo>
                    <a:cubicBezTo>
                      <a:pt x="43" y="126"/>
                      <a:pt x="43" y="126"/>
                      <a:pt x="43" y="126"/>
                    </a:cubicBezTo>
                    <a:cubicBezTo>
                      <a:pt x="45" y="128"/>
                      <a:pt x="48" y="128"/>
                      <a:pt x="51" y="128"/>
                    </a:cubicBezTo>
                    <a:cubicBezTo>
                      <a:pt x="52" y="127"/>
                      <a:pt x="54" y="127"/>
                      <a:pt x="55" y="126"/>
                    </a:cubicBezTo>
                    <a:cubicBezTo>
                      <a:pt x="56" y="125"/>
                      <a:pt x="56" y="124"/>
                      <a:pt x="57" y="122"/>
                    </a:cubicBezTo>
                    <a:cubicBezTo>
                      <a:pt x="58" y="116"/>
                      <a:pt x="62" y="111"/>
                      <a:pt x="66" y="107"/>
                    </a:cubicBezTo>
                    <a:cubicBezTo>
                      <a:pt x="72" y="101"/>
                      <a:pt x="80" y="96"/>
                      <a:pt x="89" y="91"/>
                    </a:cubicBezTo>
                    <a:cubicBezTo>
                      <a:pt x="98" y="86"/>
                      <a:pt x="107" y="80"/>
                      <a:pt x="115" y="73"/>
                    </a:cubicBezTo>
                    <a:cubicBezTo>
                      <a:pt x="122" y="66"/>
                      <a:pt x="126" y="59"/>
                      <a:pt x="129" y="50"/>
                    </a:cubicBezTo>
                    <a:cubicBezTo>
                      <a:pt x="130" y="48"/>
                      <a:pt x="129" y="44"/>
                      <a:pt x="127" y="42"/>
                    </a:cubicBezTo>
                    <a:close/>
                    <a:moveTo>
                      <a:pt x="49" y="120"/>
                    </a:moveTo>
                    <a:cubicBezTo>
                      <a:pt x="36" y="107"/>
                      <a:pt x="22" y="93"/>
                      <a:pt x="9" y="80"/>
                    </a:cubicBezTo>
                    <a:cubicBezTo>
                      <a:pt x="20" y="43"/>
                      <a:pt x="70" y="45"/>
                      <a:pt x="81" y="8"/>
                    </a:cubicBezTo>
                    <a:cubicBezTo>
                      <a:pt x="94" y="21"/>
                      <a:pt x="108" y="35"/>
                      <a:pt x="121" y="48"/>
                    </a:cubicBezTo>
                    <a:cubicBezTo>
                      <a:pt x="110" y="85"/>
                      <a:pt x="60" y="83"/>
                      <a:pt x="49" y="1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9" name="Freeform 54"/>
              <p:cNvSpPr>
                <a:spLocks noEditPoints="1"/>
              </p:cNvSpPr>
              <p:nvPr/>
            </p:nvSpPr>
            <p:spPr bwMode="auto">
              <a:xfrm>
                <a:off x="5334000" y="3074988"/>
                <a:ext cx="131762" cy="134938"/>
              </a:xfrm>
              <a:custGeom>
                <a:avLst/>
                <a:gdLst>
                  <a:gd name="T0" fmla="*/ 28 w 35"/>
                  <a:gd name="T1" fmla="*/ 12 h 36"/>
                  <a:gd name="T2" fmla="*/ 20 w 35"/>
                  <a:gd name="T3" fmla="*/ 13 h 36"/>
                  <a:gd name="T4" fmla="*/ 10 w 35"/>
                  <a:gd name="T5" fmla="*/ 7 h 36"/>
                  <a:gd name="T6" fmla="*/ 15 w 35"/>
                  <a:gd name="T7" fmla="*/ 6 h 36"/>
                  <a:gd name="T8" fmla="*/ 19 w 35"/>
                  <a:gd name="T9" fmla="*/ 6 h 36"/>
                  <a:gd name="T10" fmla="*/ 20 w 35"/>
                  <a:gd name="T11" fmla="*/ 2 h 36"/>
                  <a:gd name="T12" fmla="*/ 13 w 35"/>
                  <a:gd name="T13" fmla="*/ 1 h 36"/>
                  <a:gd name="T14" fmla="*/ 6 w 35"/>
                  <a:gd name="T15" fmla="*/ 4 h 36"/>
                  <a:gd name="T16" fmla="*/ 5 w 35"/>
                  <a:gd name="T17" fmla="*/ 3 h 36"/>
                  <a:gd name="T18" fmla="*/ 3 w 35"/>
                  <a:gd name="T19" fmla="*/ 5 h 36"/>
                  <a:gd name="T20" fmla="*/ 4 w 35"/>
                  <a:gd name="T21" fmla="*/ 6 h 36"/>
                  <a:gd name="T22" fmla="*/ 1 w 35"/>
                  <a:gd name="T23" fmla="*/ 15 h 36"/>
                  <a:gd name="T24" fmla="*/ 3 w 35"/>
                  <a:gd name="T25" fmla="*/ 22 h 36"/>
                  <a:gd name="T26" fmla="*/ 18 w 35"/>
                  <a:gd name="T27" fmla="*/ 21 h 36"/>
                  <a:gd name="T28" fmla="*/ 23 w 35"/>
                  <a:gd name="T29" fmla="*/ 31 h 36"/>
                  <a:gd name="T30" fmla="*/ 19 w 35"/>
                  <a:gd name="T31" fmla="*/ 30 h 36"/>
                  <a:gd name="T32" fmla="*/ 16 w 35"/>
                  <a:gd name="T33" fmla="*/ 28 h 36"/>
                  <a:gd name="T34" fmla="*/ 13 w 35"/>
                  <a:gd name="T35" fmla="*/ 31 h 36"/>
                  <a:gd name="T36" fmla="*/ 17 w 35"/>
                  <a:gd name="T37" fmla="*/ 35 h 36"/>
                  <a:gd name="T38" fmla="*/ 25 w 35"/>
                  <a:gd name="T39" fmla="*/ 36 h 36"/>
                  <a:gd name="T40" fmla="*/ 31 w 35"/>
                  <a:gd name="T41" fmla="*/ 35 h 36"/>
                  <a:gd name="T42" fmla="*/ 33 w 35"/>
                  <a:gd name="T43" fmla="*/ 34 h 36"/>
                  <a:gd name="T44" fmla="*/ 33 w 35"/>
                  <a:gd name="T45" fmla="*/ 32 h 36"/>
                  <a:gd name="T46" fmla="*/ 34 w 35"/>
                  <a:gd name="T47" fmla="*/ 26 h 36"/>
                  <a:gd name="T48" fmla="*/ 35 w 35"/>
                  <a:gd name="T49" fmla="*/ 18 h 36"/>
                  <a:gd name="T50" fmla="*/ 10 w 35"/>
                  <a:gd name="T51" fmla="*/ 17 h 36"/>
                  <a:gd name="T52" fmla="*/ 6 w 35"/>
                  <a:gd name="T53" fmla="*/ 15 h 36"/>
                  <a:gd name="T54" fmla="*/ 7 w 35"/>
                  <a:gd name="T55" fmla="*/ 11 h 36"/>
                  <a:gd name="T56" fmla="*/ 14 w 35"/>
                  <a:gd name="T57" fmla="*/ 16 h 36"/>
                  <a:gd name="T58" fmla="*/ 29 w 35"/>
                  <a:gd name="T59" fmla="*/ 25 h 36"/>
                  <a:gd name="T60" fmla="*/ 21 w 35"/>
                  <a:gd name="T61" fmla="*/ 20 h 36"/>
                  <a:gd name="T62" fmla="*/ 25 w 35"/>
                  <a:gd name="T63" fmla="*/ 18 h 36"/>
                  <a:gd name="T64" fmla="*/ 28 w 35"/>
                  <a:gd name="T65" fmla="*/ 20 h 36"/>
                  <a:gd name="T66" fmla="*/ 29 w 35"/>
                  <a:gd name="T67" fmla="*/ 23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5" h="36">
                    <a:moveTo>
                      <a:pt x="32" y="15"/>
                    </a:moveTo>
                    <a:cubicBezTo>
                      <a:pt x="31" y="14"/>
                      <a:pt x="30" y="13"/>
                      <a:pt x="28" y="12"/>
                    </a:cubicBezTo>
                    <a:cubicBezTo>
                      <a:pt x="27" y="12"/>
                      <a:pt x="26" y="12"/>
                      <a:pt x="24" y="12"/>
                    </a:cubicBezTo>
                    <a:cubicBezTo>
                      <a:pt x="23" y="12"/>
                      <a:pt x="22" y="12"/>
                      <a:pt x="20" y="13"/>
                    </a:cubicBezTo>
                    <a:cubicBezTo>
                      <a:pt x="19" y="13"/>
                      <a:pt x="18" y="14"/>
                      <a:pt x="16" y="15"/>
                    </a:cubicBezTo>
                    <a:cubicBezTo>
                      <a:pt x="14" y="12"/>
                      <a:pt x="12" y="10"/>
                      <a:pt x="10" y="7"/>
                    </a:cubicBezTo>
                    <a:cubicBezTo>
                      <a:pt x="11" y="7"/>
                      <a:pt x="12" y="6"/>
                      <a:pt x="13" y="6"/>
                    </a:cubicBezTo>
                    <a:cubicBezTo>
                      <a:pt x="14" y="6"/>
                      <a:pt x="14" y="6"/>
                      <a:pt x="15" y="6"/>
                    </a:cubicBezTo>
                    <a:cubicBezTo>
                      <a:pt x="16" y="7"/>
                      <a:pt x="17" y="7"/>
                      <a:pt x="18" y="7"/>
                    </a:cubicBezTo>
                    <a:cubicBezTo>
                      <a:pt x="18" y="7"/>
                      <a:pt x="19" y="7"/>
                      <a:pt x="19" y="6"/>
                    </a:cubicBezTo>
                    <a:cubicBezTo>
                      <a:pt x="20" y="6"/>
                      <a:pt x="20" y="5"/>
                      <a:pt x="20" y="5"/>
                    </a:cubicBezTo>
                    <a:cubicBezTo>
                      <a:pt x="20" y="4"/>
                      <a:pt x="20" y="3"/>
                      <a:pt x="20" y="2"/>
                    </a:cubicBezTo>
                    <a:cubicBezTo>
                      <a:pt x="19" y="1"/>
                      <a:pt x="18" y="1"/>
                      <a:pt x="16" y="0"/>
                    </a:cubicBezTo>
                    <a:cubicBezTo>
                      <a:pt x="15" y="0"/>
                      <a:pt x="14" y="0"/>
                      <a:pt x="13" y="1"/>
                    </a:cubicBezTo>
                    <a:cubicBezTo>
                      <a:pt x="11" y="1"/>
                      <a:pt x="10" y="1"/>
                      <a:pt x="9" y="2"/>
                    </a:cubicBezTo>
                    <a:cubicBezTo>
                      <a:pt x="8" y="3"/>
                      <a:pt x="7" y="3"/>
                      <a:pt x="6" y="4"/>
                    </a:cubicBezTo>
                    <a:cubicBezTo>
                      <a:pt x="6" y="4"/>
                      <a:pt x="6" y="3"/>
                      <a:pt x="6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3"/>
                      <a:pt x="4" y="3"/>
                      <a:pt x="3" y="3"/>
                    </a:cubicBezTo>
                    <a:cubicBezTo>
                      <a:pt x="3" y="4"/>
                      <a:pt x="3" y="4"/>
                      <a:pt x="3" y="5"/>
                    </a:cubicBezTo>
                    <a:cubicBezTo>
                      <a:pt x="3" y="5"/>
                      <a:pt x="3" y="5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3" y="7"/>
                      <a:pt x="2" y="9"/>
                      <a:pt x="2" y="10"/>
                    </a:cubicBezTo>
                    <a:cubicBezTo>
                      <a:pt x="1" y="12"/>
                      <a:pt x="1" y="13"/>
                      <a:pt x="1" y="15"/>
                    </a:cubicBezTo>
                    <a:cubicBezTo>
                      <a:pt x="0" y="16"/>
                      <a:pt x="1" y="17"/>
                      <a:pt x="1" y="18"/>
                    </a:cubicBezTo>
                    <a:cubicBezTo>
                      <a:pt x="1" y="20"/>
                      <a:pt x="2" y="21"/>
                      <a:pt x="3" y="22"/>
                    </a:cubicBezTo>
                    <a:cubicBezTo>
                      <a:pt x="5" y="23"/>
                      <a:pt x="8" y="24"/>
                      <a:pt x="10" y="24"/>
                    </a:cubicBezTo>
                    <a:cubicBezTo>
                      <a:pt x="13" y="23"/>
                      <a:pt x="15" y="23"/>
                      <a:pt x="18" y="21"/>
                    </a:cubicBezTo>
                    <a:cubicBezTo>
                      <a:pt x="21" y="24"/>
                      <a:pt x="23" y="27"/>
                      <a:pt x="25" y="29"/>
                    </a:cubicBezTo>
                    <a:cubicBezTo>
                      <a:pt x="24" y="30"/>
                      <a:pt x="24" y="30"/>
                      <a:pt x="23" y="31"/>
                    </a:cubicBezTo>
                    <a:cubicBezTo>
                      <a:pt x="22" y="31"/>
                      <a:pt x="21" y="31"/>
                      <a:pt x="21" y="31"/>
                    </a:cubicBezTo>
                    <a:cubicBezTo>
                      <a:pt x="20" y="30"/>
                      <a:pt x="20" y="30"/>
                      <a:pt x="19" y="30"/>
                    </a:cubicBezTo>
                    <a:cubicBezTo>
                      <a:pt x="18" y="29"/>
                      <a:pt x="18" y="29"/>
                      <a:pt x="17" y="29"/>
                    </a:cubicBezTo>
                    <a:cubicBezTo>
                      <a:pt x="17" y="28"/>
                      <a:pt x="16" y="28"/>
                      <a:pt x="16" y="28"/>
                    </a:cubicBezTo>
                    <a:cubicBezTo>
                      <a:pt x="15" y="28"/>
                      <a:pt x="15" y="29"/>
                      <a:pt x="14" y="29"/>
                    </a:cubicBezTo>
                    <a:cubicBezTo>
                      <a:pt x="13" y="30"/>
                      <a:pt x="13" y="30"/>
                      <a:pt x="13" y="31"/>
                    </a:cubicBezTo>
                    <a:cubicBezTo>
                      <a:pt x="13" y="32"/>
                      <a:pt x="13" y="33"/>
                      <a:pt x="14" y="33"/>
                    </a:cubicBezTo>
                    <a:cubicBezTo>
                      <a:pt x="15" y="34"/>
                      <a:pt x="16" y="35"/>
                      <a:pt x="17" y="35"/>
                    </a:cubicBezTo>
                    <a:cubicBezTo>
                      <a:pt x="18" y="36"/>
                      <a:pt x="19" y="36"/>
                      <a:pt x="20" y="36"/>
                    </a:cubicBezTo>
                    <a:cubicBezTo>
                      <a:pt x="22" y="36"/>
                      <a:pt x="23" y="36"/>
                      <a:pt x="25" y="36"/>
                    </a:cubicBezTo>
                    <a:cubicBezTo>
                      <a:pt x="26" y="35"/>
                      <a:pt x="27" y="34"/>
                      <a:pt x="29" y="33"/>
                    </a:cubicBezTo>
                    <a:cubicBezTo>
                      <a:pt x="30" y="33"/>
                      <a:pt x="30" y="34"/>
                      <a:pt x="31" y="35"/>
                    </a:cubicBezTo>
                    <a:cubicBezTo>
                      <a:pt x="31" y="35"/>
                      <a:pt x="32" y="35"/>
                      <a:pt x="32" y="35"/>
                    </a:cubicBezTo>
                    <a:cubicBezTo>
                      <a:pt x="33" y="35"/>
                      <a:pt x="33" y="35"/>
                      <a:pt x="33" y="34"/>
                    </a:cubicBezTo>
                    <a:cubicBezTo>
                      <a:pt x="33" y="34"/>
                      <a:pt x="34" y="34"/>
                      <a:pt x="34" y="33"/>
                    </a:cubicBezTo>
                    <a:cubicBezTo>
                      <a:pt x="34" y="33"/>
                      <a:pt x="33" y="32"/>
                      <a:pt x="33" y="32"/>
                    </a:cubicBezTo>
                    <a:cubicBezTo>
                      <a:pt x="32" y="32"/>
                      <a:pt x="32" y="31"/>
                      <a:pt x="31" y="30"/>
                    </a:cubicBezTo>
                    <a:cubicBezTo>
                      <a:pt x="32" y="29"/>
                      <a:pt x="33" y="27"/>
                      <a:pt x="34" y="26"/>
                    </a:cubicBezTo>
                    <a:cubicBezTo>
                      <a:pt x="35" y="24"/>
                      <a:pt x="35" y="23"/>
                      <a:pt x="35" y="21"/>
                    </a:cubicBezTo>
                    <a:cubicBezTo>
                      <a:pt x="35" y="20"/>
                      <a:pt x="35" y="19"/>
                      <a:pt x="35" y="18"/>
                    </a:cubicBezTo>
                    <a:cubicBezTo>
                      <a:pt x="34" y="17"/>
                      <a:pt x="33" y="16"/>
                      <a:pt x="32" y="15"/>
                    </a:cubicBezTo>
                    <a:close/>
                    <a:moveTo>
                      <a:pt x="10" y="17"/>
                    </a:moveTo>
                    <a:cubicBezTo>
                      <a:pt x="9" y="17"/>
                      <a:pt x="8" y="17"/>
                      <a:pt x="7" y="16"/>
                    </a:cubicBezTo>
                    <a:cubicBezTo>
                      <a:pt x="7" y="16"/>
                      <a:pt x="6" y="15"/>
                      <a:pt x="6" y="15"/>
                    </a:cubicBezTo>
                    <a:cubicBezTo>
                      <a:pt x="6" y="14"/>
                      <a:pt x="6" y="14"/>
                      <a:pt x="6" y="13"/>
                    </a:cubicBezTo>
                    <a:cubicBezTo>
                      <a:pt x="6" y="13"/>
                      <a:pt x="6" y="12"/>
                      <a:pt x="7" y="11"/>
                    </a:cubicBezTo>
                    <a:cubicBezTo>
                      <a:pt x="7" y="11"/>
                      <a:pt x="7" y="10"/>
                      <a:pt x="8" y="9"/>
                    </a:cubicBezTo>
                    <a:cubicBezTo>
                      <a:pt x="10" y="11"/>
                      <a:pt x="12" y="14"/>
                      <a:pt x="14" y="16"/>
                    </a:cubicBezTo>
                    <a:cubicBezTo>
                      <a:pt x="12" y="17"/>
                      <a:pt x="11" y="17"/>
                      <a:pt x="10" y="17"/>
                    </a:cubicBezTo>
                    <a:close/>
                    <a:moveTo>
                      <a:pt x="29" y="25"/>
                    </a:moveTo>
                    <a:cubicBezTo>
                      <a:pt x="28" y="26"/>
                      <a:pt x="28" y="27"/>
                      <a:pt x="27" y="27"/>
                    </a:cubicBezTo>
                    <a:cubicBezTo>
                      <a:pt x="25" y="25"/>
                      <a:pt x="23" y="22"/>
                      <a:pt x="21" y="20"/>
                    </a:cubicBezTo>
                    <a:cubicBezTo>
                      <a:pt x="21" y="20"/>
                      <a:pt x="22" y="19"/>
                      <a:pt x="23" y="19"/>
                    </a:cubicBezTo>
                    <a:cubicBezTo>
                      <a:pt x="23" y="19"/>
                      <a:pt x="24" y="19"/>
                      <a:pt x="25" y="18"/>
                    </a:cubicBezTo>
                    <a:cubicBezTo>
                      <a:pt x="25" y="18"/>
                      <a:pt x="26" y="18"/>
                      <a:pt x="27" y="19"/>
                    </a:cubicBezTo>
                    <a:cubicBezTo>
                      <a:pt x="27" y="19"/>
                      <a:pt x="28" y="19"/>
                      <a:pt x="28" y="20"/>
                    </a:cubicBezTo>
                    <a:cubicBezTo>
                      <a:pt x="29" y="20"/>
                      <a:pt x="29" y="21"/>
                      <a:pt x="29" y="21"/>
                    </a:cubicBezTo>
                    <a:cubicBezTo>
                      <a:pt x="30" y="22"/>
                      <a:pt x="30" y="23"/>
                      <a:pt x="29" y="23"/>
                    </a:cubicBezTo>
                    <a:cubicBezTo>
                      <a:pt x="29" y="24"/>
                      <a:pt x="29" y="25"/>
                      <a:pt x="29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0" name="Freeform 55"/>
              <p:cNvSpPr>
                <a:spLocks/>
              </p:cNvSpPr>
              <p:nvPr/>
            </p:nvSpPr>
            <p:spPr bwMode="auto">
              <a:xfrm>
                <a:off x="5322888" y="3236913"/>
                <a:ext cx="71437" cy="79375"/>
              </a:xfrm>
              <a:custGeom>
                <a:avLst/>
                <a:gdLst>
                  <a:gd name="T0" fmla="*/ 16 w 19"/>
                  <a:gd name="T1" fmla="*/ 1 h 21"/>
                  <a:gd name="T2" fmla="*/ 16 w 19"/>
                  <a:gd name="T3" fmla="*/ 1 h 21"/>
                  <a:gd name="T4" fmla="*/ 9 w 19"/>
                  <a:gd name="T5" fmla="*/ 7 h 21"/>
                  <a:gd name="T6" fmla="*/ 3 w 19"/>
                  <a:gd name="T7" fmla="*/ 14 h 21"/>
                  <a:gd name="T8" fmla="*/ 0 w 19"/>
                  <a:gd name="T9" fmla="*/ 17 h 21"/>
                  <a:gd name="T10" fmla="*/ 0 w 19"/>
                  <a:gd name="T11" fmla="*/ 17 h 21"/>
                  <a:gd name="T12" fmla="*/ 0 w 19"/>
                  <a:gd name="T13" fmla="*/ 20 h 21"/>
                  <a:gd name="T14" fmla="*/ 3 w 19"/>
                  <a:gd name="T15" fmla="*/ 20 h 21"/>
                  <a:gd name="T16" fmla="*/ 3 w 19"/>
                  <a:gd name="T17" fmla="*/ 20 h 21"/>
                  <a:gd name="T18" fmla="*/ 6 w 19"/>
                  <a:gd name="T19" fmla="*/ 16 h 21"/>
                  <a:gd name="T20" fmla="*/ 11 w 19"/>
                  <a:gd name="T21" fmla="*/ 10 h 21"/>
                  <a:gd name="T22" fmla="*/ 18 w 19"/>
                  <a:gd name="T23" fmla="*/ 4 h 21"/>
                  <a:gd name="T24" fmla="*/ 18 w 19"/>
                  <a:gd name="T25" fmla="*/ 4 h 21"/>
                  <a:gd name="T26" fmla="*/ 19 w 19"/>
                  <a:gd name="T27" fmla="*/ 4 h 21"/>
                  <a:gd name="T28" fmla="*/ 19 w 19"/>
                  <a:gd name="T29" fmla="*/ 1 h 21"/>
                  <a:gd name="T30" fmla="*/ 16 w 19"/>
                  <a:gd name="T31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9" h="21">
                    <a:moveTo>
                      <a:pt x="16" y="1"/>
                    </a:moveTo>
                    <a:cubicBezTo>
                      <a:pt x="16" y="1"/>
                      <a:pt x="16" y="1"/>
                      <a:pt x="16" y="1"/>
                    </a:cubicBezTo>
                    <a:cubicBezTo>
                      <a:pt x="13" y="3"/>
                      <a:pt x="11" y="5"/>
                      <a:pt x="9" y="7"/>
                    </a:cubicBezTo>
                    <a:cubicBezTo>
                      <a:pt x="6" y="9"/>
                      <a:pt x="5" y="11"/>
                      <a:pt x="3" y="14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8"/>
                      <a:pt x="0" y="19"/>
                      <a:pt x="0" y="20"/>
                    </a:cubicBezTo>
                    <a:cubicBezTo>
                      <a:pt x="1" y="21"/>
                      <a:pt x="2" y="21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8" y="14"/>
                      <a:pt x="9" y="12"/>
                      <a:pt x="11" y="10"/>
                    </a:cubicBezTo>
                    <a:cubicBezTo>
                      <a:pt x="14" y="8"/>
                      <a:pt x="16" y="6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9" y="4"/>
                    </a:cubicBezTo>
                    <a:cubicBezTo>
                      <a:pt x="19" y="3"/>
                      <a:pt x="19" y="2"/>
                      <a:pt x="19" y="1"/>
                    </a:cubicBezTo>
                    <a:cubicBezTo>
                      <a:pt x="18" y="0"/>
                      <a:pt x="17" y="0"/>
                      <a:pt x="1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1" name="Freeform 56"/>
              <p:cNvSpPr>
                <a:spLocks/>
              </p:cNvSpPr>
              <p:nvPr/>
            </p:nvSpPr>
            <p:spPr bwMode="auto">
              <a:xfrm>
                <a:off x="5408613" y="2981326"/>
                <a:ext cx="76200" cy="77788"/>
              </a:xfrm>
              <a:custGeom>
                <a:avLst/>
                <a:gdLst>
                  <a:gd name="T0" fmla="*/ 8 w 20"/>
                  <a:gd name="T1" fmla="*/ 11 h 21"/>
                  <a:gd name="T2" fmla="*/ 1 w 20"/>
                  <a:gd name="T3" fmla="*/ 17 h 21"/>
                  <a:gd name="T4" fmla="*/ 0 w 20"/>
                  <a:gd name="T5" fmla="*/ 17 h 21"/>
                  <a:gd name="T6" fmla="*/ 0 w 20"/>
                  <a:gd name="T7" fmla="*/ 20 h 21"/>
                  <a:gd name="T8" fmla="*/ 3 w 20"/>
                  <a:gd name="T9" fmla="*/ 20 h 21"/>
                  <a:gd name="T10" fmla="*/ 3 w 20"/>
                  <a:gd name="T11" fmla="*/ 20 h 21"/>
                  <a:gd name="T12" fmla="*/ 10 w 20"/>
                  <a:gd name="T13" fmla="*/ 14 h 21"/>
                  <a:gd name="T14" fmla="*/ 16 w 20"/>
                  <a:gd name="T15" fmla="*/ 7 h 21"/>
                  <a:gd name="T16" fmla="*/ 19 w 20"/>
                  <a:gd name="T17" fmla="*/ 3 h 21"/>
                  <a:gd name="T18" fmla="*/ 19 w 20"/>
                  <a:gd name="T19" fmla="*/ 3 h 21"/>
                  <a:gd name="T20" fmla="*/ 19 w 20"/>
                  <a:gd name="T21" fmla="*/ 0 h 21"/>
                  <a:gd name="T22" fmla="*/ 16 w 20"/>
                  <a:gd name="T23" fmla="*/ 0 h 21"/>
                  <a:gd name="T24" fmla="*/ 16 w 20"/>
                  <a:gd name="T25" fmla="*/ 1 h 21"/>
                  <a:gd name="T26" fmla="*/ 13 w 20"/>
                  <a:gd name="T27" fmla="*/ 5 h 21"/>
                  <a:gd name="T28" fmla="*/ 8 w 20"/>
                  <a:gd name="T29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0" h="21">
                    <a:moveTo>
                      <a:pt x="8" y="11"/>
                    </a:moveTo>
                    <a:cubicBezTo>
                      <a:pt x="5" y="13"/>
                      <a:pt x="3" y="15"/>
                      <a:pt x="1" y="17"/>
                    </a:cubicBezTo>
                    <a:cubicBezTo>
                      <a:pt x="1" y="17"/>
                      <a:pt x="0" y="17"/>
                      <a:pt x="0" y="17"/>
                    </a:cubicBezTo>
                    <a:cubicBezTo>
                      <a:pt x="0" y="18"/>
                      <a:pt x="0" y="19"/>
                      <a:pt x="0" y="20"/>
                    </a:cubicBezTo>
                    <a:cubicBezTo>
                      <a:pt x="1" y="21"/>
                      <a:pt x="2" y="21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6" y="18"/>
                      <a:pt x="8" y="16"/>
                      <a:pt x="10" y="14"/>
                    </a:cubicBezTo>
                    <a:cubicBezTo>
                      <a:pt x="13" y="12"/>
                      <a:pt x="14" y="9"/>
                      <a:pt x="16" y="7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0" y="2"/>
                      <a:pt x="20" y="1"/>
                      <a:pt x="19" y="0"/>
                    </a:cubicBezTo>
                    <a:cubicBezTo>
                      <a:pt x="18" y="0"/>
                      <a:pt x="17" y="0"/>
                      <a:pt x="16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1" y="7"/>
                      <a:pt x="10" y="9"/>
                      <a:pt x="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sp>
        <p:nvSpPr>
          <p:cNvPr id="34" name="TextBox 33"/>
          <p:cNvSpPr txBox="1"/>
          <p:nvPr/>
        </p:nvSpPr>
        <p:spPr>
          <a:xfrm>
            <a:off x="2727212" y="4406575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506224" y="4692757"/>
            <a:ext cx="1461807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353903" y="4406575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132915" y="4692757"/>
            <a:ext cx="1461807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671045" y="2140877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450057" y="2418487"/>
            <a:ext cx="1461807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825251" y="2418487"/>
            <a:ext cx="1461807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184012" y="2418487"/>
            <a:ext cx="1461807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035153" y="2140877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405000" y="2140877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257590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83910" y="986203"/>
            <a:ext cx="337624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Arrows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 rot="453339">
            <a:off x="751423" y="3100141"/>
            <a:ext cx="2783060" cy="1600051"/>
            <a:chOff x="4556983" y="2697437"/>
            <a:chExt cx="2891561" cy="1662430"/>
          </a:xfrm>
        </p:grpSpPr>
        <p:sp>
          <p:nvSpPr>
            <p:cNvPr id="6" name="모서리가 둥근 직사각형 82"/>
            <p:cNvSpPr/>
            <p:nvPr/>
          </p:nvSpPr>
          <p:spPr>
            <a:xfrm rot="18900000">
              <a:off x="4556983" y="3512059"/>
              <a:ext cx="2891561" cy="598365"/>
            </a:xfrm>
            <a:prstGeom prst="roundRect">
              <a:avLst>
                <a:gd name="adj" fmla="val 50000"/>
              </a:avLst>
            </a:prstGeom>
            <a:pattFill prst="dkDnDiag">
              <a:fgClr>
                <a:schemeClr val="accent1"/>
              </a:fgClr>
              <a:bgClr>
                <a:schemeClr val="accent1">
                  <a:lumMod val="75000"/>
                </a:schemeClr>
              </a:bgClr>
            </a:pattFill>
            <a:ln w="6350" cap="rnd" cmpd="sng" algn="ctr">
              <a:solidFill>
                <a:schemeClr val="accent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r>
                <a:rPr lang="en-US" altLang="ko-KR" dirty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  <a:ea typeface="+mj-ea"/>
                </a:rPr>
                <a:t>Lorem ipsum</a:t>
              </a:r>
              <a:endParaRPr lang="ko-KR" altLang="en-US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7" name="모서리가 둥근 직사각형 83"/>
            <p:cNvSpPr/>
            <p:nvPr/>
          </p:nvSpPr>
          <p:spPr>
            <a:xfrm rot="16200000">
              <a:off x="5983587" y="3229469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alpha val="50000"/>
              </a:schemeClr>
            </a:solidFill>
            <a:ln w="6350" cap="rnd" cmpd="sng" algn="ctr">
              <a:solidFill>
                <a:schemeClr val="accent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9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8" name="모서리가 둥근 직사각형 84"/>
            <p:cNvSpPr/>
            <p:nvPr/>
          </p:nvSpPr>
          <p:spPr>
            <a:xfrm>
              <a:off x="5451554" y="2700021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alpha val="50000"/>
              </a:schemeClr>
            </a:solidFill>
            <a:ln w="6350" cap="rnd" cmpd="sng" algn="ctr">
              <a:solidFill>
                <a:schemeClr val="accent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9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9" name="타원 81"/>
            <p:cNvSpPr>
              <a:spLocks/>
            </p:cNvSpPr>
            <p:nvPr/>
          </p:nvSpPr>
          <p:spPr>
            <a:xfrm>
              <a:off x="6580989" y="2764870"/>
              <a:ext cx="468145" cy="468145"/>
            </a:xfrm>
            <a:prstGeom prst="ellipse">
              <a:avLst/>
            </a:prstGeom>
            <a:solidFill>
              <a:schemeClr val="bg1"/>
            </a:solidFill>
            <a:ln w="3175" cap="flat" cmpd="sng" algn="ctr">
              <a:solidFill>
                <a:schemeClr val="accent1">
                  <a:lumMod val="75000"/>
                </a:schemeClr>
              </a:solidFill>
              <a:prstDash val="solid"/>
            </a:ln>
            <a:effectLst>
              <a:innerShdw dist="25400" dir="135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2550"/>
                </a:lnSpc>
              </a:pPr>
              <a:r>
                <a:rPr lang="en-US" altLang="ko-KR" sz="1875" dirty="0">
                  <a:solidFill>
                    <a:schemeClr val="tx1"/>
                  </a:solidFill>
                  <a:ea typeface="Roboto Condensed Regular"/>
                </a:rPr>
                <a:t>01</a:t>
              </a:r>
              <a:endParaRPr lang="ko-KR" altLang="en-US" sz="1875" dirty="0">
                <a:solidFill>
                  <a:schemeClr val="tx1"/>
                </a:solidFill>
                <a:ea typeface="Roboto Condensed Regular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 rot="453339">
            <a:off x="2369123" y="2774412"/>
            <a:ext cx="2783060" cy="1600051"/>
            <a:chOff x="4556983" y="2697437"/>
            <a:chExt cx="2891561" cy="1662430"/>
          </a:xfrm>
        </p:grpSpPr>
        <p:sp>
          <p:nvSpPr>
            <p:cNvPr id="11" name="모서리가 둥근 직사각형 82"/>
            <p:cNvSpPr/>
            <p:nvPr/>
          </p:nvSpPr>
          <p:spPr>
            <a:xfrm rot="18900000">
              <a:off x="4556983" y="3512059"/>
              <a:ext cx="2891561" cy="598365"/>
            </a:xfrm>
            <a:prstGeom prst="roundRect">
              <a:avLst>
                <a:gd name="adj" fmla="val 50000"/>
              </a:avLst>
            </a:prstGeom>
            <a:pattFill prst="dkDnDiag">
              <a:fgClr>
                <a:schemeClr val="accent2"/>
              </a:fgClr>
              <a:bgClr>
                <a:schemeClr val="accent2">
                  <a:lumMod val="75000"/>
                </a:schemeClr>
              </a:bgClr>
            </a:pattFill>
            <a:ln w="6350" cap="rnd" cmpd="sng" algn="ctr">
              <a:solidFill>
                <a:schemeClr val="accent2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r>
                <a:rPr lang="en-US" altLang="ko-KR" dirty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Lorem </a:t>
              </a:r>
              <a:r>
                <a:rPr lang="en-US" altLang="ko-KR" dirty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ipsum</a:t>
              </a:r>
              <a:endParaRPr lang="ko-KR" altLang="en-US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12" name="모서리가 둥근 직사각형 83"/>
            <p:cNvSpPr/>
            <p:nvPr/>
          </p:nvSpPr>
          <p:spPr>
            <a:xfrm rot="16200000">
              <a:off x="5983587" y="3229469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alpha val="50000"/>
              </a:schemeClr>
            </a:solidFill>
            <a:ln w="6350" cap="rnd" cmpd="sng" algn="ctr">
              <a:solidFill>
                <a:schemeClr val="accent2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9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13" name="모서리가 둥근 직사각형 84"/>
            <p:cNvSpPr/>
            <p:nvPr/>
          </p:nvSpPr>
          <p:spPr>
            <a:xfrm>
              <a:off x="5451554" y="2700021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alpha val="50000"/>
              </a:schemeClr>
            </a:solidFill>
            <a:ln w="6350" cap="rnd" cmpd="sng" algn="ctr">
              <a:solidFill>
                <a:schemeClr val="accent2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9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14" name="타원 81"/>
            <p:cNvSpPr>
              <a:spLocks/>
            </p:cNvSpPr>
            <p:nvPr/>
          </p:nvSpPr>
          <p:spPr>
            <a:xfrm>
              <a:off x="6580989" y="2764870"/>
              <a:ext cx="468145" cy="468145"/>
            </a:xfrm>
            <a:prstGeom prst="ellipse">
              <a:avLst/>
            </a:prstGeom>
            <a:solidFill>
              <a:schemeClr val="bg1"/>
            </a:solidFill>
            <a:ln w="3175" cap="flat" cmpd="sng" algn="ctr">
              <a:solidFill>
                <a:schemeClr val="accent1">
                  <a:lumMod val="75000"/>
                </a:schemeClr>
              </a:solidFill>
              <a:prstDash val="solid"/>
            </a:ln>
            <a:effectLst>
              <a:innerShdw dist="25400" dir="135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2550"/>
                </a:lnSpc>
              </a:pPr>
              <a:r>
                <a:rPr lang="en-US" altLang="ko-KR" sz="1875" dirty="0">
                  <a:solidFill>
                    <a:schemeClr val="tx1"/>
                  </a:solidFill>
                  <a:ea typeface="Roboto Condensed Regular"/>
                </a:rPr>
                <a:t>02</a:t>
              </a:r>
              <a:endParaRPr lang="ko-KR" altLang="en-US" sz="1875" dirty="0">
                <a:solidFill>
                  <a:schemeClr val="tx1"/>
                </a:solidFill>
                <a:ea typeface="Roboto Condensed Regular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 rot="453339">
            <a:off x="3987331" y="2446397"/>
            <a:ext cx="2783060" cy="1600051"/>
            <a:chOff x="4556983" y="2697437"/>
            <a:chExt cx="2891561" cy="1662430"/>
          </a:xfrm>
        </p:grpSpPr>
        <p:sp>
          <p:nvSpPr>
            <p:cNvPr id="16" name="모서리가 둥근 직사각형 82"/>
            <p:cNvSpPr/>
            <p:nvPr/>
          </p:nvSpPr>
          <p:spPr>
            <a:xfrm rot="18900000">
              <a:off x="4556983" y="3512059"/>
              <a:ext cx="2891561" cy="598365"/>
            </a:xfrm>
            <a:prstGeom prst="roundRect">
              <a:avLst>
                <a:gd name="adj" fmla="val 50000"/>
              </a:avLst>
            </a:prstGeom>
            <a:pattFill prst="dkDnDiag">
              <a:fgClr>
                <a:schemeClr val="accent3"/>
              </a:fgClr>
              <a:bgClr>
                <a:schemeClr val="accent3">
                  <a:lumMod val="75000"/>
                </a:schemeClr>
              </a:bgClr>
            </a:patt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r>
                <a:rPr lang="en-US" altLang="ko-KR" dirty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Lorem </a:t>
              </a:r>
              <a:r>
                <a:rPr lang="en-US" altLang="ko-KR" dirty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ipsum</a:t>
              </a:r>
              <a:endParaRPr lang="ko-KR" altLang="en-US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17" name="모서리가 둥근 직사각형 83"/>
            <p:cNvSpPr/>
            <p:nvPr/>
          </p:nvSpPr>
          <p:spPr>
            <a:xfrm rot="16200000">
              <a:off x="5983587" y="3229469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50000"/>
              </a:schemeClr>
            </a:solid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9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18" name="모서리가 둥근 직사각형 84"/>
            <p:cNvSpPr/>
            <p:nvPr/>
          </p:nvSpPr>
          <p:spPr>
            <a:xfrm>
              <a:off x="5451554" y="2700021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50000"/>
              </a:schemeClr>
            </a:solid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9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19" name="타원 81"/>
            <p:cNvSpPr>
              <a:spLocks/>
            </p:cNvSpPr>
            <p:nvPr/>
          </p:nvSpPr>
          <p:spPr>
            <a:xfrm>
              <a:off x="6580989" y="2764870"/>
              <a:ext cx="468145" cy="468145"/>
            </a:xfrm>
            <a:prstGeom prst="ellipse">
              <a:avLst/>
            </a:prstGeom>
            <a:solidFill>
              <a:schemeClr val="bg1"/>
            </a:solidFill>
            <a:ln w="3175" cap="flat" cmpd="sng" algn="ctr">
              <a:solidFill>
                <a:schemeClr val="accent1">
                  <a:lumMod val="75000"/>
                </a:schemeClr>
              </a:solidFill>
              <a:prstDash val="solid"/>
            </a:ln>
            <a:effectLst>
              <a:innerShdw dist="25400" dir="135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2550"/>
                </a:lnSpc>
              </a:pPr>
              <a:r>
                <a:rPr lang="en-US" altLang="ko-KR" sz="1875" dirty="0">
                  <a:solidFill>
                    <a:schemeClr val="tx1"/>
                  </a:solidFill>
                  <a:ea typeface="Roboto Condensed Regular"/>
                </a:rPr>
                <a:t>03</a:t>
              </a:r>
              <a:endParaRPr lang="ko-KR" altLang="en-US" sz="1875" dirty="0">
                <a:solidFill>
                  <a:schemeClr val="tx1"/>
                </a:solidFill>
                <a:ea typeface="Roboto Condensed Regular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 rot="453339">
            <a:off x="5609519" y="2111404"/>
            <a:ext cx="2783060" cy="1600051"/>
            <a:chOff x="4556983" y="2697437"/>
            <a:chExt cx="2891561" cy="1662430"/>
          </a:xfrm>
        </p:grpSpPr>
        <p:sp>
          <p:nvSpPr>
            <p:cNvPr id="21" name="모서리가 둥근 직사각형 82"/>
            <p:cNvSpPr/>
            <p:nvPr/>
          </p:nvSpPr>
          <p:spPr>
            <a:xfrm rot="18900000">
              <a:off x="4556983" y="3512059"/>
              <a:ext cx="2891561" cy="598365"/>
            </a:xfrm>
            <a:prstGeom prst="roundRect">
              <a:avLst>
                <a:gd name="adj" fmla="val 50000"/>
              </a:avLst>
            </a:prstGeom>
            <a:pattFill prst="dkDnDiag">
              <a:fgClr>
                <a:schemeClr val="accent3"/>
              </a:fgClr>
              <a:bgClr>
                <a:schemeClr val="accent3">
                  <a:lumMod val="75000"/>
                </a:schemeClr>
              </a:bgClr>
            </a:patt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r>
                <a:rPr lang="en-US" altLang="ko-KR" dirty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Lorem </a:t>
              </a:r>
              <a:r>
                <a:rPr lang="en-US" altLang="ko-KR" dirty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ipsum</a:t>
              </a:r>
              <a:endParaRPr lang="ko-KR" altLang="en-US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22" name="모서리가 둥근 직사각형 83"/>
            <p:cNvSpPr/>
            <p:nvPr/>
          </p:nvSpPr>
          <p:spPr>
            <a:xfrm rot="16200000">
              <a:off x="5983587" y="3229469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50000"/>
              </a:schemeClr>
            </a:solid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9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23" name="모서리가 둥근 직사각형 84"/>
            <p:cNvSpPr/>
            <p:nvPr/>
          </p:nvSpPr>
          <p:spPr>
            <a:xfrm>
              <a:off x="5451554" y="2700021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50000"/>
              </a:schemeClr>
            </a:solid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9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24" name="타원 81"/>
            <p:cNvSpPr>
              <a:spLocks/>
            </p:cNvSpPr>
            <p:nvPr/>
          </p:nvSpPr>
          <p:spPr>
            <a:xfrm>
              <a:off x="6580989" y="2764870"/>
              <a:ext cx="468145" cy="468145"/>
            </a:xfrm>
            <a:prstGeom prst="ellipse">
              <a:avLst/>
            </a:prstGeom>
            <a:solidFill>
              <a:schemeClr val="bg1"/>
            </a:solidFill>
            <a:ln w="3175" cap="flat" cmpd="sng" algn="ctr">
              <a:solidFill>
                <a:schemeClr val="accent1">
                  <a:lumMod val="75000"/>
                </a:schemeClr>
              </a:solidFill>
              <a:prstDash val="solid"/>
            </a:ln>
            <a:effectLst>
              <a:innerShdw dist="25400" dir="135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2550"/>
                </a:lnSpc>
              </a:pPr>
              <a:r>
                <a:rPr lang="en-US" altLang="ko-KR" sz="1875" dirty="0">
                  <a:solidFill>
                    <a:schemeClr val="tx1"/>
                  </a:solidFill>
                  <a:ea typeface="Roboto Condensed Regular"/>
                </a:rPr>
                <a:t>04</a:t>
              </a:r>
              <a:endParaRPr lang="ko-KR" altLang="en-US" sz="1875" dirty="0">
                <a:solidFill>
                  <a:schemeClr val="tx1"/>
                </a:solidFill>
                <a:ea typeface="Roboto Condensed Regular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695619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0" y="3508514"/>
            <a:ext cx="9144000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546653" y="2945904"/>
            <a:ext cx="8050695" cy="1164974"/>
            <a:chOff x="1762872" y="2959100"/>
            <a:chExt cx="11914103" cy="1724025"/>
          </a:xfrm>
        </p:grpSpPr>
        <p:sp>
          <p:nvSpPr>
            <p:cNvPr id="4" name="Freeform 10"/>
            <p:cNvSpPr>
              <a:spLocks/>
            </p:cNvSpPr>
            <p:nvPr/>
          </p:nvSpPr>
          <p:spPr bwMode="auto">
            <a:xfrm>
              <a:off x="7593831" y="2959100"/>
              <a:ext cx="3173412" cy="1724025"/>
            </a:xfrm>
            <a:custGeom>
              <a:avLst/>
              <a:gdLst>
                <a:gd name="T0" fmla="*/ 810 w 843"/>
                <a:gd name="T1" fmla="*/ 197 h 457"/>
                <a:gd name="T2" fmla="*/ 778 w 843"/>
                <a:gd name="T3" fmla="*/ 163 h 457"/>
                <a:gd name="T4" fmla="*/ 748 w 843"/>
                <a:gd name="T5" fmla="*/ 98 h 457"/>
                <a:gd name="T6" fmla="*/ 713 w 843"/>
                <a:gd name="T7" fmla="*/ 163 h 457"/>
                <a:gd name="T8" fmla="*/ 673 w 843"/>
                <a:gd name="T9" fmla="*/ 197 h 457"/>
                <a:gd name="T10" fmla="*/ 648 w 843"/>
                <a:gd name="T11" fmla="*/ 34 h 457"/>
                <a:gd name="T12" fmla="*/ 583 w 843"/>
                <a:gd name="T13" fmla="*/ 33 h 457"/>
                <a:gd name="T14" fmla="*/ 575 w 843"/>
                <a:gd name="T15" fmla="*/ 154 h 457"/>
                <a:gd name="T16" fmla="*/ 551 w 843"/>
                <a:gd name="T17" fmla="*/ 165 h 457"/>
                <a:gd name="T18" fmla="*/ 519 w 843"/>
                <a:gd name="T19" fmla="*/ 131 h 457"/>
                <a:gd name="T20" fmla="*/ 494 w 843"/>
                <a:gd name="T21" fmla="*/ 99 h 457"/>
                <a:gd name="T22" fmla="*/ 454 w 843"/>
                <a:gd name="T23" fmla="*/ 163 h 457"/>
                <a:gd name="T24" fmla="*/ 421 w 843"/>
                <a:gd name="T25" fmla="*/ 197 h 457"/>
                <a:gd name="T26" fmla="*/ 398 w 843"/>
                <a:gd name="T27" fmla="*/ 186 h 457"/>
                <a:gd name="T28" fmla="*/ 389 w 843"/>
                <a:gd name="T29" fmla="*/ 34 h 457"/>
                <a:gd name="T30" fmla="*/ 324 w 843"/>
                <a:gd name="T31" fmla="*/ 33 h 457"/>
                <a:gd name="T32" fmla="*/ 317 w 843"/>
                <a:gd name="T33" fmla="*/ 152 h 457"/>
                <a:gd name="T34" fmla="*/ 292 w 843"/>
                <a:gd name="T35" fmla="*/ 165 h 457"/>
                <a:gd name="T36" fmla="*/ 259 w 843"/>
                <a:gd name="T37" fmla="*/ 131 h 457"/>
                <a:gd name="T38" fmla="*/ 229 w 843"/>
                <a:gd name="T39" fmla="*/ 33 h 457"/>
                <a:gd name="T40" fmla="*/ 195 w 843"/>
                <a:gd name="T41" fmla="*/ 163 h 457"/>
                <a:gd name="T42" fmla="*/ 162 w 843"/>
                <a:gd name="T43" fmla="*/ 197 h 457"/>
                <a:gd name="T44" fmla="*/ 138 w 843"/>
                <a:gd name="T45" fmla="*/ 186 h 457"/>
                <a:gd name="T46" fmla="*/ 130 w 843"/>
                <a:gd name="T47" fmla="*/ 100 h 457"/>
                <a:gd name="T48" fmla="*/ 65 w 843"/>
                <a:gd name="T49" fmla="*/ 98 h 457"/>
                <a:gd name="T50" fmla="*/ 40 w 843"/>
                <a:gd name="T51" fmla="*/ 197 h 457"/>
                <a:gd name="T52" fmla="*/ 0 w 843"/>
                <a:gd name="T53" fmla="*/ 228 h 457"/>
                <a:gd name="T54" fmla="*/ 0 w 843"/>
                <a:gd name="T55" fmla="*/ 228 h 457"/>
                <a:gd name="T56" fmla="*/ 33 w 843"/>
                <a:gd name="T57" fmla="*/ 262 h 457"/>
                <a:gd name="T58" fmla="*/ 65 w 843"/>
                <a:gd name="T59" fmla="*/ 292 h 457"/>
                <a:gd name="T60" fmla="*/ 95 w 843"/>
                <a:gd name="T61" fmla="*/ 422 h 457"/>
                <a:gd name="T62" fmla="*/ 130 w 843"/>
                <a:gd name="T63" fmla="*/ 292 h 457"/>
                <a:gd name="T64" fmla="*/ 161 w 843"/>
                <a:gd name="T65" fmla="*/ 262 h 457"/>
                <a:gd name="T66" fmla="*/ 184 w 843"/>
                <a:gd name="T67" fmla="*/ 269 h 457"/>
                <a:gd name="T68" fmla="*/ 195 w 843"/>
                <a:gd name="T69" fmla="*/ 324 h 457"/>
                <a:gd name="T70" fmla="*/ 259 w 843"/>
                <a:gd name="T71" fmla="*/ 325 h 457"/>
                <a:gd name="T72" fmla="*/ 270 w 843"/>
                <a:gd name="T73" fmla="*/ 269 h 457"/>
                <a:gd name="T74" fmla="*/ 293 w 843"/>
                <a:gd name="T75" fmla="*/ 262 h 457"/>
                <a:gd name="T76" fmla="*/ 324 w 843"/>
                <a:gd name="T77" fmla="*/ 292 h 457"/>
                <a:gd name="T78" fmla="*/ 354 w 843"/>
                <a:gd name="T79" fmla="*/ 456 h 457"/>
                <a:gd name="T80" fmla="*/ 389 w 843"/>
                <a:gd name="T81" fmla="*/ 292 h 457"/>
                <a:gd name="T82" fmla="*/ 421 w 843"/>
                <a:gd name="T83" fmla="*/ 262 h 457"/>
                <a:gd name="T84" fmla="*/ 443 w 843"/>
                <a:gd name="T85" fmla="*/ 269 h 457"/>
                <a:gd name="T86" fmla="*/ 454 w 843"/>
                <a:gd name="T87" fmla="*/ 292 h 457"/>
                <a:gd name="T88" fmla="*/ 519 w 843"/>
                <a:gd name="T89" fmla="*/ 292 h 457"/>
                <a:gd name="T90" fmla="*/ 529 w 843"/>
                <a:gd name="T91" fmla="*/ 269 h 457"/>
                <a:gd name="T92" fmla="*/ 552 w 843"/>
                <a:gd name="T93" fmla="*/ 262 h 457"/>
                <a:gd name="T94" fmla="*/ 583 w 843"/>
                <a:gd name="T95" fmla="*/ 292 h 457"/>
                <a:gd name="T96" fmla="*/ 614 w 843"/>
                <a:gd name="T97" fmla="*/ 422 h 457"/>
                <a:gd name="T98" fmla="*/ 648 w 843"/>
                <a:gd name="T99" fmla="*/ 292 h 457"/>
                <a:gd name="T100" fmla="*/ 680 w 843"/>
                <a:gd name="T101" fmla="*/ 262 h 457"/>
                <a:gd name="T102" fmla="*/ 702 w 843"/>
                <a:gd name="T103" fmla="*/ 269 h 457"/>
                <a:gd name="T104" fmla="*/ 713 w 843"/>
                <a:gd name="T105" fmla="*/ 324 h 457"/>
                <a:gd name="T106" fmla="*/ 778 w 843"/>
                <a:gd name="T107" fmla="*/ 325 h 457"/>
                <a:gd name="T108" fmla="*/ 803 w 843"/>
                <a:gd name="T109" fmla="*/ 262 h 457"/>
                <a:gd name="T110" fmla="*/ 843 w 843"/>
                <a:gd name="T111" fmla="*/ 229 h 457"/>
                <a:gd name="T112" fmla="*/ 843 w 843"/>
                <a:gd name="T113" fmla="*/ 22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43" h="457">
                  <a:moveTo>
                    <a:pt x="843" y="228"/>
                  </a:moveTo>
                  <a:cubicBezTo>
                    <a:pt x="842" y="211"/>
                    <a:pt x="827" y="197"/>
                    <a:pt x="810" y="197"/>
                  </a:cubicBezTo>
                  <a:cubicBezTo>
                    <a:pt x="803" y="197"/>
                    <a:pt x="803" y="197"/>
                    <a:pt x="803" y="197"/>
                  </a:cubicBezTo>
                  <a:cubicBezTo>
                    <a:pt x="788" y="193"/>
                    <a:pt x="778" y="179"/>
                    <a:pt x="778" y="163"/>
                  </a:cubicBezTo>
                  <a:cubicBezTo>
                    <a:pt x="778" y="132"/>
                    <a:pt x="778" y="132"/>
                    <a:pt x="778" y="132"/>
                  </a:cubicBezTo>
                  <a:cubicBezTo>
                    <a:pt x="778" y="114"/>
                    <a:pt x="765" y="99"/>
                    <a:pt x="748" y="98"/>
                  </a:cubicBezTo>
                  <a:cubicBezTo>
                    <a:pt x="729" y="97"/>
                    <a:pt x="713" y="112"/>
                    <a:pt x="713" y="130"/>
                  </a:cubicBezTo>
                  <a:cubicBezTo>
                    <a:pt x="713" y="163"/>
                    <a:pt x="713" y="163"/>
                    <a:pt x="713" y="163"/>
                  </a:cubicBezTo>
                  <a:cubicBezTo>
                    <a:pt x="713" y="179"/>
                    <a:pt x="702" y="193"/>
                    <a:pt x="688" y="197"/>
                  </a:cubicBezTo>
                  <a:cubicBezTo>
                    <a:pt x="673" y="197"/>
                    <a:pt x="673" y="197"/>
                    <a:pt x="673" y="197"/>
                  </a:cubicBezTo>
                  <a:cubicBezTo>
                    <a:pt x="659" y="193"/>
                    <a:pt x="648" y="179"/>
                    <a:pt x="648" y="163"/>
                  </a:cubicBezTo>
                  <a:cubicBezTo>
                    <a:pt x="648" y="34"/>
                    <a:pt x="648" y="34"/>
                    <a:pt x="648" y="34"/>
                  </a:cubicBezTo>
                  <a:cubicBezTo>
                    <a:pt x="648" y="17"/>
                    <a:pt x="635" y="2"/>
                    <a:pt x="618" y="1"/>
                  </a:cubicBezTo>
                  <a:cubicBezTo>
                    <a:pt x="599" y="0"/>
                    <a:pt x="583" y="15"/>
                    <a:pt x="583" y="33"/>
                  </a:cubicBezTo>
                  <a:cubicBezTo>
                    <a:pt x="583" y="131"/>
                    <a:pt x="583" y="131"/>
                    <a:pt x="583" y="131"/>
                  </a:cubicBezTo>
                  <a:cubicBezTo>
                    <a:pt x="583" y="139"/>
                    <a:pt x="580" y="148"/>
                    <a:pt x="575" y="154"/>
                  </a:cubicBezTo>
                  <a:cubicBezTo>
                    <a:pt x="569" y="161"/>
                    <a:pt x="560" y="165"/>
                    <a:pt x="551" y="165"/>
                  </a:cubicBezTo>
                  <a:cubicBezTo>
                    <a:pt x="551" y="165"/>
                    <a:pt x="551" y="165"/>
                    <a:pt x="551" y="165"/>
                  </a:cubicBezTo>
                  <a:cubicBezTo>
                    <a:pt x="542" y="165"/>
                    <a:pt x="533" y="161"/>
                    <a:pt x="527" y="154"/>
                  </a:cubicBezTo>
                  <a:cubicBezTo>
                    <a:pt x="522" y="148"/>
                    <a:pt x="519" y="139"/>
                    <a:pt x="519" y="131"/>
                  </a:cubicBezTo>
                  <a:cubicBezTo>
                    <a:pt x="519" y="131"/>
                    <a:pt x="519" y="131"/>
                    <a:pt x="519" y="131"/>
                  </a:cubicBezTo>
                  <a:cubicBezTo>
                    <a:pt x="519" y="116"/>
                    <a:pt x="509" y="102"/>
                    <a:pt x="494" y="99"/>
                  </a:cubicBezTo>
                  <a:cubicBezTo>
                    <a:pt x="473" y="94"/>
                    <a:pt x="454" y="110"/>
                    <a:pt x="454" y="130"/>
                  </a:cubicBezTo>
                  <a:cubicBezTo>
                    <a:pt x="454" y="163"/>
                    <a:pt x="454" y="163"/>
                    <a:pt x="454" y="163"/>
                  </a:cubicBezTo>
                  <a:cubicBezTo>
                    <a:pt x="454" y="172"/>
                    <a:pt x="451" y="180"/>
                    <a:pt x="445" y="186"/>
                  </a:cubicBezTo>
                  <a:cubicBezTo>
                    <a:pt x="439" y="193"/>
                    <a:pt x="430" y="197"/>
                    <a:pt x="421" y="197"/>
                  </a:cubicBezTo>
                  <a:cubicBezTo>
                    <a:pt x="421" y="197"/>
                    <a:pt x="421" y="197"/>
                    <a:pt x="421" y="197"/>
                  </a:cubicBezTo>
                  <a:cubicBezTo>
                    <a:pt x="412" y="197"/>
                    <a:pt x="403" y="193"/>
                    <a:pt x="398" y="186"/>
                  </a:cubicBezTo>
                  <a:cubicBezTo>
                    <a:pt x="392" y="180"/>
                    <a:pt x="389" y="172"/>
                    <a:pt x="389" y="163"/>
                  </a:cubicBezTo>
                  <a:cubicBezTo>
                    <a:pt x="389" y="34"/>
                    <a:pt x="389" y="34"/>
                    <a:pt x="389" y="34"/>
                  </a:cubicBezTo>
                  <a:cubicBezTo>
                    <a:pt x="389" y="17"/>
                    <a:pt x="376" y="2"/>
                    <a:pt x="359" y="1"/>
                  </a:cubicBezTo>
                  <a:cubicBezTo>
                    <a:pt x="340" y="0"/>
                    <a:pt x="324" y="15"/>
                    <a:pt x="324" y="33"/>
                  </a:cubicBezTo>
                  <a:cubicBezTo>
                    <a:pt x="324" y="131"/>
                    <a:pt x="324" y="131"/>
                    <a:pt x="324" y="131"/>
                  </a:cubicBezTo>
                  <a:cubicBezTo>
                    <a:pt x="324" y="139"/>
                    <a:pt x="321" y="146"/>
                    <a:pt x="317" y="152"/>
                  </a:cubicBezTo>
                  <a:cubicBezTo>
                    <a:pt x="311" y="160"/>
                    <a:pt x="302" y="165"/>
                    <a:pt x="292" y="165"/>
                  </a:cubicBezTo>
                  <a:cubicBezTo>
                    <a:pt x="292" y="165"/>
                    <a:pt x="292" y="165"/>
                    <a:pt x="292" y="165"/>
                  </a:cubicBezTo>
                  <a:cubicBezTo>
                    <a:pt x="283" y="165"/>
                    <a:pt x="274" y="161"/>
                    <a:pt x="268" y="154"/>
                  </a:cubicBezTo>
                  <a:cubicBezTo>
                    <a:pt x="263" y="148"/>
                    <a:pt x="259" y="139"/>
                    <a:pt x="259" y="131"/>
                  </a:cubicBezTo>
                  <a:cubicBezTo>
                    <a:pt x="259" y="67"/>
                    <a:pt x="259" y="67"/>
                    <a:pt x="259" y="67"/>
                  </a:cubicBezTo>
                  <a:cubicBezTo>
                    <a:pt x="259" y="49"/>
                    <a:pt x="246" y="34"/>
                    <a:pt x="229" y="33"/>
                  </a:cubicBezTo>
                  <a:cubicBezTo>
                    <a:pt x="210" y="32"/>
                    <a:pt x="195" y="47"/>
                    <a:pt x="195" y="66"/>
                  </a:cubicBezTo>
                  <a:cubicBezTo>
                    <a:pt x="195" y="163"/>
                    <a:pt x="195" y="163"/>
                    <a:pt x="195" y="163"/>
                  </a:cubicBezTo>
                  <a:cubicBezTo>
                    <a:pt x="195" y="171"/>
                    <a:pt x="192" y="179"/>
                    <a:pt x="187" y="185"/>
                  </a:cubicBezTo>
                  <a:cubicBezTo>
                    <a:pt x="181" y="193"/>
                    <a:pt x="172" y="197"/>
                    <a:pt x="162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53" y="197"/>
                    <a:pt x="144" y="193"/>
                    <a:pt x="138" y="186"/>
                  </a:cubicBezTo>
                  <a:cubicBezTo>
                    <a:pt x="133" y="180"/>
                    <a:pt x="130" y="172"/>
                    <a:pt x="130" y="163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82"/>
                    <a:pt x="117" y="67"/>
                    <a:pt x="100" y="66"/>
                  </a:cubicBezTo>
                  <a:cubicBezTo>
                    <a:pt x="81" y="65"/>
                    <a:pt x="65" y="80"/>
                    <a:pt x="65" y="98"/>
                  </a:cubicBezTo>
                  <a:cubicBezTo>
                    <a:pt x="65" y="163"/>
                    <a:pt x="65" y="163"/>
                    <a:pt x="65" y="163"/>
                  </a:cubicBezTo>
                  <a:cubicBezTo>
                    <a:pt x="65" y="179"/>
                    <a:pt x="54" y="193"/>
                    <a:pt x="40" y="197"/>
                  </a:cubicBezTo>
                  <a:cubicBezTo>
                    <a:pt x="32" y="197"/>
                    <a:pt x="32" y="197"/>
                    <a:pt x="32" y="197"/>
                  </a:cubicBezTo>
                  <a:cubicBezTo>
                    <a:pt x="15" y="197"/>
                    <a:pt x="1" y="211"/>
                    <a:pt x="0" y="228"/>
                  </a:cubicBezTo>
                  <a:cubicBezTo>
                    <a:pt x="0" y="229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46"/>
                    <a:pt x="15" y="262"/>
                    <a:pt x="33" y="262"/>
                  </a:cubicBezTo>
                  <a:cubicBezTo>
                    <a:pt x="40" y="262"/>
                    <a:pt x="40" y="262"/>
                    <a:pt x="40" y="262"/>
                  </a:cubicBezTo>
                  <a:cubicBezTo>
                    <a:pt x="54" y="265"/>
                    <a:pt x="65" y="277"/>
                    <a:pt x="65" y="292"/>
                  </a:cubicBezTo>
                  <a:cubicBezTo>
                    <a:pt x="65" y="388"/>
                    <a:pt x="65" y="388"/>
                    <a:pt x="65" y="388"/>
                  </a:cubicBezTo>
                  <a:cubicBezTo>
                    <a:pt x="65" y="406"/>
                    <a:pt x="78" y="421"/>
                    <a:pt x="95" y="422"/>
                  </a:cubicBezTo>
                  <a:cubicBezTo>
                    <a:pt x="114" y="423"/>
                    <a:pt x="130" y="408"/>
                    <a:pt x="130" y="390"/>
                  </a:cubicBezTo>
                  <a:cubicBezTo>
                    <a:pt x="130" y="292"/>
                    <a:pt x="130" y="292"/>
                    <a:pt x="130" y="292"/>
                  </a:cubicBezTo>
                  <a:cubicBezTo>
                    <a:pt x="130" y="282"/>
                    <a:pt x="134" y="274"/>
                    <a:pt x="141" y="269"/>
                  </a:cubicBezTo>
                  <a:cubicBezTo>
                    <a:pt x="146" y="264"/>
                    <a:pt x="154" y="262"/>
                    <a:pt x="161" y="262"/>
                  </a:cubicBezTo>
                  <a:cubicBezTo>
                    <a:pt x="163" y="262"/>
                    <a:pt x="163" y="262"/>
                    <a:pt x="163" y="262"/>
                  </a:cubicBezTo>
                  <a:cubicBezTo>
                    <a:pt x="171" y="262"/>
                    <a:pt x="178" y="264"/>
                    <a:pt x="184" y="269"/>
                  </a:cubicBezTo>
                  <a:cubicBezTo>
                    <a:pt x="190" y="274"/>
                    <a:pt x="195" y="282"/>
                    <a:pt x="195" y="292"/>
                  </a:cubicBezTo>
                  <a:cubicBezTo>
                    <a:pt x="195" y="324"/>
                    <a:pt x="195" y="324"/>
                    <a:pt x="195" y="324"/>
                  </a:cubicBezTo>
                  <a:cubicBezTo>
                    <a:pt x="195" y="341"/>
                    <a:pt x="208" y="356"/>
                    <a:pt x="225" y="357"/>
                  </a:cubicBezTo>
                  <a:cubicBezTo>
                    <a:pt x="244" y="358"/>
                    <a:pt x="259" y="343"/>
                    <a:pt x="259" y="325"/>
                  </a:cubicBezTo>
                  <a:cubicBezTo>
                    <a:pt x="259" y="292"/>
                    <a:pt x="259" y="292"/>
                    <a:pt x="259" y="292"/>
                  </a:cubicBezTo>
                  <a:cubicBezTo>
                    <a:pt x="259" y="282"/>
                    <a:pt x="264" y="274"/>
                    <a:pt x="270" y="269"/>
                  </a:cubicBezTo>
                  <a:cubicBezTo>
                    <a:pt x="276" y="264"/>
                    <a:pt x="283" y="262"/>
                    <a:pt x="291" y="262"/>
                  </a:cubicBezTo>
                  <a:cubicBezTo>
                    <a:pt x="293" y="262"/>
                    <a:pt x="293" y="262"/>
                    <a:pt x="293" y="262"/>
                  </a:cubicBezTo>
                  <a:cubicBezTo>
                    <a:pt x="300" y="262"/>
                    <a:pt x="308" y="264"/>
                    <a:pt x="313" y="269"/>
                  </a:cubicBezTo>
                  <a:cubicBezTo>
                    <a:pt x="320" y="274"/>
                    <a:pt x="324" y="282"/>
                    <a:pt x="324" y="292"/>
                  </a:cubicBezTo>
                  <a:cubicBezTo>
                    <a:pt x="324" y="423"/>
                    <a:pt x="324" y="423"/>
                    <a:pt x="324" y="423"/>
                  </a:cubicBezTo>
                  <a:cubicBezTo>
                    <a:pt x="324" y="440"/>
                    <a:pt x="337" y="455"/>
                    <a:pt x="354" y="456"/>
                  </a:cubicBezTo>
                  <a:cubicBezTo>
                    <a:pt x="373" y="457"/>
                    <a:pt x="389" y="442"/>
                    <a:pt x="389" y="424"/>
                  </a:cubicBezTo>
                  <a:cubicBezTo>
                    <a:pt x="389" y="292"/>
                    <a:pt x="389" y="292"/>
                    <a:pt x="389" y="292"/>
                  </a:cubicBezTo>
                  <a:cubicBezTo>
                    <a:pt x="389" y="282"/>
                    <a:pt x="393" y="274"/>
                    <a:pt x="400" y="269"/>
                  </a:cubicBezTo>
                  <a:cubicBezTo>
                    <a:pt x="406" y="264"/>
                    <a:pt x="413" y="262"/>
                    <a:pt x="421" y="262"/>
                  </a:cubicBezTo>
                  <a:cubicBezTo>
                    <a:pt x="422" y="262"/>
                    <a:pt x="422" y="262"/>
                    <a:pt x="422" y="262"/>
                  </a:cubicBezTo>
                  <a:cubicBezTo>
                    <a:pt x="430" y="262"/>
                    <a:pt x="437" y="264"/>
                    <a:pt x="443" y="269"/>
                  </a:cubicBezTo>
                  <a:cubicBezTo>
                    <a:pt x="450" y="274"/>
                    <a:pt x="454" y="282"/>
                    <a:pt x="454" y="292"/>
                  </a:cubicBezTo>
                  <a:cubicBezTo>
                    <a:pt x="454" y="292"/>
                    <a:pt x="454" y="292"/>
                    <a:pt x="454" y="292"/>
                  </a:cubicBezTo>
                  <a:cubicBezTo>
                    <a:pt x="454" y="307"/>
                    <a:pt x="464" y="320"/>
                    <a:pt x="478" y="324"/>
                  </a:cubicBezTo>
                  <a:cubicBezTo>
                    <a:pt x="500" y="329"/>
                    <a:pt x="519" y="313"/>
                    <a:pt x="519" y="292"/>
                  </a:cubicBezTo>
                  <a:cubicBezTo>
                    <a:pt x="519" y="292"/>
                    <a:pt x="519" y="292"/>
                    <a:pt x="519" y="292"/>
                  </a:cubicBezTo>
                  <a:cubicBezTo>
                    <a:pt x="519" y="282"/>
                    <a:pt x="523" y="274"/>
                    <a:pt x="529" y="269"/>
                  </a:cubicBezTo>
                  <a:cubicBezTo>
                    <a:pt x="535" y="264"/>
                    <a:pt x="543" y="262"/>
                    <a:pt x="550" y="262"/>
                  </a:cubicBezTo>
                  <a:cubicBezTo>
                    <a:pt x="552" y="262"/>
                    <a:pt x="552" y="262"/>
                    <a:pt x="552" y="262"/>
                  </a:cubicBezTo>
                  <a:cubicBezTo>
                    <a:pt x="559" y="262"/>
                    <a:pt x="567" y="264"/>
                    <a:pt x="573" y="269"/>
                  </a:cubicBezTo>
                  <a:cubicBezTo>
                    <a:pt x="579" y="274"/>
                    <a:pt x="583" y="282"/>
                    <a:pt x="583" y="292"/>
                  </a:cubicBezTo>
                  <a:cubicBezTo>
                    <a:pt x="583" y="388"/>
                    <a:pt x="583" y="388"/>
                    <a:pt x="583" y="388"/>
                  </a:cubicBezTo>
                  <a:cubicBezTo>
                    <a:pt x="583" y="406"/>
                    <a:pt x="596" y="421"/>
                    <a:pt x="614" y="422"/>
                  </a:cubicBezTo>
                  <a:cubicBezTo>
                    <a:pt x="633" y="423"/>
                    <a:pt x="648" y="408"/>
                    <a:pt x="648" y="390"/>
                  </a:cubicBezTo>
                  <a:cubicBezTo>
                    <a:pt x="648" y="292"/>
                    <a:pt x="648" y="292"/>
                    <a:pt x="648" y="292"/>
                  </a:cubicBezTo>
                  <a:cubicBezTo>
                    <a:pt x="648" y="282"/>
                    <a:pt x="652" y="274"/>
                    <a:pt x="659" y="269"/>
                  </a:cubicBezTo>
                  <a:cubicBezTo>
                    <a:pt x="665" y="264"/>
                    <a:pt x="672" y="262"/>
                    <a:pt x="680" y="262"/>
                  </a:cubicBezTo>
                  <a:cubicBezTo>
                    <a:pt x="681" y="262"/>
                    <a:pt x="681" y="262"/>
                    <a:pt x="681" y="262"/>
                  </a:cubicBezTo>
                  <a:cubicBezTo>
                    <a:pt x="689" y="262"/>
                    <a:pt x="696" y="264"/>
                    <a:pt x="702" y="269"/>
                  </a:cubicBezTo>
                  <a:cubicBezTo>
                    <a:pt x="709" y="274"/>
                    <a:pt x="713" y="282"/>
                    <a:pt x="713" y="292"/>
                  </a:cubicBezTo>
                  <a:cubicBezTo>
                    <a:pt x="713" y="324"/>
                    <a:pt x="713" y="324"/>
                    <a:pt x="713" y="324"/>
                  </a:cubicBezTo>
                  <a:cubicBezTo>
                    <a:pt x="713" y="341"/>
                    <a:pt x="726" y="356"/>
                    <a:pt x="743" y="357"/>
                  </a:cubicBezTo>
                  <a:cubicBezTo>
                    <a:pt x="762" y="358"/>
                    <a:pt x="778" y="343"/>
                    <a:pt x="778" y="325"/>
                  </a:cubicBezTo>
                  <a:cubicBezTo>
                    <a:pt x="778" y="292"/>
                    <a:pt x="778" y="292"/>
                    <a:pt x="778" y="292"/>
                  </a:cubicBezTo>
                  <a:cubicBezTo>
                    <a:pt x="778" y="277"/>
                    <a:pt x="788" y="265"/>
                    <a:pt x="803" y="262"/>
                  </a:cubicBezTo>
                  <a:cubicBezTo>
                    <a:pt x="808" y="262"/>
                    <a:pt x="808" y="262"/>
                    <a:pt x="808" y="262"/>
                  </a:cubicBezTo>
                  <a:cubicBezTo>
                    <a:pt x="826" y="262"/>
                    <a:pt x="842" y="247"/>
                    <a:pt x="843" y="229"/>
                  </a:cubicBezTo>
                  <a:cubicBezTo>
                    <a:pt x="843" y="228"/>
                    <a:pt x="843" y="229"/>
                    <a:pt x="843" y="229"/>
                  </a:cubicBezTo>
                  <a:cubicBezTo>
                    <a:pt x="843" y="228"/>
                    <a:pt x="843" y="229"/>
                    <a:pt x="843" y="22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10"/>
            <p:cNvSpPr>
              <a:spLocks/>
            </p:cNvSpPr>
            <p:nvPr/>
          </p:nvSpPr>
          <p:spPr bwMode="auto">
            <a:xfrm rot="10800000" flipH="1">
              <a:off x="10503563" y="2959100"/>
              <a:ext cx="3173412" cy="1724025"/>
            </a:xfrm>
            <a:custGeom>
              <a:avLst/>
              <a:gdLst>
                <a:gd name="T0" fmla="*/ 810 w 843"/>
                <a:gd name="T1" fmla="*/ 197 h 457"/>
                <a:gd name="T2" fmla="*/ 778 w 843"/>
                <a:gd name="T3" fmla="*/ 163 h 457"/>
                <a:gd name="T4" fmla="*/ 748 w 843"/>
                <a:gd name="T5" fmla="*/ 98 h 457"/>
                <a:gd name="T6" fmla="*/ 713 w 843"/>
                <a:gd name="T7" fmla="*/ 163 h 457"/>
                <a:gd name="T8" fmla="*/ 673 w 843"/>
                <a:gd name="T9" fmla="*/ 197 h 457"/>
                <a:gd name="T10" fmla="*/ 648 w 843"/>
                <a:gd name="T11" fmla="*/ 34 h 457"/>
                <a:gd name="T12" fmla="*/ 583 w 843"/>
                <a:gd name="T13" fmla="*/ 33 h 457"/>
                <a:gd name="T14" fmla="*/ 575 w 843"/>
                <a:gd name="T15" fmla="*/ 154 h 457"/>
                <a:gd name="T16" fmla="*/ 551 w 843"/>
                <a:gd name="T17" fmla="*/ 165 h 457"/>
                <a:gd name="T18" fmla="*/ 519 w 843"/>
                <a:gd name="T19" fmla="*/ 131 h 457"/>
                <a:gd name="T20" fmla="*/ 494 w 843"/>
                <a:gd name="T21" fmla="*/ 99 h 457"/>
                <a:gd name="T22" fmla="*/ 454 w 843"/>
                <a:gd name="T23" fmla="*/ 163 h 457"/>
                <a:gd name="T24" fmla="*/ 421 w 843"/>
                <a:gd name="T25" fmla="*/ 197 h 457"/>
                <a:gd name="T26" fmla="*/ 398 w 843"/>
                <a:gd name="T27" fmla="*/ 186 h 457"/>
                <a:gd name="T28" fmla="*/ 389 w 843"/>
                <a:gd name="T29" fmla="*/ 34 h 457"/>
                <a:gd name="T30" fmla="*/ 324 w 843"/>
                <a:gd name="T31" fmla="*/ 33 h 457"/>
                <a:gd name="T32" fmla="*/ 317 w 843"/>
                <a:gd name="T33" fmla="*/ 152 h 457"/>
                <a:gd name="T34" fmla="*/ 292 w 843"/>
                <a:gd name="T35" fmla="*/ 165 h 457"/>
                <a:gd name="T36" fmla="*/ 259 w 843"/>
                <a:gd name="T37" fmla="*/ 131 h 457"/>
                <a:gd name="T38" fmla="*/ 229 w 843"/>
                <a:gd name="T39" fmla="*/ 33 h 457"/>
                <a:gd name="T40" fmla="*/ 195 w 843"/>
                <a:gd name="T41" fmla="*/ 163 h 457"/>
                <a:gd name="T42" fmla="*/ 162 w 843"/>
                <a:gd name="T43" fmla="*/ 197 h 457"/>
                <a:gd name="T44" fmla="*/ 138 w 843"/>
                <a:gd name="T45" fmla="*/ 186 h 457"/>
                <a:gd name="T46" fmla="*/ 130 w 843"/>
                <a:gd name="T47" fmla="*/ 100 h 457"/>
                <a:gd name="T48" fmla="*/ 65 w 843"/>
                <a:gd name="T49" fmla="*/ 98 h 457"/>
                <a:gd name="T50" fmla="*/ 40 w 843"/>
                <a:gd name="T51" fmla="*/ 197 h 457"/>
                <a:gd name="T52" fmla="*/ 0 w 843"/>
                <a:gd name="T53" fmla="*/ 228 h 457"/>
                <a:gd name="T54" fmla="*/ 0 w 843"/>
                <a:gd name="T55" fmla="*/ 228 h 457"/>
                <a:gd name="T56" fmla="*/ 33 w 843"/>
                <a:gd name="T57" fmla="*/ 262 h 457"/>
                <a:gd name="T58" fmla="*/ 65 w 843"/>
                <a:gd name="T59" fmla="*/ 292 h 457"/>
                <a:gd name="T60" fmla="*/ 95 w 843"/>
                <a:gd name="T61" fmla="*/ 422 h 457"/>
                <a:gd name="T62" fmla="*/ 130 w 843"/>
                <a:gd name="T63" fmla="*/ 292 h 457"/>
                <a:gd name="T64" fmla="*/ 161 w 843"/>
                <a:gd name="T65" fmla="*/ 262 h 457"/>
                <a:gd name="T66" fmla="*/ 184 w 843"/>
                <a:gd name="T67" fmla="*/ 269 h 457"/>
                <a:gd name="T68" fmla="*/ 195 w 843"/>
                <a:gd name="T69" fmla="*/ 324 h 457"/>
                <a:gd name="T70" fmla="*/ 259 w 843"/>
                <a:gd name="T71" fmla="*/ 325 h 457"/>
                <a:gd name="T72" fmla="*/ 270 w 843"/>
                <a:gd name="T73" fmla="*/ 269 h 457"/>
                <a:gd name="T74" fmla="*/ 293 w 843"/>
                <a:gd name="T75" fmla="*/ 262 h 457"/>
                <a:gd name="T76" fmla="*/ 324 w 843"/>
                <a:gd name="T77" fmla="*/ 292 h 457"/>
                <a:gd name="T78" fmla="*/ 354 w 843"/>
                <a:gd name="T79" fmla="*/ 456 h 457"/>
                <a:gd name="T80" fmla="*/ 389 w 843"/>
                <a:gd name="T81" fmla="*/ 292 h 457"/>
                <a:gd name="T82" fmla="*/ 421 w 843"/>
                <a:gd name="T83" fmla="*/ 262 h 457"/>
                <a:gd name="T84" fmla="*/ 443 w 843"/>
                <a:gd name="T85" fmla="*/ 269 h 457"/>
                <a:gd name="T86" fmla="*/ 454 w 843"/>
                <a:gd name="T87" fmla="*/ 292 h 457"/>
                <a:gd name="T88" fmla="*/ 519 w 843"/>
                <a:gd name="T89" fmla="*/ 292 h 457"/>
                <a:gd name="T90" fmla="*/ 529 w 843"/>
                <a:gd name="T91" fmla="*/ 269 h 457"/>
                <a:gd name="T92" fmla="*/ 552 w 843"/>
                <a:gd name="T93" fmla="*/ 262 h 457"/>
                <a:gd name="T94" fmla="*/ 583 w 843"/>
                <a:gd name="T95" fmla="*/ 292 h 457"/>
                <a:gd name="T96" fmla="*/ 614 w 843"/>
                <a:gd name="T97" fmla="*/ 422 h 457"/>
                <a:gd name="T98" fmla="*/ 648 w 843"/>
                <a:gd name="T99" fmla="*/ 292 h 457"/>
                <a:gd name="T100" fmla="*/ 680 w 843"/>
                <a:gd name="T101" fmla="*/ 262 h 457"/>
                <a:gd name="T102" fmla="*/ 702 w 843"/>
                <a:gd name="T103" fmla="*/ 269 h 457"/>
                <a:gd name="T104" fmla="*/ 713 w 843"/>
                <a:gd name="T105" fmla="*/ 324 h 457"/>
                <a:gd name="T106" fmla="*/ 778 w 843"/>
                <a:gd name="T107" fmla="*/ 325 h 457"/>
                <a:gd name="T108" fmla="*/ 803 w 843"/>
                <a:gd name="T109" fmla="*/ 262 h 457"/>
                <a:gd name="T110" fmla="*/ 843 w 843"/>
                <a:gd name="T111" fmla="*/ 229 h 457"/>
                <a:gd name="T112" fmla="*/ 843 w 843"/>
                <a:gd name="T113" fmla="*/ 22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43" h="457">
                  <a:moveTo>
                    <a:pt x="843" y="228"/>
                  </a:moveTo>
                  <a:cubicBezTo>
                    <a:pt x="842" y="211"/>
                    <a:pt x="827" y="197"/>
                    <a:pt x="810" y="197"/>
                  </a:cubicBezTo>
                  <a:cubicBezTo>
                    <a:pt x="803" y="197"/>
                    <a:pt x="803" y="197"/>
                    <a:pt x="803" y="197"/>
                  </a:cubicBezTo>
                  <a:cubicBezTo>
                    <a:pt x="788" y="193"/>
                    <a:pt x="778" y="179"/>
                    <a:pt x="778" y="163"/>
                  </a:cubicBezTo>
                  <a:cubicBezTo>
                    <a:pt x="778" y="132"/>
                    <a:pt x="778" y="132"/>
                    <a:pt x="778" y="132"/>
                  </a:cubicBezTo>
                  <a:cubicBezTo>
                    <a:pt x="778" y="114"/>
                    <a:pt x="765" y="99"/>
                    <a:pt x="748" y="98"/>
                  </a:cubicBezTo>
                  <a:cubicBezTo>
                    <a:pt x="729" y="97"/>
                    <a:pt x="713" y="112"/>
                    <a:pt x="713" y="130"/>
                  </a:cubicBezTo>
                  <a:cubicBezTo>
                    <a:pt x="713" y="163"/>
                    <a:pt x="713" y="163"/>
                    <a:pt x="713" y="163"/>
                  </a:cubicBezTo>
                  <a:cubicBezTo>
                    <a:pt x="713" y="179"/>
                    <a:pt x="702" y="193"/>
                    <a:pt x="688" y="197"/>
                  </a:cubicBezTo>
                  <a:cubicBezTo>
                    <a:pt x="673" y="197"/>
                    <a:pt x="673" y="197"/>
                    <a:pt x="673" y="197"/>
                  </a:cubicBezTo>
                  <a:cubicBezTo>
                    <a:pt x="659" y="193"/>
                    <a:pt x="648" y="179"/>
                    <a:pt x="648" y="163"/>
                  </a:cubicBezTo>
                  <a:cubicBezTo>
                    <a:pt x="648" y="34"/>
                    <a:pt x="648" y="34"/>
                    <a:pt x="648" y="34"/>
                  </a:cubicBezTo>
                  <a:cubicBezTo>
                    <a:pt x="648" y="17"/>
                    <a:pt x="635" y="2"/>
                    <a:pt x="618" y="1"/>
                  </a:cubicBezTo>
                  <a:cubicBezTo>
                    <a:pt x="599" y="0"/>
                    <a:pt x="583" y="15"/>
                    <a:pt x="583" y="33"/>
                  </a:cubicBezTo>
                  <a:cubicBezTo>
                    <a:pt x="583" y="131"/>
                    <a:pt x="583" y="131"/>
                    <a:pt x="583" y="131"/>
                  </a:cubicBezTo>
                  <a:cubicBezTo>
                    <a:pt x="583" y="139"/>
                    <a:pt x="580" y="148"/>
                    <a:pt x="575" y="154"/>
                  </a:cubicBezTo>
                  <a:cubicBezTo>
                    <a:pt x="569" y="161"/>
                    <a:pt x="560" y="165"/>
                    <a:pt x="551" y="165"/>
                  </a:cubicBezTo>
                  <a:cubicBezTo>
                    <a:pt x="551" y="165"/>
                    <a:pt x="551" y="165"/>
                    <a:pt x="551" y="165"/>
                  </a:cubicBezTo>
                  <a:cubicBezTo>
                    <a:pt x="542" y="165"/>
                    <a:pt x="533" y="161"/>
                    <a:pt x="527" y="154"/>
                  </a:cubicBezTo>
                  <a:cubicBezTo>
                    <a:pt x="522" y="148"/>
                    <a:pt x="519" y="139"/>
                    <a:pt x="519" y="131"/>
                  </a:cubicBezTo>
                  <a:cubicBezTo>
                    <a:pt x="519" y="131"/>
                    <a:pt x="519" y="131"/>
                    <a:pt x="519" y="131"/>
                  </a:cubicBezTo>
                  <a:cubicBezTo>
                    <a:pt x="519" y="116"/>
                    <a:pt x="509" y="102"/>
                    <a:pt x="494" y="99"/>
                  </a:cubicBezTo>
                  <a:cubicBezTo>
                    <a:pt x="473" y="94"/>
                    <a:pt x="454" y="110"/>
                    <a:pt x="454" y="130"/>
                  </a:cubicBezTo>
                  <a:cubicBezTo>
                    <a:pt x="454" y="163"/>
                    <a:pt x="454" y="163"/>
                    <a:pt x="454" y="163"/>
                  </a:cubicBezTo>
                  <a:cubicBezTo>
                    <a:pt x="454" y="172"/>
                    <a:pt x="451" y="180"/>
                    <a:pt x="445" y="186"/>
                  </a:cubicBezTo>
                  <a:cubicBezTo>
                    <a:pt x="439" y="193"/>
                    <a:pt x="430" y="197"/>
                    <a:pt x="421" y="197"/>
                  </a:cubicBezTo>
                  <a:cubicBezTo>
                    <a:pt x="421" y="197"/>
                    <a:pt x="421" y="197"/>
                    <a:pt x="421" y="197"/>
                  </a:cubicBezTo>
                  <a:cubicBezTo>
                    <a:pt x="412" y="197"/>
                    <a:pt x="403" y="193"/>
                    <a:pt x="398" y="186"/>
                  </a:cubicBezTo>
                  <a:cubicBezTo>
                    <a:pt x="392" y="180"/>
                    <a:pt x="389" y="172"/>
                    <a:pt x="389" y="163"/>
                  </a:cubicBezTo>
                  <a:cubicBezTo>
                    <a:pt x="389" y="34"/>
                    <a:pt x="389" y="34"/>
                    <a:pt x="389" y="34"/>
                  </a:cubicBezTo>
                  <a:cubicBezTo>
                    <a:pt x="389" y="17"/>
                    <a:pt x="376" y="2"/>
                    <a:pt x="359" y="1"/>
                  </a:cubicBezTo>
                  <a:cubicBezTo>
                    <a:pt x="340" y="0"/>
                    <a:pt x="324" y="15"/>
                    <a:pt x="324" y="33"/>
                  </a:cubicBezTo>
                  <a:cubicBezTo>
                    <a:pt x="324" y="131"/>
                    <a:pt x="324" y="131"/>
                    <a:pt x="324" y="131"/>
                  </a:cubicBezTo>
                  <a:cubicBezTo>
                    <a:pt x="324" y="139"/>
                    <a:pt x="321" y="146"/>
                    <a:pt x="317" y="152"/>
                  </a:cubicBezTo>
                  <a:cubicBezTo>
                    <a:pt x="311" y="160"/>
                    <a:pt x="302" y="165"/>
                    <a:pt x="292" y="165"/>
                  </a:cubicBezTo>
                  <a:cubicBezTo>
                    <a:pt x="292" y="165"/>
                    <a:pt x="292" y="165"/>
                    <a:pt x="292" y="165"/>
                  </a:cubicBezTo>
                  <a:cubicBezTo>
                    <a:pt x="283" y="165"/>
                    <a:pt x="274" y="161"/>
                    <a:pt x="268" y="154"/>
                  </a:cubicBezTo>
                  <a:cubicBezTo>
                    <a:pt x="263" y="148"/>
                    <a:pt x="259" y="139"/>
                    <a:pt x="259" y="131"/>
                  </a:cubicBezTo>
                  <a:cubicBezTo>
                    <a:pt x="259" y="67"/>
                    <a:pt x="259" y="67"/>
                    <a:pt x="259" y="67"/>
                  </a:cubicBezTo>
                  <a:cubicBezTo>
                    <a:pt x="259" y="49"/>
                    <a:pt x="246" y="34"/>
                    <a:pt x="229" y="33"/>
                  </a:cubicBezTo>
                  <a:cubicBezTo>
                    <a:pt x="210" y="32"/>
                    <a:pt x="195" y="47"/>
                    <a:pt x="195" y="66"/>
                  </a:cubicBezTo>
                  <a:cubicBezTo>
                    <a:pt x="195" y="163"/>
                    <a:pt x="195" y="163"/>
                    <a:pt x="195" y="163"/>
                  </a:cubicBezTo>
                  <a:cubicBezTo>
                    <a:pt x="195" y="171"/>
                    <a:pt x="192" y="179"/>
                    <a:pt x="187" y="185"/>
                  </a:cubicBezTo>
                  <a:cubicBezTo>
                    <a:pt x="181" y="193"/>
                    <a:pt x="172" y="197"/>
                    <a:pt x="162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53" y="197"/>
                    <a:pt x="144" y="193"/>
                    <a:pt x="138" y="186"/>
                  </a:cubicBezTo>
                  <a:cubicBezTo>
                    <a:pt x="133" y="180"/>
                    <a:pt x="130" y="172"/>
                    <a:pt x="130" y="163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82"/>
                    <a:pt x="117" y="67"/>
                    <a:pt x="100" y="66"/>
                  </a:cubicBezTo>
                  <a:cubicBezTo>
                    <a:pt x="81" y="65"/>
                    <a:pt x="65" y="80"/>
                    <a:pt x="65" y="98"/>
                  </a:cubicBezTo>
                  <a:cubicBezTo>
                    <a:pt x="65" y="163"/>
                    <a:pt x="65" y="163"/>
                    <a:pt x="65" y="163"/>
                  </a:cubicBezTo>
                  <a:cubicBezTo>
                    <a:pt x="65" y="179"/>
                    <a:pt x="54" y="193"/>
                    <a:pt x="40" y="197"/>
                  </a:cubicBezTo>
                  <a:cubicBezTo>
                    <a:pt x="32" y="197"/>
                    <a:pt x="32" y="197"/>
                    <a:pt x="32" y="197"/>
                  </a:cubicBezTo>
                  <a:cubicBezTo>
                    <a:pt x="15" y="197"/>
                    <a:pt x="1" y="211"/>
                    <a:pt x="0" y="228"/>
                  </a:cubicBezTo>
                  <a:cubicBezTo>
                    <a:pt x="0" y="229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46"/>
                    <a:pt x="15" y="262"/>
                    <a:pt x="33" y="262"/>
                  </a:cubicBezTo>
                  <a:cubicBezTo>
                    <a:pt x="40" y="262"/>
                    <a:pt x="40" y="262"/>
                    <a:pt x="40" y="262"/>
                  </a:cubicBezTo>
                  <a:cubicBezTo>
                    <a:pt x="54" y="265"/>
                    <a:pt x="65" y="277"/>
                    <a:pt x="65" y="292"/>
                  </a:cubicBezTo>
                  <a:cubicBezTo>
                    <a:pt x="65" y="388"/>
                    <a:pt x="65" y="388"/>
                    <a:pt x="65" y="388"/>
                  </a:cubicBezTo>
                  <a:cubicBezTo>
                    <a:pt x="65" y="406"/>
                    <a:pt x="78" y="421"/>
                    <a:pt x="95" y="422"/>
                  </a:cubicBezTo>
                  <a:cubicBezTo>
                    <a:pt x="114" y="423"/>
                    <a:pt x="130" y="408"/>
                    <a:pt x="130" y="390"/>
                  </a:cubicBezTo>
                  <a:cubicBezTo>
                    <a:pt x="130" y="292"/>
                    <a:pt x="130" y="292"/>
                    <a:pt x="130" y="292"/>
                  </a:cubicBezTo>
                  <a:cubicBezTo>
                    <a:pt x="130" y="282"/>
                    <a:pt x="134" y="274"/>
                    <a:pt x="141" y="269"/>
                  </a:cubicBezTo>
                  <a:cubicBezTo>
                    <a:pt x="146" y="264"/>
                    <a:pt x="154" y="262"/>
                    <a:pt x="161" y="262"/>
                  </a:cubicBezTo>
                  <a:cubicBezTo>
                    <a:pt x="163" y="262"/>
                    <a:pt x="163" y="262"/>
                    <a:pt x="163" y="262"/>
                  </a:cubicBezTo>
                  <a:cubicBezTo>
                    <a:pt x="171" y="262"/>
                    <a:pt x="178" y="264"/>
                    <a:pt x="184" y="269"/>
                  </a:cubicBezTo>
                  <a:cubicBezTo>
                    <a:pt x="190" y="274"/>
                    <a:pt x="195" y="282"/>
                    <a:pt x="195" y="292"/>
                  </a:cubicBezTo>
                  <a:cubicBezTo>
                    <a:pt x="195" y="324"/>
                    <a:pt x="195" y="324"/>
                    <a:pt x="195" y="324"/>
                  </a:cubicBezTo>
                  <a:cubicBezTo>
                    <a:pt x="195" y="341"/>
                    <a:pt x="208" y="356"/>
                    <a:pt x="225" y="357"/>
                  </a:cubicBezTo>
                  <a:cubicBezTo>
                    <a:pt x="244" y="358"/>
                    <a:pt x="259" y="343"/>
                    <a:pt x="259" y="325"/>
                  </a:cubicBezTo>
                  <a:cubicBezTo>
                    <a:pt x="259" y="292"/>
                    <a:pt x="259" y="292"/>
                    <a:pt x="259" y="292"/>
                  </a:cubicBezTo>
                  <a:cubicBezTo>
                    <a:pt x="259" y="282"/>
                    <a:pt x="264" y="274"/>
                    <a:pt x="270" y="269"/>
                  </a:cubicBezTo>
                  <a:cubicBezTo>
                    <a:pt x="276" y="264"/>
                    <a:pt x="283" y="262"/>
                    <a:pt x="291" y="262"/>
                  </a:cubicBezTo>
                  <a:cubicBezTo>
                    <a:pt x="293" y="262"/>
                    <a:pt x="293" y="262"/>
                    <a:pt x="293" y="262"/>
                  </a:cubicBezTo>
                  <a:cubicBezTo>
                    <a:pt x="300" y="262"/>
                    <a:pt x="308" y="264"/>
                    <a:pt x="313" y="269"/>
                  </a:cubicBezTo>
                  <a:cubicBezTo>
                    <a:pt x="320" y="274"/>
                    <a:pt x="324" y="282"/>
                    <a:pt x="324" y="292"/>
                  </a:cubicBezTo>
                  <a:cubicBezTo>
                    <a:pt x="324" y="423"/>
                    <a:pt x="324" y="423"/>
                    <a:pt x="324" y="423"/>
                  </a:cubicBezTo>
                  <a:cubicBezTo>
                    <a:pt x="324" y="440"/>
                    <a:pt x="337" y="455"/>
                    <a:pt x="354" y="456"/>
                  </a:cubicBezTo>
                  <a:cubicBezTo>
                    <a:pt x="373" y="457"/>
                    <a:pt x="389" y="442"/>
                    <a:pt x="389" y="424"/>
                  </a:cubicBezTo>
                  <a:cubicBezTo>
                    <a:pt x="389" y="292"/>
                    <a:pt x="389" y="292"/>
                    <a:pt x="389" y="292"/>
                  </a:cubicBezTo>
                  <a:cubicBezTo>
                    <a:pt x="389" y="282"/>
                    <a:pt x="393" y="274"/>
                    <a:pt x="400" y="269"/>
                  </a:cubicBezTo>
                  <a:cubicBezTo>
                    <a:pt x="406" y="264"/>
                    <a:pt x="413" y="262"/>
                    <a:pt x="421" y="262"/>
                  </a:cubicBezTo>
                  <a:cubicBezTo>
                    <a:pt x="422" y="262"/>
                    <a:pt x="422" y="262"/>
                    <a:pt x="422" y="262"/>
                  </a:cubicBezTo>
                  <a:cubicBezTo>
                    <a:pt x="430" y="262"/>
                    <a:pt x="437" y="264"/>
                    <a:pt x="443" y="269"/>
                  </a:cubicBezTo>
                  <a:cubicBezTo>
                    <a:pt x="450" y="274"/>
                    <a:pt x="454" y="282"/>
                    <a:pt x="454" y="292"/>
                  </a:cubicBezTo>
                  <a:cubicBezTo>
                    <a:pt x="454" y="292"/>
                    <a:pt x="454" y="292"/>
                    <a:pt x="454" y="292"/>
                  </a:cubicBezTo>
                  <a:cubicBezTo>
                    <a:pt x="454" y="307"/>
                    <a:pt x="464" y="320"/>
                    <a:pt x="478" y="324"/>
                  </a:cubicBezTo>
                  <a:cubicBezTo>
                    <a:pt x="500" y="329"/>
                    <a:pt x="519" y="313"/>
                    <a:pt x="519" y="292"/>
                  </a:cubicBezTo>
                  <a:cubicBezTo>
                    <a:pt x="519" y="292"/>
                    <a:pt x="519" y="292"/>
                    <a:pt x="519" y="292"/>
                  </a:cubicBezTo>
                  <a:cubicBezTo>
                    <a:pt x="519" y="282"/>
                    <a:pt x="523" y="274"/>
                    <a:pt x="529" y="269"/>
                  </a:cubicBezTo>
                  <a:cubicBezTo>
                    <a:pt x="535" y="264"/>
                    <a:pt x="543" y="262"/>
                    <a:pt x="550" y="262"/>
                  </a:cubicBezTo>
                  <a:cubicBezTo>
                    <a:pt x="552" y="262"/>
                    <a:pt x="552" y="262"/>
                    <a:pt x="552" y="262"/>
                  </a:cubicBezTo>
                  <a:cubicBezTo>
                    <a:pt x="559" y="262"/>
                    <a:pt x="567" y="264"/>
                    <a:pt x="573" y="269"/>
                  </a:cubicBezTo>
                  <a:cubicBezTo>
                    <a:pt x="579" y="274"/>
                    <a:pt x="583" y="282"/>
                    <a:pt x="583" y="292"/>
                  </a:cubicBezTo>
                  <a:cubicBezTo>
                    <a:pt x="583" y="388"/>
                    <a:pt x="583" y="388"/>
                    <a:pt x="583" y="388"/>
                  </a:cubicBezTo>
                  <a:cubicBezTo>
                    <a:pt x="583" y="406"/>
                    <a:pt x="596" y="421"/>
                    <a:pt x="614" y="422"/>
                  </a:cubicBezTo>
                  <a:cubicBezTo>
                    <a:pt x="633" y="423"/>
                    <a:pt x="648" y="408"/>
                    <a:pt x="648" y="390"/>
                  </a:cubicBezTo>
                  <a:cubicBezTo>
                    <a:pt x="648" y="292"/>
                    <a:pt x="648" y="292"/>
                    <a:pt x="648" y="292"/>
                  </a:cubicBezTo>
                  <a:cubicBezTo>
                    <a:pt x="648" y="282"/>
                    <a:pt x="652" y="274"/>
                    <a:pt x="659" y="269"/>
                  </a:cubicBezTo>
                  <a:cubicBezTo>
                    <a:pt x="665" y="264"/>
                    <a:pt x="672" y="262"/>
                    <a:pt x="680" y="262"/>
                  </a:cubicBezTo>
                  <a:cubicBezTo>
                    <a:pt x="681" y="262"/>
                    <a:pt x="681" y="262"/>
                    <a:pt x="681" y="262"/>
                  </a:cubicBezTo>
                  <a:cubicBezTo>
                    <a:pt x="689" y="262"/>
                    <a:pt x="696" y="264"/>
                    <a:pt x="702" y="269"/>
                  </a:cubicBezTo>
                  <a:cubicBezTo>
                    <a:pt x="709" y="274"/>
                    <a:pt x="713" y="282"/>
                    <a:pt x="713" y="292"/>
                  </a:cubicBezTo>
                  <a:cubicBezTo>
                    <a:pt x="713" y="324"/>
                    <a:pt x="713" y="324"/>
                    <a:pt x="713" y="324"/>
                  </a:cubicBezTo>
                  <a:cubicBezTo>
                    <a:pt x="713" y="341"/>
                    <a:pt x="726" y="356"/>
                    <a:pt x="743" y="357"/>
                  </a:cubicBezTo>
                  <a:cubicBezTo>
                    <a:pt x="762" y="358"/>
                    <a:pt x="778" y="343"/>
                    <a:pt x="778" y="325"/>
                  </a:cubicBezTo>
                  <a:cubicBezTo>
                    <a:pt x="778" y="292"/>
                    <a:pt x="778" y="292"/>
                    <a:pt x="778" y="292"/>
                  </a:cubicBezTo>
                  <a:cubicBezTo>
                    <a:pt x="778" y="277"/>
                    <a:pt x="788" y="265"/>
                    <a:pt x="803" y="262"/>
                  </a:cubicBezTo>
                  <a:cubicBezTo>
                    <a:pt x="808" y="262"/>
                    <a:pt x="808" y="262"/>
                    <a:pt x="808" y="262"/>
                  </a:cubicBezTo>
                  <a:cubicBezTo>
                    <a:pt x="826" y="262"/>
                    <a:pt x="842" y="247"/>
                    <a:pt x="843" y="229"/>
                  </a:cubicBezTo>
                  <a:cubicBezTo>
                    <a:pt x="843" y="228"/>
                    <a:pt x="843" y="229"/>
                    <a:pt x="843" y="229"/>
                  </a:cubicBezTo>
                  <a:cubicBezTo>
                    <a:pt x="843" y="228"/>
                    <a:pt x="843" y="229"/>
                    <a:pt x="843" y="22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10"/>
            <p:cNvSpPr>
              <a:spLocks/>
            </p:cNvSpPr>
            <p:nvPr/>
          </p:nvSpPr>
          <p:spPr bwMode="auto">
            <a:xfrm>
              <a:off x="1762872" y="2959100"/>
              <a:ext cx="3173412" cy="1724025"/>
            </a:xfrm>
            <a:custGeom>
              <a:avLst/>
              <a:gdLst>
                <a:gd name="T0" fmla="*/ 810 w 843"/>
                <a:gd name="T1" fmla="*/ 197 h 457"/>
                <a:gd name="T2" fmla="*/ 778 w 843"/>
                <a:gd name="T3" fmla="*/ 163 h 457"/>
                <a:gd name="T4" fmla="*/ 748 w 843"/>
                <a:gd name="T5" fmla="*/ 98 h 457"/>
                <a:gd name="T6" fmla="*/ 713 w 843"/>
                <a:gd name="T7" fmla="*/ 163 h 457"/>
                <a:gd name="T8" fmla="*/ 673 w 843"/>
                <a:gd name="T9" fmla="*/ 197 h 457"/>
                <a:gd name="T10" fmla="*/ 648 w 843"/>
                <a:gd name="T11" fmla="*/ 34 h 457"/>
                <a:gd name="T12" fmla="*/ 583 w 843"/>
                <a:gd name="T13" fmla="*/ 33 h 457"/>
                <a:gd name="T14" fmla="*/ 575 w 843"/>
                <a:gd name="T15" fmla="*/ 154 h 457"/>
                <a:gd name="T16" fmla="*/ 551 w 843"/>
                <a:gd name="T17" fmla="*/ 165 h 457"/>
                <a:gd name="T18" fmla="*/ 519 w 843"/>
                <a:gd name="T19" fmla="*/ 131 h 457"/>
                <a:gd name="T20" fmla="*/ 494 w 843"/>
                <a:gd name="T21" fmla="*/ 99 h 457"/>
                <a:gd name="T22" fmla="*/ 454 w 843"/>
                <a:gd name="T23" fmla="*/ 163 h 457"/>
                <a:gd name="T24" fmla="*/ 421 w 843"/>
                <a:gd name="T25" fmla="*/ 197 h 457"/>
                <a:gd name="T26" fmla="*/ 398 w 843"/>
                <a:gd name="T27" fmla="*/ 186 h 457"/>
                <a:gd name="T28" fmla="*/ 389 w 843"/>
                <a:gd name="T29" fmla="*/ 34 h 457"/>
                <a:gd name="T30" fmla="*/ 324 w 843"/>
                <a:gd name="T31" fmla="*/ 33 h 457"/>
                <a:gd name="T32" fmla="*/ 317 w 843"/>
                <a:gd name="T33" fmla="*/ 152 h 457"/>
                <a:gd name="T34" fmla="*/ 292 w 843"/>
                <a:gd name="T35" fmla="*/ 165 h 457"/>
                <a:gd name="T36" fmla="*/ 259 w 843"/>
                <a:gd name="T37" fmla="*/ 131 h 457"/>
                <a:gd name="T38" fmla="*/ 229 w 843"/>
                <a:gd name="T39" fmla="*/ 33 h 457"/>
                <a:gd name="T40" fmla="*/ 195 w 843"/>
                <a:gd name="T41" fmla="*/ 163 h 457"/>
                <a:gd name="T42" fmla="*/ 162 w 843"/>
                <a:gd name="T43" fmla="*/ 197 h 457"/>
                <a:gd name="T44" fmla="*/ 138 w 843"/>
                <a:gd name="T45" fmla="*/ 186 h 457"/>
                <a:gd name="T46" fmla="*/ 130 w 843"/>
                <a:gd name="T47" fmla="*/ 100 h 457"/>
                <a:gd name="T48" fmla="*/ 65 w 843"/>
                <a:gd name="T49" fmla="*/ 98 h 457"/>
                <a:gd name="T50" fmla="*/ 40 w 843"/>
                <a:gd name="T51" fmla="*/ 197 h 457"/>
                <a:gd name="T52" fmla="*/ 0 w 843"/>
                <a:gd name="T53" fmla="*/ 228 h 457"/>
                <a:gd name="T54" fmla="*/ 0 w 843"/>
                <a:gd name="T55" fmla="*/ 228 h 457"/>
                <a:gd name="T56" fmla="*/ 33 w 843"/>
                <a:gd name="T57" fmla="*/ 262 h 457"/>
                <a:gd name="T58" fmla="*/ 65 w 843"/>
                <a:gd name="T59" fmla="*/ 292 h 457"/>
                <a:gd name="T60" fmla="*/ 95 w 843"/>
                <a:gd name="T61" fmla="*/ 422 h 457"/>
                <a:gd name="T62" fmla="*/ 130 w 843"/>
                <a:gd name="T63" fmla="*/ 292 h 457"/>
                <a:gd name="T64" fmla="*/ 161 w 843"/>
                <a:gd name="T65" fmla="*/ 262 h 457"/>
                <a:gd name="T66" fmla="*/ 184 w 843"/>
                <a:gd name="T67" fmla="*/ 269 h 457"/>
                <a:gd name="T68" fmla="*/ 195 w 843"/>
                <a:gd name="T69" fmla="*/ 324 h 457"/>
                <a:gd name="T70" fmla="*/ 259 w 843"/>
                <a:gd name="T71" fmla="*/ 325 h 457"/>
                <a:gd name="T72" fmla="*/ 270 w 843"/>
                <a:gd name="T73" fmla="*/ 269 h 457"/>
                <a:gd name="T74" fmla="*/ 293 w 843"/>
                <a:gd name="T75" fmla="*/ 262 h 457"/>
                <a:gd name="T76" fmla="*/ 324 w 843"/>
                <a:gd name="T77" fmla="*/ 292 h 457"/>
                <a:gd name="T78" fmla="*/ 354 w 843"/>
                <a:gd name="T79" fmla="*/ 456 h 457"/>
                <a:gd name="T80" fmla="*/ 389 w 843"/>
                <a:gd name="T81" fmla="*/ 292 h 457"/>
                <a:gd name="T82" fmla="*/ 421 w 843"/>
                <a:gd name="T83" fmla="*/ 262 h 457"/>
                <a:gd name="T84" fmla="*/ 443 w 843"/>
                <a:gd name="T85" fmla="*/ 269 h 457"/>
                <a:gd name="T86" fmla="*/ 454 w 843"/>
                <a:gd name="T87" fmla="*/ 292 h 457"/>
                <a:gd name="T88" fmla="*/ 519 w 843"/>
                <a:gd name="T89" fmla="*/ 292 h 457"/>
                <a:gd name="T90" fmla="*/ 529 w 843"/>
                <a:gd name="T91" fmla="*/ 269 h 457"/>
                <a:gd name="T92" fmla="*/ 552 w 843"/>
                <a:gd name="T93" fmla="*/ 262 h 457"/>
                <a:gd name="T94" fmla="*/ 583 w 843"/>
                <a:gd name="T95" fmla="*/ 292 h 457"/>
                <a:gd name="T96" fmla="*/ 614 w 843"/>
                <a:gd name="T97" fmla="*/ 422 h 457"/>
                <a:gd name="T98" fmla="*/ 648 w 843"/>
                <a:gd name="T99" fmla="*/ 292 h 457"/>
                <a:gd name="T100" fmla="*/ 680 w 843"/>
                <a:gd name="T101" fmla="*/ 262 h 457"/>
                <a:gd name="T102" fmla="*/ 702 w 843"/>
                <a:gd name="T103" fmla="*/ 269 h 457"/>
                <a:gd name="T104" fmla="*/ 713 w 843"/>
                <a:gd name="T105" fmla="*/ 324 h 457"/>
                <a:gd name="T106" fmla="*/ 778 w 843"/>
                <a:gd name="T107" fmla="*/ 325 h 457"/>
                <a:gd name="T108" fmla="*/ 803 w 843"/>
                <a:gd name="T109" fmla="*/ 262 h 457"/>
                <a:gd name="T110" fmla="*/ 843 w 843"/>
                <a:gd name="T111" fmla="*/ 229 h 457"/>
                <a:gd name="T112" fmla="*/ 843 w 843"/>
                <a:gd name="T113" fmla="*/ 22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43" h="457">
                  <a:moveTo>
                    <a:pt x="843" y="228"/>
                  </a:moveTo>
                  <a:cubicBezTo>
                    <a:pt x="842" y="211"/>
                    <a:pt x="827" y="197"/>
                    <a:pt x="810" y="197"/>
                  </a:cubicBezTo>
                  <a:cubicBezTo>
                    <a:pt x="803" y="197"/>
                    <a:pt x="803" y="197"/>
                    <a:pt x="803" y="197"/>
                  </a:cubicBezTo>
                  <a:cubicBezTo>
                    <a:pt x="788" y="193"/>
                    <a:pt x="778" y="179"/>
                    <a:pt x="778" y="163"/>
                  </a:cubicBezTo>
                  <a:cubicBezTo>
                    <a:pt x="778" y="132"/>
                    <a:pt x="778" y="132"/>
                    <a:pt x="778" y="132"/>
                  </a:cubicBezTo>
                  <a:cubicBezTo>
                    <a:pt x="778" y="114"/>
                    <a:pt x="765" y="99"/>
                    <a:pt x="748" y="98"/>
                  </a:cubicBezTo>
                  <a:cubicBezTo>
                    <a:pt x="729" y="97"/>
                    <a:pt x="713" y="112"/>
                    <a:pt x="713" y="130"/>
                  </a:cubicBezTo>
                  <a:cubicBezTo>
                    <a:pt x="713" y="163"/>
                    <a:pt x="713" y="163"/>
                    <a:pt x="713" y="163"/>
                  </a:cubicBezTo>
                  <a:cubicBezTo>
                    <a:pt x="713" y="179"/>
                    <a:pt x="702" y="193"/>
                    <a:pt x="688" y="197"/>
                  </a:cubicBezTo>
                  <a:cubicBezTo>
                    <a:pt x="673" y="197"/>
                    <a:pt x="673" y="197"/>
                    <a:pt x="673" y="197"/>
                  </a:cubicBezTo>
                  <a:cubicBezTo>
                    <a:pt x="659" y="193"/>
                    <a:pt x="648" y="179"/>
                    <a:pt x="648" y="163"/>
                  </a:cubicBezTo>
                  <a:cubicBezTo>
                    <a:pt x="648" y="34"/>
                    <a:pt x="648" y="34"/>
                    <a:pt x="648" y="34"/>
                  </a:cubicBezTo>
                  <a:cubicBezTo>
                    <a:pt x="648" y="17"/>
                    <a:pt x="635" y="2"/>
                    <a:pt x="618" y="1"/>
                  </a:cubicBezTo>
                  <a:cubicBezTo>
                    <a:pt x="599" y="0"/>
                    <a:pt x="583" y="15"/>
                    <a:pt x="583" y="33"/>
                  </a:cubicBezTo>
                  <a:cubicBezTo>
                    <a:pt x="583" y="131"/>
                    <a:pt x="583" y="131"/>
                    <a:pt x="583" y="131"/>
                  </a:cubicBezTo>
                  <a:cubicBezTo>
                    <a:pt x="583" y="139"/>
                    <a:pt x="580" y="148"/>
                    <a:pt x="575" y="154"/>
                  </a:cubicBezTo>
                  <a:cubicBezTo>
                    <a:pt x="569" y="161"/>
                    <a:pt x="560" y="165"/>
                    <a:pt x="551" y="165"/>
                  </a:cubicBezTo>
                  <a:cubicBezTo>
                    <a:pt x="551" y="165"/>
                    <a:pt x="551" y="165"/>
                    <a:pt x="551" y="165"/>
                  </a:cubicBezTo>
                  <a:cubicBezTo>
                    <a:pt x="542" y="165"/>
                    <a:pt x="533" y="161"/>
                    <a:pt x="527" y="154"/>
                  </a:cubicBezTo>
                  <a:cubicBezTo>
                    <a:pt x="522" y="148"/>
                    <a:pt x="519" y="139"/>
                    <a:pt x="519" y="131"/>
                  </a:cubicBezTo>
                  <a:cubicBezTo>
                    <a:pt x="519" y="131"/>
                    <a:pt x="519" y="131"/>
                    <a:pt x="519" y="131"/>
                  </a:cubicBezTo>
                  <a:cubicBezTo>
                    <a:pt x="519" y="116"/>
                    <a:pt x="509" y="102"/>
                    <a:pt x="494" y="99"/>
                  </a:cubicBezTo>
                  <a:cubicBezTo>
                    <a:pt x="473" y="94"/>
                    <a:pt x="454" y="110"/>
                    <a:pt x="454" y="130"/>
                  </a:cubicBezTo>
                  <a:cubicBezTo>
                    <a:pt x="454" y="163"/>
                    <a:pt x="454" y="163"/>
                    <a:pt x="454" y="163"/>
                  </a:cubicBezTo>
                  <a:cubicBezTo>
                    <a:pt x="454" y="172"/>
                    <a:pt x="451" y="180"/>
                    <a:pt x="445" y="186"/>
                  </a:cubicBezTo>
                  <a:cubicBezTo>
                    <a:pt x="439" y="193"/>
                    <a:pt x="430" y="197"/>
                    <a:pt x="421" y="197"/>
                  </a:cubicBezTo>
                  <a:cubicBezTo>
                    <a:pt x="421" y="197"/>
                    <a:pt x="421" y="197"/>
                    <a:pt x="421" y="197"/>
                  </a:cubicBezTo>
                  <a:cubicBezTo>
                    <a:pt x="412" y="197"/>
                    <a:pt x="403" y="193"/>
                    <a:pt x="398" y="186"/>
                  </a:cubicBezTo>
                  <a:cubicBezTo>
                    <a:pt x="392" y="180"/>
                    <a:pt x="389" y="172"/>
                    <a:pt x="389" y="163"/>
                  </a:cubicBezTo>
                  <a:cubicBezTo>
                    <a:pt x="389" y="34"/>
                    <a:pt x="389" y="34"/>
                    <a:pt x="389" y="34"/>
                  </a:cubicBezTo>
                  <a:cubicBezTo>
                    <a:pt x="389" y="17"/>
                    <a:pt x="376" y="2"/>
                    <a:pt x="359" y="1"/>
                  </a:cubicBezTo>
                  <a:cubicBezTo>
                    <a:pt x="340" y="0"/>
                    <a:pt x="324" y="15"/>
                    <a:pt x="324" y="33"/>
                  </a:cubicBezTo>
                  <a:cubicBezTo>
                    <a:pt x="324" y="131"/>
                    <a:pt x="324" y="131"/>
                    <a:pt x="324" y="131"/>
                  </a:cubicBezTo>
                  <a:cubicBezTo>
                    <a:pt x="324" y="139"/>
                    <a:pt x="321" y="146"/>
                    <a:pt x="317" y="152"/>
                  </a:cubicBezTo>
                  <a:cubicBezTo>
                    <a:pt x="311" y="160"/>
                    <a:pt x="302" y="165"/>
                    <a:pt x="292" y="165"/>
                  </a:cubicBezTo>
                  <a:cubicBezTo>
                    <a:pt x="292" y="165"/>
                    <a:pt x="292" y="165"/>
                    <a:pt x="292" y="165"/>
                  </a:cubicBezTo>
                  <a:cubicBezTo>
                    <a:pt x="283" y="165"/>
                    <a:pt x="274" y="161"/>
                    <a:pt x="268" y="154"/>
                  </a:cubicBezTo>
                  <a:cubicBezTo>
                    <a:pt x="263" y="148"/>
                    <a:pt x="259" y="139"/>
                    <a:pt x="259" y="131"/>
                  </a:cubicBezTo>
                  <a:cubicBezTo>
                    <a:pt x="259" y="67"/>
                    <a:pt x="259" y="67"/>
                    <a:pt x="259" y="67"/>
                  </a:cubicBezTo>
                  <a:cubicBezTo>
                    <a:pt x="259" y="49"/>
                    <a:pt x="246" y="34"/>
                    <a:pt x="229" y="33"/>
                  </a:cubicBezTo>
                  <a:cubicBezTo>
                    <a:pt x="210" y="32"/>
                    <a:pt x="195" y="47"/>
                    <a:pt x="195" y="66"/>
                  </a:cubicBezTo>
                  <a:cubicBezTo>
                    <a:pt x="195" y="163"/>
                    <a:pt x="195" y="163"/>
                    <a:pt x="195" y="163"/>
                  </a:cubicBezTo>
                  <a:cubicBezTo>
                    <a:pt x="195" y="171"/>
                    <a:pt x="192" y="179"/>
                    <a:pt x="187" y="185"/>
                  </a:cubicBezTo>
                  <a:cubicBezTo>
                    <a:pt x="181" y="193"/>
                    <a:pt x="172" y="197"/>
                    <a:pt x="162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53" y="197"/>
                    <a:pt x="144" y="193"/>
                    <a:pt x="138" y="186"/>
                  </a:cubicBezTo>
                  <a:cubicBezTo>
                    <a:pt x="133" y="180"/>
                    <a:pt x="130" y="172"/>
                    <a:pt x="130" y="163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82"/>
                    <a:pt x="117" y="67"/>
                    <a:pt x="100" y="66"/>
                  </a:cubicBezTo>
                  <a:cubicBezTo>
                    <a:pt x="81" y="65"/>
                    <a:pt x="65" y="80"/>
                    <a:pt x="65" y="98"/>
                  </a:cubicBezTo>
                  <a:cubicBezTo>
                    <a:pt x="65" y="163"/>
                    <a:pt x="65" y="163"/>
                    <a:pt x="65" y="163"/>
                  </a:cubicBezTo>
                  <a:cubicBezTo>
                    <a:pt x="65" y="179"/>
                    <a:pt x="54" y="193"/>
                    <a:pt x="40" y="197"/>
                  </a:cubicBezTo>
                  <a:cubicBezTo>
                    <a:pt x="32" y="197"/>
                    <a:pt x="32" y="197"/>
                    <a:pt x="32" y="197"/>
                  </a:cubicBezTo>
                  <a:cubicBezTo>
                    <a:pt x="15" y="197"/>
                    <a:pt x="1" y="211"/>
                    <a:pt x="0" y="228"/>
                  </a:cubicBezTo>
                  <a:cubicBezTo>
                    <a:pt x="0" y="229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46"/>
                    <a:pt x="15" y="262"/>
                    <a:pt x="33" y="262"/>
                  </a:cubicBezTo>
                  <a:cubicBezTo>
                    <a:pt x="40" y="262"/>
                    <a:pt x="40" y="262"/>
                    <a:pt x="40" y="262"/>
                  </a:cubicBezTo>
                  <a:cubicBezTo>
                    <a:pt x="54" y="265"/>
                    <a:pt x="65" y="277"/>
                    <a:pt x="65" y="292"/>
                  </a:cubicBezTo>
                  <a:cubicBezTo>
                    <a:pt x="65" y="388"/>
                    <a:pt x="65" y="388"/>
                    <a:pt x="65" y="388"/>
                  </a:cubicBezTo>
                  <a:cubicBezTo>
                    <a:pt x="65" y="406"/>
                    <a:pt x="78" y="421"/>
                    <a:pt x="95" y="422"/>
                  </a:cubicBezTo>
                  <a:cubicBezTo>
                    <a:pt x="114" y="423"/>
                    <a:pt x="130" y="408"/>
                    <a:pt x="130" y="390"/>
                  </a:cubicBezTo>
                  <a:cubicBezTo>
                    <a:pt x="130" y="292"/>
                    <a:pt x="130" y="292"/>
                    <a:pt x="130" y="292"/>
                  </a:cubicBezTo>
                  <a:cubicBezTo>
                    <a:pt x="130" y="282"/>
                    <a:pt x="134" y="274"/>
                    <a:pt x="141" y="269"/>
                  </a:cubicBezTo>
                  <a:cubicBezTo>
                    <a:pt x="146" y="264"/>
                    <a:pt x="154" y="262"/>
                    <a:pt x="161" y="262"/>
                  </a:cubicBezTo>
                  <a:cubicBezTo>
                    <a:pt x="163" y="262"/>
                    <a:pt x="163" y="262"/>
                    <a:pt x="163" y="262"/>
                  </a:cubicBezTo>
                  <a:cubicBezTo>
                    <a:pt x="171" y="262"/>
                    <a:pt x="178" y="264"/>
                    <a:pt x="184" y="269"/>
                  </a:cubicBezTo>
                  <a:cubicBezTo>
                    <a:pt x="190" y="274"/>
                    <a:pt x="195" y="282"/>
                    <a:pt x="195" y="292"/>
                  </a:cubicBezTo>
                  <a:cubicBezTo>
                    <a:pt x="195" y="324"/>
                    <a:pt x="195" y="324"/>
                    <a:pt x="195" y="324"/>
                  </a:cubicBezTo>
                  <a:cubicBezTo>
                    <a:pt x="195" y="341"/>
                    <a:pt x="208" y="356"/>
                    <a:pt x="225" y="357"/>
                  </a:cubicBezTo>
                  <a:cubicBezTo>
                    <a:pt x="244" y="358"/>
                    <a:pt x="259" y="343"/>
                    <a:pt x="259" y="325"/>
                  </a:cubicBezTo>
                  <a:cubicBezTo>
                    <a:pt x="259" y="292"/>
                    <a:pt x="259" y="292"/>
                    <a:pt x="259" y="292"/>
                  </a:cubicBezTo>
                  <a:cubicBezTo>
                    <a:pt x="259" y="282"/>
                    <a:pt x="264" y="274"/>
                    <a:pt x="270" y="269"/>
                  </a:cubicBezTo>
                  <a:cubicBezTo>
                    <a:pt x="276" y="264"/>
                    <a:pt x="283" y="262"/>
                    <a:pt x="291" y="262"/>
                  </a:cubicBezTo>
                  <a:cubicBezTo>
                    <a:pt x="293" y="262"/>
                    <a:pt x="293" y="262"/>
                    <a:pt x="293" y="262"/>
                  </a:cubicBezTo>
                  <a:cubicBezTo>
                    <a:pt x="300" y="262"/>
                    <a:pt x="308" y="264"/>
                    <a:pt x="313" y="269"/>
                  </a:cubicBezTo>
                  <a:cubicBezTo>
                    <a:pt x="320" y="274"/>
                    <a:pt x="324" y="282"/>
                    <a:pt x="324" y="292"/>
                  </a:cubicBezTo>
                  <a:cubicBezTo>
                    <a:pt x="324" y="423"/>
                    <a:pt x="324" y="423"/>
                    <a:pt x="324" y="423"/>
                  </a:cubicBezTo>
                  <a:cubicBezTo>
                    <a:pt x="324" y="440"/>
                    <a:pt x="337" y="455"/>
                    <a:pt x="354" y="456"/>
                  </a:cubicBezTo>
                  <a:cubicBezTo>
                    <a:pt x="373" y="457"/>
                    <a:pt x="389" y="442"/>
                    <a:pt x="389" y="424"/>
                  </a:cubicBezTo>
                  <a:cubicBezTo>
                    <a:pt x="389" y="292"/>
                    <a:pt x="389" y="292"/>
                    <a:pt x="389" y="292"/>
                  </a:cubicBezTo>
                  <a:cubicBezTo>
                    <a:pt x="389" y="282"/>
                    <a:pt x="393" y="274"/>
                    <a:pt x="400" y="269"/>
                  </a:cubicBezTo>
                  <a:cubicBezTo>
                    <a:pt x="406" y="264"/>
                    <a:pt x="413" y="262"/>
                    <a:pt x="421" y="262"/>
                  </a:cubicBezTo>
                  <a:cubicBezTo>
                    <a:pt x="422" y="262"/>
                    <a:pt x="422" y="262"/>
                    <a:pt x="422" y="262"/>
                  </a:cubicBezTo>
                  <a:cubicBezTo>
                    <a:pt x="430" y="262"/>
                    <a:pt x="437" y="264"/>
                    <a:pt x="443" y="269"/>
                  </a:cubicBezTo>
                  <a:cubicBezTo>
                    <a:pt x="450" y="274"/>
                    <a:pt x="454" y="282"/>
                    <a:pt x="454" y="292"/>
                  </a:cubicBezTo>
                  <a:cubicBezTo>
                    <a:pt x="454" y="292"/>
                    <a:pt x="454" y="292"/>
                    <a:pt x="454" y="292"/>
                  </a:cubicBezTo>
                  <a:cubicBezTo>
                    <a:pt x="454" y="307"/>
                    <a:pt x="464" y="320"/>
                    <a:pt x="478" y="324"/>
                  </a:cubicBezTo>
                  <a:cubicBezTo>
                    <a:pt x="500" y="329"/>
                    <a:pt x="519" y="313"/>
                    <a:pt x="519" y="292"/>
                  </a:cubicBezTo>
                  <a:cubicBezTo>
                    <a:pt x="519" y="292"/>
                    <a:pt x="519" y="292"/>
                    <a:pt x="519" y="292"/>
                  </a:cubicBezTo>
                  <a:cubicBezTo>
                    <a:pt x="519" y="282"/>
                    <a:pt x="523" y="274"/>
                    <a:pt x="529" y="269"/>
                  </a:cubicBezTo>
                  <a:cubicBezTo>
                    <a:pt x="535" y="264"/>
                    <a:pt x="543" y="262"/>
                    <a:pt x="550" y="262"/>
                  </a:cubicBezTo>
                  <a:cubicBezTo>
                    <a:pt x="552" y="262"/>
                    <a:pt x="552" y="262"/>
                    <a:pt x="552" y="262"/>
                  </a:cubicBezTo>
                  <a:cubicBezTo>
                    <a:pt x="559" y="262"/>
                    <a:pt x="567" y="264"/>
                    <a:pt x="573" y="269"/>
                  </a:cubicBezTo>
                  <a:cubicBezTo>
                    <a:pt x="579" y="274"/>
                    <a:pt x="583" y="282"/>
                    <a:pt x="583" y="292"/>
                  </a:cubicBezTo>
                  <a:cubicBezTo>
                    <a:pt x="583" y="388"/>
                    <a:pt x="583" y="388"/>
                    <a:pt x="583" y="388"/>
                  </a:cubicBezTo>
                  <a:cubicBezTo>
                    <a:pt x="583" y="406"/>
                    <a:pt x="596" y="421"/>
                    <a:pt x="614" y="422"/>
                  </a:cubicBezTo>
                  <a:cubicBezTo>
                    <a:pt x="633" y="423"/>
                    <a:pt x="648" y="408"/>
                    <a:pt x="648" y="390"/>
                  </a:cubicBezTo>
                  <a:cubicBezTo>
                    <a:pt x="648" y="292"/>
                    <a:pt x="648" y="292"/>
                    <a:pt x="648" y="292"/>
                  </a:cubicBezTo>
                  <a:cubicBezTo>
                    <a:pt x="648" y="282"/>
                    <a:pt x="652" y="274"/>
                    <a:pt x="659" y="269"/>
                  </a:cubicBezTo>
                  <a:cubicBezTo>
                    <a:pt x="665" y="264"/>
                    <a:pt x="672" y="262"/>
                    <a:pt x="680" y="262"/>
                  </a:cubicBezTo>
                  <a:cubicBezTo>
                    <a:pt x="681" y="262"/>
                    <a:pt x="681" y="262"/>
                    <a:pt x="681" y="262"/>
                  </a:cubicBezTo>
                  <a:cubicBezTo>
                    <a:pt x="689" y="262"/>
                    <a:pt x="696" y="264"/>
                    <a:pt x="702" y="269"/>
                  </a:cubicBezTo>
                  <a:cubicBezTo>
                    <a:pt x="709" y="274"/>
                    <a:pt x="713" y="282"/>
                    <a:pt x="713" y="292"/>
                  </a:cubicBezTo>
                  <a:cubicBezTo>
                    <a:pt x="713" y="324"/>
                    <a:pt x="713" y="324"/>
                    <a:pt x="713" y="324"/>
                  </a:cubicBezTo>
                  <a:cubicBezTo>
                    <a:pt x="713" y="341"/>
                    <a:pt x="726" y="356"/>
                    <a:pt x="743" y="357"/>
                  </a:cubicBezTo>
                  <a:cubicBezTo>
                    <a:pt x="762" y="358"/>
                    <a:pt x="778" y="343"/>
                    <a:pt x="778" y="325"/>
                  </a:cubicBezTo>
                  <a:cubicBezTo>
                    <a:pt x="778" y="292"/>
                    <a:pt x="778" y="292"/>
                    <a:pt x="778" y="292"/>
                  </a:cubicBezTo>
                  <a:cubicBezTo>
                    <a:pt x="778" y="277"/>
                    <a:pt x="788" y="265"/>
                    <a:pt x="803" y="262"/>
                  </a:cubicBezTo>
                  <a:cubicBezTo>
                    <a:pt x="808" y="262"/>
                    <a:pt x="808" y="262"/>
                    <a:pt x="808" y="262"/>
                  </a:cubicBezTo>
                  <a:cubicBezTo>
                    <a:pt x="826" y="262"/>
                    <a:pt x="842" y="247"/>
                    <a:pt x="843" y="229"/>
                  </a:cubicBezTo>
                  <a:cubicBezTo>
                    <a:pt x="843" y="228"/>
                    <a:pt x="843" y="229"/>
                    <a:pt x="843" y="229"/>
                  </a:cubicBezTo>
                  <a:cubicBezTo>
                    <a:pt x="843" y="228"/>
                    <a:pt x="843" y="229"/>
                    <a:pt x="843" y="2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auto">
            <a:xfrm rot="10800000" flipH="1">
              <a:off x="4672604" y="2959100"/>
              <a:ext cx="3173412" cy="1724025"/>
            </a:xfrm>
            <a:custGeom>
              <a:avLst/>
              <a:gdLst>
                <a:gd name="T0" fmla="*/ 810 w 843"/>
                <a:gd name="T1" fmla="*/ 197 h 457"/>
                <a:gd name="T2" fmla="*/ 778 w 843"/>
                <a:gd name="T3" fmla="*/ 163 h 457"/>
                <a:gd name="T4" fmla="*/ 748 w 843"/>
                <a:gd name="T5" fmla="*/ 98 h 457"/>
                <a:gd name="T6" fmla="*/ 713 w 843"/>
                <a:gd name="T7" fmla="*/ 163 h 457"/>
                <a:gd name="T8" fmla="*/ 673 w 843"/>
                <a:gd name="T9" fmla="*/ 197 h 457"/>
                <a:gd name="T10" fmla="*/ 648 w 843"/>
                <a:gd name="T11" fmla="*/ 34 h 457"/>
                <a:gd name="T12" fmla="*/ 583 w 843"/>
                <a:gd name="T13" fmla="*/ 33 h 457"/>
                <a:gd name="T14" fmla="*/ 575 w 843"/>
                <a:gd name="T15" fmla="*/ 154 h 457"/>
                <a:gd name="T16" fmla="*/ 551 w 843"/>
                <a:gd name="T17" fmla="*/ 165 h 457"/>
                <a:gd name="T18" fmla="*/ 519 w 843"/>
                <a:gd name="T19" fmla="*/ 131 h 457"/>
                <a:gd name="T20" fmla="*/ 494 w 843"/>
                <a:gd name="T21" fmla="*/ 99 h 457"/>
                <a:gd name="T22" fmla="*/ 454 w 843"/>
                <a:gd name="T23" fmla="*/ 163 h 457"/>
                <a:gd name="T24" fmla="*/ 421 w 843"/>
                <a:gd name="T25" fmla="*/ 197 h 457"/>
                <a:gd name="T26" fmla="*/ 398 w 843"/>
                <a:gd name="T27" fmla="*/ 186 h 457"/>
                <a:gd name="T28" fmla="*/ 389 w 843"/>
                <a:gd name="T29" fmla="*/ 34 h 457"/>
                <a:gd name="T30" fmla="*/ 324 w 843"/>
                <a:gd name="T31" fmla="*/ 33 h 457"/>
                <a:gd name="T32" fmla="*/ 317 w 843"/>
                <a:gd name="T33" fmla="*/ 152 h 457"/>
                <a:gd name="T34" fmla="*/ 292 w 843"/>
                <a:gd name="T35" fmla="*/ 165 h 457"/>
                <a:gd name="T36" fmla="*/ 259 w 843"/>
                <a:gd name="T37" fmla="*/ 131 h 457"/>
                <a:gd name="T38" fmla="*/ 229 w 843"/>
                <a:gd name="T39" fmla="*/ 33 h 457"/>
                <a:gd name="T40" fmla="*/ 195 w 843"/>
                <a:gd name="T41" fmla="*/ 163 h 457"/>
                <a:gd name="T42" fmla="*/ 162 w 843"/>
                <a:gd name="T43" fmla="*/ 197 h 457"/>
                <a:gd name="T44" fmla="*/ 138 w 843"/>
                <a:gd name="T45" fmla="*/ 186 h 457"/>
                <a:gd name="T46" fmla="*/ 130 w 843"/>
                <a:gd name="T47" fmla="*/ 100 h 457"/>
                <a:gd name="T48" fmla="*/ 65 w 843"/>
                <a:gd name="T49" fmla="*/ 98 h 457"/>
                <a:gd name="T50" fmla="*/ 40 w 843"/>
                <a:gd name="T51" fmla="*/ 197 h 457"/>
                <a:gd name="T52" fmla="*/ 0 w 843"/>
                <a:gd name="T53" fmla="*/ 228 h 457"/>
                <a:gd name="T54" fmla="*/ 0 w 843"/>
                <a:gd name="T55" fmla="*/ 228 h 457"/>
                <a:gd name="T56" fmla="*/ 33 w 843"/>
                <a:gd name="T57" fmla="*/ 262 h 457"/>
                <a:gd name="T58" fmla="*/ 65 w 843"/>
                <a:gd name="T59" fmla="*/ 292 h 457"/>
                <a:gd name="T60" fmla="*/ 95 w 843"/>
                <a:gd name="T61" fmla="*/ 422 h 457"/>
                <a:gd name="T62" fmla="*/ 130 w 843"/>
                <a:gd name="T63" fmla="*/ 292 h 457"/>
                <a:gd name="T64" fmla="*/ 161 w 843"/>
                <a:gd name="T65" fmla="*/ 262 h 457"/>
                <a:gd name="T66" fmla="*/ 184 w 843"/>
                <a:gd name="T67" fmla="*/ 269 h 457"/>
                <a:gd name="T68" fmla="*/ 195 w 843"/>
                <a:gd name="T69" fmla="*/ 324 h 457"/>
                <a:gd name="T70" fmla="*/ 259 w 843"/>
                <a:gd name="T71" fmla="*/ 325 h 457"/>
                <a:gd name="T72" fmla="*/ 270 w 843"/>
                <a:gd name="T73" fmla="*/ 269 h 457"/>
                <a:gd name="T74" fmla="*/ 293 w 843"/>
                <a:gd name="T75" fmla="*/ 262 h 457"/>
                <a:gd name="T76" fmla="*/ 324 w 843"/>
                <a:gd name="T77" fmla="*/ 292 h 457"/>
                <a:gd name="T78" fmla="*/ 354 w 843"/>
                <a:gd name="T79" fmla="*/ 456 h 457"/>
                <a:gd name="T80" fmla="*/ 389 w 843"/>
                <a:gd name="T81" fmla="*/ 292 h 457"/>
                <a:gd name="T82" fmla="*/ 421 w 843"/>
                <a:gd name="T83" fmla="*/ 262 h 457"/>
                <a:gd name="T84" fmla="*/ 443 w 843"/>
                <a:gd name="T85" fmla="*/ 269 h 457"/>
                <a:gd name="T86" fmla="*/ 454 w 843"/>
                <a:gd name="T87" fmla="*/ 292 h 457"/>
                <a:gd name="T88" fmla="*/ 519 w 843"/>
                <a:gd name="T89" fmla="*/ 292 h 457"/>
                <a:gd name="T90" fmla="*/ 529 w 843"/>
                <a:gd name="T91" fmla="*/ 269 h 457"/>
                <a:gd name="T92" fmla="*/ 552 w 843"/>
                <a:gd name="T93" fmla="*/ 262 h 457"/>
                <a:gd name="T94" fmla="*/ 583 w 843"/>
                <a:gd name="T95" fmla="*/ 292 h 457"/>
                <a:gd name="T96" fmla="*/ 614 w 843"/>
                <a:gd name="T97" fmla="*/ 422 h 457"/>
                <a:gd name="T98" fmla="*/ 648 w 843"/>
                <a:gd name="T99" fmla="*/ 292 h 457"/>
                <a:gd name="T100" fmla="*/ 680 w 843"/>
                <a:gd name="T101" fmla="*/ 262 h 457"/>
                <a:gd name="T102" fmla="*/ 702 w 843"/>
                <a:gd name="T103" fmla="*/ 269 h 457"/>
                <a:gd name="T104" fmla="*/ 713 w 843"/>
                <a:gd name="T105" fmla="*/ 324 h 457"/>
                <a:gd name="T106" fmla="*/ 778 w 843"/>
                <a:gd name="T107" fmla="*/ 325 h 457"/>
                <a:gd name="T108" fmla="*/ 803 w 843"/>
                <a:gd name="T109" fmla="*/ 262 h 457"/>
                <a:gd name="T110" fmla="*/ 843 w 843"/>
                <a:gd name="T111" fmla="*/ 229 h 457"/>
                <a:gd name="T112" fmla="*/ 843 w 843"/>
                <a:gd name="T113" fmla="*/ 22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43" h="457">
                  <a:moveTo>
                    <a:pt x="843" y="228"/>
                  </a:moveTo>
                  <a:cubicBezTo>
                    <a:pt x="842" y="211"/>
                    <a:pt x="827" y="197"/>
                    <a:pt x="810" y="197"/>
                  </a:cubicBezTo>
                  <a:cubicBezTo>
                    <a:pt x="803" y="197"/>
                    <a:pt x="803" y="197"/>
                    <a:pt x="803" y="197"/>
                  </a:cubicBezTo>
                  <a:cubicBezTo>
                    <a:pt x="788" y="193"/>
                    <a:pt x="778" y="179"/>
                    <a:pt x="778" y="163"/>
                  </a:cubicBezTo>
                  <a:cubicBezTo>
                    <a:pt x="778" y="132"/>
                    <a:pt x="778" y="132"/>
                    <a:pt x="778" y="132"/>
                  </a:cubicBezTo>
                  <a:cubicBezTo>
                    <a:pt x="778" y="114"/>
                    <a:pt x="765" y="99"/>
                    <a:pt x="748" y="98"/>
                  </a:cubicBezTo>
                  <a:cubicBezTo>
                    <a:pt x="729" y="97"/>
                    <a:pt x="713" y="112"/>
                    <a:pt x="713" y="130"/>
                  </a:cubicBezTo>
                  <a:cubicBezTo>
                    <a:pt x="713" y="163"/>
                    <a:pt x="713" y="163"/>
                    <a:pt x="713" y="163"/>
                  </a:cubicBezTo>
                  <a:cubicBezTo>
                    <a:pt x="713" y="179"/>
                    <a:pt x="702" y="193"/>
                    <a:pt x="688" y="197"/>
                  </a:cubicBezTo>
                  <a:cubicBezTo>
                    <a:pt x="673" y="197"/>
                    <a:pt x="673" y="197"/>
                    <a:pt x="673" y="197"/>
                  </a:cubicBezTo>
                  <a:cubicBezTo>
                    <a:pt x="659" y="193"/>
                    <a:pt x="648" y="179"/>
                    <a:pt x="648" y="163"/>
                  </a:cubicBezTo>
                  <a:cubicBezTo>
                    <a:pt x="648" y="34"/>
                    <a:pt x="648" y="34"/>
                    <a:pt x="648" y="34"/>
                  </a:cubicBezTo>
                  <a:cubicBezTo>
                    <a:pt x="648" y="17"/>
                    <a:pt x="635" y="2"/>
                    <a:pt x="618" y="1"/>
                  </a:cubicBezTo>
                  <a:cubicBezTo>
                    <a:pt x="599" y="0"/>
                    <a:pt x="583" y="15"/>
                    <a:pt x="583" y="33"/>
                  </a:cubicBezTo>
                  <a:cubicBezTo>
                    <a:pt x="583" y="131"/>
                    <a:pt x="583" y="131"/>
                    <a:pt x="583" y="131"/>
                  </a:cubicBezTo>
                  <a:cubicBezTo>
                    <a:pt x="583" y="139"/>
                    <a:pt x="580" y="148"/>
                    <a:pt x="575" y="154"/>
                  </a:cubicBezTo>
                  <a:cubicBezTo>
                    <a:pt x="569" y="161"/>
                    <a:pt x="560" y="165"/>
                    <a:pt x="551" y="165"/>
                  </a:cubicBezTo>
                  <a:cubicBezTo>
                    <a:pt x="551" y="165"/>
                    <a:pt x="551" y="165"/>
                    <a:pt x="551" y="165"/>
                  </a:cubicBezTo>
                  <a:cubicBezTo>
                    <a:pt x="542" y="165"/>
                    <a:pt x="533" y="161"/>
                    <a:pt x="527" y="154"/>
                  </a:cubicBezTo>
                  <a:cubicBezTo>
                    <a:pt x="522" y="148"/>
                    <a:pt x="519" y="139"/>
                    <a:pt x="519" y="131"/>
                  </a:cubicBezTo>
                  <a:cubicBezTo>
                    <a:pt x="519" y="131"/>
                    <a:pt x="519" y="131"/>
                    <a:pt x="519" y="131"/>
                  </a:cubicBezTo>
                  <a:cubicBezTo>
                    <a:pt x="519" y="116"/>
                    <a:pt x="509" y="102"/>
                    <a:pt x="494" y="99"/>
                  </a:cubicBezTo>
                  <a:cubicBezTo>
                    <a:pt x="473" y="94"/>
                    <a:pt x="454" y="110"/>
                    <a:pt x="454" y="130"/>
                  </a:cubicBezTo>
                  <a:cubicBezTo>
                    <a:pt x="454" y="163"/>
                    <a:pt x="454" y="163"/>
                    <a:pt x="454" y="163"/>
                  </a:cubicBezTo>
                  <a:cubicBezTo>
                    <a:pt x="454" y="172"/>
                    <a:pt x="451" y="180"/>
                    <a:pt x="445" y="186"/>
                  </a:cubicBezTo>
                  <a:cubicBezTo>
                    <a:pt x="439" y="193"/>
                    <a:pt x="430" y="197"/>
                    <a:pt x="421" y="197"/>
                  </a:cubicBezTo>
                  <a:cubicBezTo>
                    <a:pt x="421" y="197"/>
                    <a:pt x="421" y="197"/>
                    <a:pt x="421" y="197"/>
                  </a:cubicBezTo>
                  <a:cubicBezTo>
                    <a:pt x="412" y="197"/>
                    <a:pt x="403" y="193"/>
                    <a:pt x="398" y="186"/>
                  </a:cubicBezTo>
                  <a:cubicBezTo>
                    <a:pt x="392" y="180"/>
                    <a:pt x="389" y="172"/>
                    <a:pt x="389" y="163"/>
                  </a:cubicBezTo>
                  <a:cubicBezTo>
                    <a:pt x="389" y="34"/>
                    <a:pt x="389" y="34"/>
                    <a:pt x="389" y="34"/>
                  </a:cubicBezTo>
                  <a:cubicBezTo>
                    <a:pt x="389" y="17"/>
                    <a:pt x="376" y="2"/>
                    <a:pt x="359" y="1"/>
                  </a:cubicBezTo>
                  <a:cubicBezTo>
                    <a:pt x="340" y="0"/>
                    <a:pt x="324" y="15"/>
                    <a:pt x="324" y="33"/>
                  </a:cubicBezTo>
                  <a:cubicBezTo>
                    <a:pt x="324" y="131"/>
                    <a:pt x="324" y="131"/>
                    <a:pt x="324" y="131"/>
                  </a:cubicBezTo>
                  <a:cubicBezTo>
                    <a:pt x="324" y="139"/>
                    <a:pt x="321" y="146"/>
                    <a:pt x="317" y="152"/>
                  </a:cubicBezTo>
                  <a:cubicBezTo>
                    <a:pt x="311" y="160"/>
                    <a:pt x="302" y="165"/>
                    <a:pt x="292" y="165"/>
                  </a:cubicBezTo>
                  <a:cubicBezTo>
                    <a:pt x="292" y="165"/>
                    <a:pt x="292" y="165"/>
                    <a:pt x="292" y="165"/>
                  </a:cubicBezTo>
                  <a:cubicBezTo>
                    <a:pt x="283" y="165"/>
                    <a:pt x="274" y="161"/>
                    <a:pt x="268" y="154"/>
                  </a:cubicBezTo>
                  <a:cubicBezTo>
                    <a:pt x="263" y="148"/>
                    <a:pt x="259" y="139"/>
                    <a:pt x="259" y="131"/>
                  </a:cubicBezTo>
                  <a:cubicBezTo>
                    <a:pt x="259" y="67"/>
                    <a:pt x="259" y="67"/>
                    <a:pt x="259" y="67"/>
                  </a:cubicBezTo>
                  <a:cubicBezTo>
                    <a:pt x="259" y="49"/>
                    <a:pt x="246" y="34"/>
                    <a:pt x="229" y="33"/>
                  </a:cubicBezTo>
                  <a:cubicBezTo>
                    <a:pt x="210" y="32"/>
                    <a:pt x="195" y="47"/>
                    <a:pt x="195" y="66"/>
                  </a:cubicBezTo>
                  <a:cubicBezTo>
                    <a:pt x="195" y="163"/>
                    <a:pt x="195" y="163"/>
                    <a:pt x="195" y="163"/>
                  </a:cubicBezTo>
                  <a:cubicBezTo>
                    <a:pt x="195" y="171"/>
                    <a:pt x="192" y="179"/>
                    <a:pt x="187" y="185"/>
                  </a:cubicBezTo>
                  <a:cubicBezTo>
                    <a:pt x="181" y="193"/>
                    <a:pt x="172" y="197"/>
                    <a:pt x="162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53" y="197"/>
                    <a:pt x="144" y="193"/>
                    <a:pt x="138" y="186"/>
                  </a:cubicBezTo>
                  <a:cubicBezTo>
                    <a:pt x="133" y="180"/>
                    <a:pt x="130" y="172"/>
                    <a:pt x="130" y="163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82"/>
                    <a:pt x="117" y="67"/>
                    <a:pt x="100" y="66"/>
                  </a:cubicBezTo>
                  <a:cubicBezTo>
                    <a:pt x="81" y="65"/>
                    <a:pt x="65" y="80"/>
                    <a:pt x="65" y="98"/>
                  </a:cubicBezTo>
                  <a:cubicBezTo>
                    <a:pt x="65" y="163"/>
                    <a:pt x="65" y="163"/>
                    <a:pt x="65" y="163"/>
                  </a:cubicBezTo>
                  <a:cubicBezTo>
                    <a:pt x="65" y="179"/>
                    <a:pt x="54" y="193"/>
                    <a:pt x="40" y="197"/>
                  </a:cubicBezTo>
                  <a:cubicBezTo>
                    <a:pt x="32" y="197"/>
                    <a:pt x="32" y="197"/>
                    <a:pt x="32" y="197"/>
                  </a:cubicBezTo>
                  <a:cubicBezTo>
                    <a:pt x="15" y="197"/>
                    <a:pt x="1" y="211"/>
                    <a:pt x="0" y="228"/>
                  </a:cubicBezTo>
                  <a:cubicBezTo>
                    <a:pt x="0" y="229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46"/>
                    <a:pt x="15" y="262"/>
                    <a:pt x="33" y="262"/>
                  </a:cubicBezTo>
                  <a:cubicBezTo>
                    <a:pt x="40" y="262"/>
                    <a:pt x="40" y="262"/>
                    <a:pt x="40" y="262"/>
                  </a:cubicBezTo>
                  <a:cubicBezTo>
                    <a:pt x="54" y="265"/>
                    <a:pt x="65" y="277"/>
                    <a:pt x="65" y="292"/>
                  </a:cubicBezTo>
                  <a:cubicBezTo>
                    <a:pt x="65" y="388"/>
                    <a:pt x="65" y="388"/>
                    <a:pt x="65" y="388"/>
                  </a:cubicBezTo>
                  <a:cubicBezTo>
                    <a:pt x="65" y="406"/>
                    <a:pt x="78" y="421"/>
                    <a:pt x="95" y="422"/>
                  </a:cubicBezTo>
                  <a:cubicBezTo>
                    <a:pt x="114" y="423"/>
                    <a:pt x="130" y="408"/>
                    <a:pt x="130" y="390"/>
                  </a:cubicBezTo>
                  <a:cubicBezTo>
                    <a:pt x="130" y="292"/>
                    <a:pt x="130" y="292"/>
                    <a:pt x="130" y="292"/>
                  </a:cubicBezTo>
                  <a:cubicBezTo>
                    <a:pt x="130" y="282"/>
                    <a:pt x="134" y="274"/>
                    <a:pt x="141" y="269"/>
                  </a:cubicBezTo>
                  <a:cubicBezTo>
                    <a:pt x="146" y="264"/>
                    <a:pt x="154" y="262"/>
                    <a:pt x="161" y="262"/>
                  </a:cubicBezTo>
                  <a:cubicBezTo>
                    <a:pt x="163" y="262"/>
                    <a:pt x="163" y="262"/>
                    <a:pt x="163" y="262"/>
                  </a:cubicBezTo>
                  <a:cubicBezTo>
                    <a:pt x="171" y="262"/>
                    <a:pt x="178" y="264"/>
                    <a:pt x="184" y="269"/>
                  </a:cubicBezTo>
                  <a:cubicBezTo>
                    <a:pt x="190" y="274"/>
                    <a:pt x="195" y="282"/>
                    <a:pt x="195" y="292"/>
                  </a:cubicBezTo>
                  <a:cubicBezTo>
                    <a:pt x="195" y="324"/>
                    <a:pt x="195" y="324"/>
                    <a:pt x="195" y="324"/>
                  </a:cubicBezTo>
                  <a:cubicBezTo>
                    <a:pt x="195" y="341"/>
                    <a:pt x="208" y="356"/>
                    <a:pt x="225" y="357"/>
                  </a:cubicBezTo>
                  <a:cubicBezTo>
                    <a:pt x="244" y="358"/>
                    <a:pt x="259" y="343"/>
                    <a:pt x="259" y="325"/>
                  </a:cubicBezTo>
                  <a:cubicBezTo>
                    <a:pt x="259" y="292"/>
                    <a:pt x="259" y="292"/>
                    <a:pt x="259" y="292"/>
                  </a:cubicBezTo>
                  <a:cubicBezTo>
                    <a:pt x="259" y="282"/>
                    <a:pt x="264" y="274"/>
                    <a:pt x="270" y="269"/>
                  </a:cubicBezTo>
                  <a:cubicBezTo>
                    <a:pt x="276" y="264"/>
                    <a:pt x="283" y="262"/>
                    <a:pt x="291" y="262"/>
                  </a:cubicBezTo>
                  <a:cubicBezTo>
                    <a:pt x="293" y="262"/>
                    <a:pt x="293" y="262"/>
                    <a:pt x="293" y="262"/>
                  </a:cubicBezTo>
                  <a:cubicBezTo>
                    <a:pt x="300" y="262"/>
                    <a:pt x="308" y="264"/>
                    <a:pt x="313" y="269"/>
                  </a:cubicBezTo>
                  <a:cubicBezTo>
                    <a:pt x="320" y="274"/>
                    <a:pt x="324" y="282"/>
                    <a:pt x="324" y="292"/>
                  </a:cubicBezTo>
                  <a:cubicBezTo>
                    <a:pt x="324" y="423"/>
                    <a:pt x="324" y="423"/>
                    <a:pt x="324" y="423"/>
                  </a:cubicBezTo>
                  <a:cubicBezTo>
                    <a:pt x="324" y="440"/>
                    <a:pt x="337" y="455"/>
                    <a:pt x="354" y="456"/>
                  </a:cubicBezTo>
                  <a:cubicBezTo>
                    <a:pt x="373" y="457"/>
                    <a:pt x="389" y="442"/>
                    <a:pt x="389" y="424"/>
                  </a:cubicBezTo>
                  <a:cubicBezTo>
                    <a:pt x="389" y="292"/>
                    <a:pt x="389" y="292"/>
                    <a:pt x="389" y="292"/>
                  </a:cubicBezTo>
                  <a:cubicBezTo>
                    <a:pt x="389" y="282"/>
                    <a:pt x="393" y="274"/>
                    <a:pt x="400" y="269"/>
                  </a:cubicBezTo>
                  <a:cubicBezTo>
                    <a:pt x="406" y="264"/>
                    <a:pt x="413" y="262"/>
                    <a:pt x="421" y="262"/>
                  </a:cubicBezTo>
                  <a:cubicBezTo>
                    <a:pt x="422" y="262"/>
                    <a:pt x="422" y="262"/>
                    <a:pt x="422" y="262"/>
                  </a:cubicBezTo>
                  <a:cubicBezTo>
                    <a:pt x="430" y="262"/>
                    <a:pt x="437" y="264"/>
                    <a:pt x="443" y="269"/>
                  </a:cubicBezTo>
                  <a:cubicBezTo>
                    <a:pt x="450" y="274"/>
                    <a:pt x="454" y="282"/>
                    <a:pt x="454" y="292"/>
                  </a:cubicBezTo>
                  <a:cubicBezTo>
                    <a:pt x="454" y="292"/>
                    <a:pt x="454" y="292"/>
                    <a:pt x="454" y="292"/>
                  </a:cubicBezTo>
                  <a:cubicBezTo>
                    <a:pt x="454" y="307"/>
                    <a:pt x="464" y="320"/>
                    <a:pt x="478" y="324"/>
                  </a:cubicBezTo>
                  <a:cubicBezTo>
                    <a:pt x="500" y="329"/>
                    <a:pt x="519" y="313"/>
                    <a:pt x="519" y="292"/>
                  </a:cubicBezTo>
                  <a:cubicBezTo>
                    <a:pt x="519" y="292"/>
                    <a:pt x="519" y="292"/>
                    <a:pt x="519" y="292"/>
                  </a:cubicBezTo>
                  <a:cubicBezTo>
                    <a:pt x="519" y="282"/>
                    <a:pt x="523" y="274"/>
                    <a:pt x="529" y="269"/>
                  </a:cubicBezTo>
                  <a:cubicBezTo>
                    <a:pt x="535" y="264"/>
                    <a:pt x="543" y="262"/>
                    <a:pt x="550" y="262"/>
                  </a:cubicBezTo>
                  <a:cubicBezTo>
                    <a:pt x="552" y="262"/>
                    <a:pt x="552" y="262"/>
                    <a:pt x="552" y="262"/>
                  </a:cubicBezTo>
                  <a:cubicBezTo>
                    <a:pt x="559" y="262"/>
                    <a:pt x="567" y="264"/>
                    <a:pt x="573" y="269"/>
                  </a:cubicBezTo>
                  <a:cubicBezTo>
                    <a:pt x="579" y="274"/>
                    <a:pt x="583" y="282"/>
                    <a:pt x="583" y="292"/>
                  </a:cubicBezTo>
                  <a:cubicBezTo>
                    <a:pt x="583" y="388"/>
                    <a:pt x="583" y="388"/>
                    <a:pt x="583" y="388"/>
                  </a:cubicBezTo>
                  <a:cubicBezTo>
                    <a:pt x="583" y="406"/>
                    <a:pt x="596" y="421"/>
                    <a:pt x="614" y="422"/>
                  </a:cubicBezTo>
                  <a:cubicBezTo>
                    <a:pt x="633" y="423"/>
                    <a:pt x="648" y="408"/>
                    <a:pt x="648" y="390"/>
                  </a:cubicBezTo>
                  <a:cubicBezTo>
                    <a:pt x="648" y="292"/>
                    <a:pt x="648" y="292"/>
                    <a:pt x="648" y="292"/>
                  </a:cubicBezTo>
                  <a:cubicBezTo>
                    <a:pt x="648" y="282"/>
                    <a:pt x="652" y="274"/>
                    <a:pt x="659" y="269"/>
                  </a:cubicBezTo>
                  <a:cubicBezTo>
                    <a:pt x="665" y="264"/>
                    <a:pt x="672" y="262"/>
                    <a:pt x="680" y="262"/>
                  </a:cubicBezTo>
                  <a:cubicBezTo>
                    <a:pt x="681" y="262"/>
                    <a:pt x="681" y="262"/>
                    <a:pt x="681" y="262"/>
                  </a:cubicBezTo>
                  <a:cubicBezTo>
                    <a:pt x="689" y="262"/>
                    <a:pt x="696" y="264"/>
                    <a:pt x="702" y="269"/>
                  </a:cubicBezTo>
                  <a:cubicBezTo>
                    <a:pt x="709" y="274"/>
                    <a:pt x="713" y="282"/>
                    <a:pt x="713" y="292"/>
                  </a:cubicBezTo>
                  <a:cubicBezTo>
                    <a:pt x="713" y="324"/>
                    <a:pt x="713" y="324"/>
                    <a:pt x="713" y="324"/>
                  </a:cubicBezTo>
                  <a:cubicBezTo>
                    <a:pt x="713" y="341"/>
                    <a:pt x="726" y="356"/>
                    <a:pt x="743" y="357"/>
                  </a:cubicBezTo>
                  <a:cubicBezTo>
                    <a:pt x="762" y="358"/>
                    <a:pt x="778" y="343"/>
                    <a:pt x="778" y="325"/>
                  </a:cubicBezTo>
                  <a:cubicBezTo>
                    <a:pt x="778" y="292"/>
                    <a:pt x="778" y="292"/>
                    <a:pt x="778" y="292"/>
                  </a:cubicBezTo>
                  <a:cubicBezTo>
                    <a:pt x="778" y="277"/>
                    <a:pt x="788" y="265"/>
                    <a:pt x="803" y="262"/>
                  </a:cubicBezTo>
                  <a:cubicBezTo>
                    <a:pt x="808" y="262"/>
                    <a:pt x="808" y="262"/>
                    <a:pt x="808" y="262"/>
                  </a:cubicBezTo>
                  <a:cubicBezTo>
                    <a:pt x="826" y="262"/>
                    <a:pt x="842" y="247"/>
                    <a:pt x="843" y="229"/>
                  </a:cubicBezTo>
                  <a:cubicBezTo>
                    <a:pt x="843" y="228"/>
                    <a:pt x="843" y="229"/>
                    <a:pt x="843" y="229"/>
                  </a:cubicBezTo>
                  <a:cubicBezTo>
                    <a:pt x="843" y="228"/>
                    <a:pt x="843" y="229"/>
                    <a:pt x="843" y="2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8" name="Teardrop 7"/>
          <p:cNvSpPr/>
          <p:nvPr/>
        </p:nvSpPr>
        <p:spPr>
          <a:xfrm rot="8100000">
            <a:off x="1202508" y="2218000"/>
            <a:ext cx="516835" cy="516835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eardrop 8"/>
          <p:cNvSpPr/>
          <p:nvPr/>
        </p:nvSpPr>
        <p:spPr>
          <a:xfrm rot="13500000" flipV="1">
            <a:off x="3160518" y="4285863"/>
            <a:ext cx="516835" cy="516835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ardrop 9"/>
          <p:cNvSpPr/>
          <p:nvPr/>
        </p:nvSpPr>
        <p:spPr>
          <a:xfrm rot="8100000">
            <a:off x="5137999" y="2218001"/>
            <a:ext cx="516835" cy="516835"/>
          </a:xfrm>
          <a:prstGeom prst="teardrop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ardrop 10"/>
          <p:cNvSpPr/>
          <p:nvPr/>
        </p:nvSpPr>
        <p:spPr>
          <a:xfrm rot="13500000" flipV="1">
            <a:off x="7096008" y="4285864"/>
            <a:ext cx="516835" cy="516835"/>
          </a:xfrm>
          <a:prstGeom prst="teardrop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/>
          <p:cNvSpPr txBox="1"/>
          <p:nvPr/>
        </p:nvSpPr>
        <p:spPr>
          <a:xfrm>
            <a:off x="1158599" y="2314834"/>
            <a:ext cx="604653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50" b="1" dirty="0">
                <a:solidFill>
                  <a:schemeClr val="accent1">
                    <a:lumMod val="50000"/>
                  </a:schemeClr>
                </a:solidFill>
              </a:rPr>
              <a:t>25%</a:t>
            </a:r>
            <a:endParaRPr lang="en-US" sz="165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94090" y="2314834"/>
            <a:ext cx="604653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50" b="1" dirty="0">
                <a:solidFill>
                  <a:schemeClr val="accent1">
                    <a:lumMod val="75000"/>
                  </a:schemeClr>
                </a:solidFill>
              </a:rPr>
              <a:t>25%</a:t>
            </a:r>
            <a:endParaRPr lang="en-US" sz="165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16608" y="4382697"/>
            <a:ext cx="604653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50" b="1" dirty="0">
                <a:solidFill>
                  <a:schemeClr val="accent1">
                    <a:lumMod val="50000"/>
                  </a:schemeClr>
                </a:solidFill>
              </a:rPr>
              <a:t>25%</a:t>
            </a:r>
            <a:endParaRPr lang="en-US" sz="165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52099" y="4382697"/>
            <a:ext cx="604653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50" b="1" dirty="0">
                <a:solidFill>
                  <a:schemeClr val="accent1">
                    <a:lumMod val="75000"/>
                  </a:schemeClr>
                </a:solidFill>
              </a:rPr>
              <a:t>25%</a:t>
            </a:r>
            <a:endParaRPr lang="en-US" sz="165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31553" y="2228341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731552" y="2482255"/>
            <a:ext cx="332459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667043" y="2228341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667043" y="2482255"/>
            <a:ext cx="332459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277557" y="4426927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-176292" y="4680842"/>
            <a:ext cx="332459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213047" y="4426927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759199" y="4680842"/>
            <a:ext cx="332459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067646" y="986203"/>
            <a:ext cx="300877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Roar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9050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2017" y="986203"/>
            <a:ext cx="412003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Bubbles Ideas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타원 94"/>
          <p:cNvSpPr/>
          <p:nvPr/>
        </p:nvSpPr>
        <p:spPr>
          <a:xfrm>
            <a:off x="1115218" y="2606436"/>
            <a:ext cx="2341568" cy="2341560"/>
          </a:xfrm>
          <a:prstGeom prst="ellipse">
            <a:avLst/>
          </a:prstGeom>
          <a:noFill/>
          <a:ln w="38100" cap="flat" cmpd="sng" algn="ctr">
            <a:solidFill>
              <a:schemeClr val="bg1">
                <a:lumMod val="75000"/>
              </a:schemeClr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225"/>
              </a:spcAft>
            </a:pPr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Bebas Neue" pitchFamily="34" charset="0"/>
              <a:ea typeface="+mj-ea"/>
            </a:endParaRPr>
          </a:p>
        </p:txBody>
      </p:sp>
      <p:sp>
        <p:nvSpPr>
          <p:cNvPr id="7" name="타원 132"/>
          <p:cNvSpPr/>
          <p:nvPr/>
        </p:nvSpPr>
        <p:spPr>
          <a:xfrm>
            <a:off x="619205" y="3106857"/>
            <a:ext cx="992023" cy="99202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8" name="타원 134"/>
          <p:cNvSpPr/>
          <p:nvPr/>
        </p:nvSpPr>
        <p:spPr>
          <a:xfrm>
            <a:off x="644972" y="3097544"/>
            <a:ext cx="320272" cy="32027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225"/>
              </a:spcAft>
            </a:pPr>
            <a:endParaRPr lang="ko-KR" altLang="en-US" sz="1500" dirty="0">
              <a:solidFill>
                <a:schemeClr val="accent2"/>
              </a:solidFill>
              <a:ea typeface="+mj-ea"/>
              <a:cs typeface="Roboto condensed"/>
            </a:endParaRPr>
          </a:p>
        </p:txBody>
      </p:sp>
      <p:sp>
        <p:nvSpPr>
          <p:cNvPr id="11" name="타원 132"/>
          <p:cNvSpPr/>
          <p:nvPr/>
        </p:nvSpPr>
        <p:spPr>
          <a:xfrm>
            <a:off x="2482420" y="4223430"/>
            <a:ext cx="992023" cy="9920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12" name="타원 134"/>
          <p:cNvSpPr/>
          <p:nvPr/>
        </p:nvSpPr>
        <p:spPr>
          <a:xfrm>
            <a:off x="2538651" y="4181061"/>
            <a:ext cx="320272" cy="32027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3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225"/>
              </a:spcAft>
            </a:pPr>
            <a:endParaRPr lang="ko-KR" altLang="en-US" sz="1500" dirty="0">
              <a:solidFill>
                <a:schemeClr val="accent2"/>
              </a:solidFill>
              <a:ea typeface="+mj-ea"/>
              <a:cs typeface="Roboto condensed"/>
            </a:endParaRPr>
          </a:p>
        </p:txBody>
      </p:sp>
      <p:sp>
        <p:nvSpPr>
          <p:cNvPr id="15" name="타원 132"/>
          <p:cNvSpPr/>
          <p:nvPr/>
        </p:nvSpPr>
        <p:spPr>
          <a:xfrm>
            <a:off x="1789989" y="2165361"/>
            <a:ext cx="992023" cy="9920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16" name="타원 134"/>
          <p:cNvSpPr/>
          <p:nvPr/>
        </p:nvSpPr>
        <p:spPr>
          <a:xfrm>
            <a:off x="1849267" y="2079493"/>
            <a:ext cx="320272" cy="32027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225"/>
              </a:spcAft>
            </a:pPr>
            <a:endParaRPr lang="ko-KR" altLang="en-US" sz="1500" dirty="0">
              <a:solidFill>
                <a:schemeClr val="accent2"/>
              </a:solidFill>
              <a:ea typeface="+mj-ea"/>
              <a:cs typeface="Roboto condensed"/>
            </a:endParaRPr>
          </a:p>
        </p:txBody>
      </p:sp>
      <p:sp>
        <p:nvSpPr>
          <p:cNvPr id="19" name="타원 132"/>
          <p:cNvSpPr/>
          <p:nvPr/>
        </p:nvSpPr>
        <p:spPr>
          <a:xfrm>
            <a:off x="2960773" y="3106856"/>
            <a:ext cx="992023" cy="9920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20" name="타원 134"/>
          <p:cNvSpPr/>
          <p:nvPr/>
        </p:nvSpPr>
        <p:spPr>
          <a:xfrm>
            <a:off x="2984028" y="3097544"/>
            <a:ext cx="320272" cy="32027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225"/>
              </a:spcAft>
            </a:pPr>
            <a:endParaRPr lang="ko-KR" altLang="en-US" sz="1500" dirty="0">
              <a:solidFill>
                <a:schemeClr val="accent2"/>
              </a:solidFill>
              <a:ea typeface="+mj-ea"/>
              <a:cs typeface="Roboto condensed"/>
            </a:endParaRPr>
          </a:p>
        </p:txBody>
      </p:sp>
      <p:sp>
        <p:nvSpPr>
          <p:cNvPr id="29" name="타원 132"/>
          <p:cNvSpPr/>
          <p:nvPr/>
        </p:nvSpPr>
        <p:spPr>
          <a:xfrm>
            <a:off x="1177516" y="4223430"/>
            <a:ext cx="992023" cy="9920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30" name="타원 134"/>
          <p:cNvSpPr/>
          <p:nvPr/>
        </p:nvSpPr>
        <p:spPr>
          <a:xfrm>
            <a:off x="1201191" y="4185515"/>
            <a:ext cx="320272" cy="32027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4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225"/>
              </a:spcAft>
            </a:pPr>
            <a:endParaRPr lang="ko-KR" altLang="en-US" sz="1500" dirty="0">
              <a:solidFill>
                <a:schemeClr val="accent2"/>
              </a:solidFill>
              <a:ea typeface="+mj-ea"/>
              <a:cs typeface="Roboto condensed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4417744" y="2195386"/>
            <a:ext cx="4171085" cy="1150850"/>
            <a:chOff x="1008061" y="1876258"/>
            <a:chExt cx="3503351" cy="1534466"/>
          </a:xfrm>
        </p:grpSpPr>
        <p:sp>
          <p:nvSpPr>
            <p:cNvPr id="36" name="Rounded Rectangle 35"/>
            <p:cNvSpPr/>
            <p:nvPr/>
          </p:nvSpPr>
          <p:spPr>
            <a:xfrm>
              <a:off x="1008061" y="2308587"/>
              <a:ext cx="3503351" cy="1102137"/>
            </a:xfrm>
            <a:prstGeom prst="roundRect">
              <a:avLst>
                <a:gd name="adj" fmla="val 6226"/>
              </a:avLst>
            </a:prstGeom>
            <a:solidFill>
              <a:schemeClr val="accent1">
                <a:alpha val="20000"/>
              </a:schemeClr>
            </a:solidFill>
            <a:effectLst/>
          </p:spPr>
          <p:txBody>
            <a:bodyPr wrap="square" lIns="137160" tIns="274320" rIns="68580" bIns="137160">
              <a:spAutoFit/>
            </a:bodyPr>
            <a:lstStyle/>
            <a:p>
              <a:pPr defTabSz="666734">
                <a:lnSpc>
                  <a:spcPct val="120000"/>
                </a:lnSpc>
                <a:spcBef>
                  <a:spcPct val="0"/>
                </a:spcBef>
                <a:spcAft>
                  <a:spcPts val="200"/>
                </a:spcAft>
              </a:pPr>
              <a:r>
                <a:rPr lang="en-US" sz="1050" dirty="0"/>
                <a:t>To </a:t>
              </a:r>
              <a:r>
                <a:rPr lang="en-US" sz="1050" dirty="0"/>
                <a:t>edit the hyperlink, right-click and select “edit hyperlink”, then you can chose any other </a:t>
              </a:r>
              <a:r>
                <a:rPr lang="en-US" sz="1050" dirty="0"/>
                <a:t>location.</a:t>
              </a:r>
              <a:endParaRPr lang="en-US" sz="9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008062" y="1876258"/>
              <a:ext cx="3503350" cy="645318"/>
            </a:xfrm>
            <a:prstGeom prst="round2SameRect">
              <a:avLst/>
            </a:prstGeom>
            <a:solidFill>
              <a:schemeClr val="accent1"/>
            </a:solidFill>
          </p:spPr>
          <p:txBody>
            <a:bodyPr wrap="square" lIns="182880" tIns="91440" rIns="182880" bIns="91440" rtlCol="0">
              <a:spAutoFit/>
            </a:bodyPr>
            <a:lstStyle/>
            <a:p>
              <a:r>
                <a:rPr lang="en-US" dirty="0">
                  <a:solidFill>
                    <a:srgbClr val="FFFFFF"/>
                  </a:solidFill>
                </a:rPr>
                <a:t>First idea</a:t>
              </a:r>
            </a:p>
          </p:txBody>
        </p:sp>
        <p:sp>
          <p:nvSpPr>
            <p:cNvPr id="38" name="Freeform 13"/>
            <p:cNvSpPr>
              <a:spLocks/>
            </p:cNvSpPr>
            <p:nvPr/>
          </p:nvSpPr>
          <p:spPr bwMode="auto">
            <a:xfrm>
              <a:off x="4072608" y="2122380"/>
              <a:ext cx="194771" cy="169605"/>
            </a:xfrm>
            <a:custGeom>
              <a:avLst/>
              <a:gdLst>
                <a:gd name="T0" fmla="*/ 326 w 577"/>
                <a:gd name="T1" fmla="*/ 502 h 502"/>
                <a:gd name="T2" fmla="*/ 299 w 577"/>
                <a:gd name="T3" fmla="*/ 491 h 502"/>
                <a:gd name="T4" fmla="*/ 299 w 577"/>
                <a:gd name="T5" fmla="*/ 436 h 502"/>
                <a:gd name="T6" fmla="*/ 445 w 577"/>
                <a:gd name="T7" fmla="*/ 289 h 502"/>
                <a:gd name="T8" fmla="*/ 39 w 577"/>
                <a:gd name="T9" fmla="*/ 289 h 502"/>
                <a:gd name="T10" fmla="*/ 0 w 577"/>
                <a:gd name="T11" fmla="*/ 251 h 502"/>
                <a:gd name="T12" fmla="*/ 39 w 577"/>
                <a:gd name="T13" fmla="*/ 212 h 502"/>
                <a:gd name="T14" fmla="*/ 445 w 577"/>
                <a:gd name="T15" fmla="*/ 212 h 502"/>
                <a:gd name="T16" fmla="*/ 299 w 577"/>
                <a:gd name="T17" fmla="*/ 65 h 502"/>
                <a:gd name="T18" fmla="*/ 299 w 577"/>
                <a:gd name="T19" fmla="*/ 11 h 502"/>
                <a:gd name="T20" fmla="*/ 326 w 577"/>
                <a:gd name="T21" fmla="*/ 0 h 502"/>
                <a:gd name="T22" fmla="*/ 353 w 577"/>
                <a:gd name="T23" fmla="*/ 11 h 502"/>
                <a:gd name="T24" fmla="*/ 566 w 577"/>
                <a:gd name="T25" fmla="*/ 224 h 502"/>
                <a:gd name="T26" fmla="*/ 571 w 577"/>
                <a:gd name="T27" fmla="*/ 229 h 502"/>
                <a:gd name="T28" fmla="*/ 571 w 577"/>
                <a:gd name="T29" fmla="*/ 230 h 502"/>
                <a:gd name="T30" fmla="*/ 572 w 577"/>
                <a:gd name="T31" fmla="*/ 231 h 502"/>
                <a:gd name="T32" fmla="*/ 574 w 577"/>
                <a:gd name="T33" fmla="*/ 236 h 502"/>
                <a:gd name="T34" fmla="*/ 575 w 577"/>
                <a:gd name="T35" fmla="*/ 238 h 502"/>
                <a:gd name="T36" fmla="*/ 576 w 577"/>
                <a:gd name="T37" fmla="*/ 243 h 502"/>
                <a:gd name="T38" fmla="*/ 577 w 577"/>
                <a:gd name="T39" fmla="*/ 251 h 502"/>
                <a:gd name="T40" fmla="*/ 576 w 577"/>
                <a:gd name="T41" fmla="*/ 258 h 502"/>
                <a:gd name="T42" fmla="*/ 575 w 577"/>
                <a:gd name="T43" fmla="*/ 263 h 502"/>
                <a:gd name="T44" fmla="*/ 574 w 577"/>
                <a:gd name="T45" fmla="*/ 266 h 502"/>
                <a:gd name="T46" fmla="*/ 572 w 577"/>
                <a:gd name="T47" fmla="*/ 271 h 502"/>
                <a:gd name="T48" fmla="*/ 571 w 577"/>
                <a:gd name="T49" fmla="*/ 272 h 502"/>
                <a:gd name="T50" fmla="*/ 566 w 577"/>
                <a:gd name="T51" fmla="*/ 278 h 502"/>
                <a:gd name="T52" fmla="*/ 353 w 577"/>
                <a:gd name="T53" fmla="*/ 491 h 502"/>
                <a:gd name="T54" fmla="*/ 326 w 577"/>
                <a:gd name="T55" fmla="*/ 502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77" h="502">
                  <a:moveTo>
                    <a:pt x="326" y="502"/>
                  </a:moveTo>
                  <a:cubicBezTo>
                    <a:pt x="316" y="502"/>
                    <a:pt x="306" y="498"/>
                    <a:pt x="299" y="491"/>
                  </a:cubicBezTo>
                  <a:cubicBezTo>
                    <a:pt x="284" y="476"/>
                    <a:pt x="284" y="451"/>
                    <a:pt x="299" y="436"/>
                  </a:cubicBezTo>
                  <a:cubicBezTo>
                    <a:pt x="445" y="289"/>
                    <a:pt x="445" y="289"/>
                    <a:pt x="445" y="289"/>
                  </a:cubicBezTo>
                  <a:cubicBezTo>
                    <a:pt x="39" y="289"/>
                    <a:pt x="39" y="289"/>
                    <a:pt x="39" y="289"/>
                  </a:cubicBezTo>
                  <a:cubicBezTo>
                    <a:pt x="17" y="289"/>
                    <a:pt x="0" y="272"/>
                    <a:pt x="0" y="251"/>
                  </a:cubicBezTo>
                  <a:cubicBezTo>
                    <a:pt x="0" y="230"/>
                    <a:pt x="17" y="212"/>
                    <a:pt x="39" y="212"/>
                  </a:cubicBezTo>
                  <a:cubicBezTo>
                    <a:pt x="445" y="212"/>
                    <a:pt x="445" y="212"/>
                    <a:pt x="445" y="212"/>
                  </a:cubicBezTo>
                  <a:cubicBezTo>
                    <a:pt x="299" y="65"/>
                    <a:pt x="299" y="65"/>
                    <a:pt x="299" y="65"/>
                  </a:cubicBezTo>
                  <a:cubicBezTo>
                    <a:pt x="284" y="50"/>
                    <a:pt x="284" y="26"/>
                    <a:pt x="299" y="11"/>
                  </a:cubicBezTo>
                  <a:cubicBezTo>
                    <a:pt x="306" y="4"/>
                    <a:pt x="316" y="0"/>
                    <a:pt x="326" y="0"/>
                  </a:cubicBezTo>
                  <a:cubicBezTo>
                    <a:pt x="336" y="0"/>
                    <a:pt x="346" y="4"/>
                    <a:pt x="353" y="11"/>
                  </a:cubicBezTo>
                  <a:cubicBezTo>
                    <a:pt x="566" y="224"/>
                    <a:pt x="566" y="224"/>
                    <a:pt x="566" y="224"/>
                  </a:cubicBezTo>
                  <a:cubicBezTo>
                    <a:pt x="568" y="225"/>
                    <a:pt x="569" y="227"/>
                    <a:pt x="571" y="229"/>
                  </a:cubicBezTo>
                  <a:cubicBezTo>
                    <a:pt x="571" y="230"/>
                    <a:pt x="571" y="230"/>
                    <a:pt x="571" y="230"/>
                  </a:cubicBezTo>
                  <a:cubicBezTo>
                    <a:pt x="572" y="231"/>
                    <a:pt x="572" y="231"/>
                    <a:pt x="572" y="231"/>
                  </a:cubicBezTo>
                  <a:cubicBezTo>
                    <a:pt x="572" y="232"/>
                    <a:pt x="573" y="234"/>
                    <a:pt x="574" y="236"/>
                  </a:cubicBezTo>
                  <a:cubicBezTo>
                    <a:pt x="574" y="237"/>
                    <a:pt x="575" y="238"/>
                    <a:pt x="575" y="238"/>
                  </a:cubicBezTo>
                  <a:cubicBezTo>
                    <a:pt x="575" y="240"/>
                    <a:pt x="576" y="241"/>
                    <a:pt x="576" y="243"/>
                  </a:cubicBezTo>
                  <a:cubicBezTo>
                    <a:pt x="577" y="246"/>
                    <a:pt x="577" y="248"/>
                    <a:pt x="577" y="251"/>
                  </a:cubicBezTo>
                  <a:cubicBezTo>
                    <a:pt x="577" y="253"/>
                    <a:pt x="577" y="256"/>
                    <a:pt x="576" y="258"/>
                  </a:cubicBezTo>
                  <a:cubicBezTo>
                    <a:pt x="576" y="260"/>
                    <a:pt x="575" y="262"/>
                    <a:pt x="575" y="263"/>
                  </a:cubicBezTo>
                  <a:cubicBezTo>
                    <a:pt x="575" y="264"/>
                    <a:pt x="575" y="265"/>
                    <a:pt x="574" y="266"/>
                  </a:cubicBezTo>
                  <a:cubicBezTo>
                    <a:pt x="573" y="267"/>
                    <a:pt x="573" y="269"/>
                    <a:pt x="572" y="271"/>
                  </a:cubicBezTo>
                  <a:cubicBezTo>
                    <a:pt x="571" y="271"/>
                    <a:pt x="571" y="272"/>
                    <a:pt x="571" y="272"/>
                  </a:cubicBezTo>
                  <a:cubicBezTo>
                    <a:pt x="569" y="274"/>
                    <a:pt x="568" y="276"/>
                    <a:pt x="566" y="278"/>
                  </a:cubicBezTo>
                  <a:cubicBezTo>
                    <a:pt x="353" y="491"/>
                    <a:pt x="353" y="491"/>
                    <a:pt x="353" y="491"/>
                  </a:cubicBezTo>
                  <a:cubicBezTo>
                    <a:pt x="346" y="498"/>
                    <a:pt x="336" y="502"/>
                    <a:pt x="326" y="5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417744" y="3667943"/>
            <a:ext cx="4171085" cy="1150850"/>
            <a:chOff x="1008061" y="1876258"/>
            <a:chExt cx="3503351" cy="1534466"/>
          </a:xfrm>
        </p:grpSpPr>
        <p:sp>
          <p:nvSpPr>
            <p:cNvPr id="40" name="Rounded Rectangle 39"/>
            <p:cNvSpPr/>
            <p:nvPr/>
          </p:nvSpPr>
          <p:spPr>
            <a:xfrm>
              <a:off x="1008061" y="2308587"/>
              <a:ext cx="3503351" cy="1102137"/>
            </a:xfrm>
            <a:prstGeom prst="roundRect">
              <a:avLst>
                <a:gd name="adj" fmla="val 6226"/>
              </a:avLst>
            </a:prstGeom>
            <a:solidFill>
              <a:schemeClr val="accent2">
                <a:alpha val="20000"/>
              </a:schemeClr>
            </a:solidFill>
            <a:effectLst/>
          </p:spPr>
          <p:txBody>
            <a:bodyPr wrap="square" lIns="137160" tIns="274320" rIns="68580" bIns="137160">
              <a:spAutoFit/>
            </a:bodyPr>
            <a:lstStyle/>
            <a:p>
              <a:pPr defTabSz="666734">
                <a:lnSpc>
                  <a:spcPct val="120000"/>
                </a:lnSpc>
                <a:spcBef>
                  <a:spcPct val="0"/>
                </a:spcBef>
                <a:spcAft>
                  <a:spcPts val="200"/>
                </a:spcAft>
              </a:pPr>
              <a:r>
                <a:rPr lang="en-US" sz="1050" dirty="0"/>
                <a:t>To </a:t>
              </a:r>
              <a:r>
                <a:rPr lang="en-US" sz="1050" dirty="0"/>
                <a:t>edit the hyperlink, right-click and select “edit hyperlink”, then you can chose any other </a:t>
              </a:r>
              <a:r>
                <a:rPr lang="en-US" sz="1050" dirty="0"/>
                <a:t>location.</a:t>
              </a:r>
              <a:endParaRPr lang="en-US" sz="9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008062" y="1876258"/>
              <a:ext cx="3503350" cy="645318"/>
            </a:xfrm>
            <a:prstGeom prst="round2SameRect">
              <a:avLst/>
            </a:prstGeom>
            <a:solidFill>
              <a:schemeClr val="accent2"/>
            </a:solidFill>
          </p:spPr>
          <p:txBody>
            <a:bodyPr wrap="square" lIns="182880" tIns="91440" rIns="182880" bIns="91440" rtlCol="0">
              <a:spAutoFit/>
            </a:bodyPr>
            <a:lstStyle/>
            <a:p>
              <a:r>
                <a:rPr lang="en-US" dirty="0">
                  <a:solidFill>
                    <a:srgbClr val="FFFFFF"/>
                  </a:solidFill>
                </a:rPr>
                <a:t>Second </a:t>
              </a:r>
              <a:r>
                <a:rPr lang="en-US" dirty="0">
                  <a:solidFill>
                    <a:srgbClr val="FFFFFF"/>
                  </a:solidFill>
                </a:rPr>
                <a:t>idea</a:t>
              </a:r>
            </a:p>
          </p:txBody>
        </p:sp>
        <p:sp>
          <p:nvSpPr>
            <p:cNvPr id="42" name="Freeform 13"/>
            <p:cNvSpPr>
              <a:spLocks/>
            </p:cNvSpPr>
            <p:nvPr/>
          </p:nvSpPr>
          <p:spPr bwMode="auto">
            <a:xfrm>
              <a:off x="4072608" y="2122380"/>
              <a:ext cx="194771" cy="169605"/>
            </a:xfrm>
            <a:custGeom>
              <a:avLst/>
              <a:gdLst>
                <a:gd name="T0" fmla="*/ 326 w 577"/>
                <a:gd name="T1" fmla="*/ 502 h 502"/>
                <a:gd name="T2" fmla="*/ 299 w 577"/>
                <a:gd name="T3" fmla="*/ 491 h 502"/>
                <a:gd name="T4" fmla="*/ 299 w 577"/>
                <a:gd name="T5" fmla="*/ 436 h 502"/>
                <a:gd name="T6" fmla="*/ 445 w 577"/>
                <a:gd name="T7" fmla="*/ 289 h 502"/>
                <a:gd name="T8" fmla="*/ 39 w 577"/>
                <a:gd name="T9" fmla="*/ 289 h 502"/>
                <a:gd name="T10" fmla="*/ 0 w 577"/>
                <a:gd name="T11" fmla="*/ 251 h 502"/>
                <a:gd name="T12" fmla="*/ 39 w 577"/>
                <a:gd name="T13" fmla="*/ 212 h 502"/>
                <a:gd name="T14" fmla="*/ 445 w 577"/>
                <a:gd name="T15" fmla="*/ 212 h 502"/>
                <a:gd name="T16" fmla="*/ 299 w 577"/>
                <a:gd name="T17" fmla="*/ 65 h 502"/>
                <a:gd name="T18" fmla="*/ 299 w 577"/>
                <a:gd name="T19" fmla="*/ 11 h 502"/>
                <a:gd name="T20" fmla="*/ 326 w 577"/>
                <a:gd name="T21" fmla="*/ 0 h 502"/>
                <a:gd name="T22" fmla="*/ 353 w 577"/>
                <a:gd name="T23" fmla="*/ 11 h 502"/>
                <a:gd name="T24" fmla="*/ 566 w 577"/>
                <a:gd name="T25" fmla="*/ 224 h 502"/>
                <a:gd name="T26" fmla="*/ 571 w 577"/>
                <a:gd name="T27" fmla="*/ 229 h 502"/>
                <a:gd name="T28" fmla="*/ 571 w 577"/>
                <a:gd name="T29" fmla="*/ 230 h 502"/>
                <a:gd name="T30" fmla="*/ 572 w 577"/>
                <a:gd name="T31" fmla="*/ 231 h 502"/>
                <a:gd name="T32" fmla="*/ 574 w 577"/>
                <a:gd name="T33" fmla="*/ 236 h 502"/>
                <a:gd name="T34" fmla="*/ 575 w 577"/>
                <a:gd name="T35" fmla="*/ 238 h 502"/>
                <a:gd name="T36" fmla="*/ 576 w 577"/>
                <a:gd name="T37" fmla="*/ 243 h 502"/>
                <a:gd name="T38" fmla="*/ 577 w 577"/>
                <a:gd name="T39" fmla="*/ 251 h 502"/>
                <a:gd name="T40" fmla="*/ 576 w 577"/>
                <a:gd name="T41" fmla="*/ 258 h 502"/>
                <a:gd name="T42" fmla="*/ 575 w 577"/>
                <a:gd name="T43" fmla="*/ 263 h 502"/>
                <a:gd name="T44" fmla="*/ 574 w 577"/>
                <a:gd name="T45" fmla="*/ 266 h 502"/>
                <a:gd name="T46" fmla="*/ 572 w 577"/>
                <a:gd name="T47" fmla="*/ 271 h 502"/>
                <a:gd name="T48" fmla="*/ 571 w 577"/>
                <a:gd name="T49" fmla="*/ 272 h 502"/>
                <a:gd name="T50" fmla="*/ 566 w 577"/>
                <a:gd name="T51" fmla="*/ 278 h 502"/>
                <a:gd name="T52" fmla="*/ 353 w 577"/>
                <a:gd name="T53" fmla="*/ 491 h 502"/>
                <a:gd name="T54" fmla="*/ 326 w 577"/>
                <a:gd name="T55" fmla="*/ 502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77" h="502">
                  <a:moveTo>
                    <a:pt x="326" y="502"/>
                  </a:moveTo>
                  <a:cubicBezTo>
                    <a:pt x="316" y="502"/>
                    <a:pt x="306" y="498"/>
                    <a:pt x="299" y="491"/>
                  </a:cubicBezTo>
                  <a:cubicBezTo>
                    <a:pt x="284" y="476"/>
                    <a:pt x="284" y="451"/>
                    <a:pt x="299" y="436"/>
                  </a:cubicBezTo>
                  <a:cubicBezTo>
                    <a:pt x="445" y="289"/>
                    <a:pt x="445" y="289"/>
                    <a:pt x="445" y="289"/>
                  </a:cubicBezTo>
                  <a:cubicBezTo>
                    <a:pt x="39" y="289"/>
                    <a:pt x="39" y="289"/>
                    <a:pt x="39" y="289"/>
                  </a:cubicBezTo>
                  <a:cubicBezTo>
                    <a:pt x="17" y="289"/>
                    <a:pt x="0" y="272"/>
                    <a:pt x="0" y="251"/>
                  </a:cubicBezTo>
                  <a:cubicBezTo>
                    <a:pt x="0" y="230"/>
                    <a:pt x="17" y="212"/>
                    <a:pt x="39" y="212"/>
                  </a:cubicBezTo>
                  <a:cubicBezTo>
                    <a:pt x="445" y="212"/>
                    <a:pt x="445" y="212"/>
                    <a:pt x="445" y="212"/>
                  </a:cubicBezTo>
                  <a:cubicBezTo>
                    <a:pt x="299" y="65"/>
                    <a:pt x="299" y="65"/>
                    <a:pt x="299" y="65"/>
                  </a:cubicBezTo>
                  <a:cubicBezTo>
                    <a:pt x="284" y="50"/>
                    <a:pt x="284" y="26"/>
                    <a:pt x="299" y="11"/>
                  </a:cubicBezTo>
                  <a:cubicBezTo>
                    <a:pt x="306" y="4"/>
                    <a:pt x="316" y="0"/>
                    <a:pt x="326" y="0"/>
                  </a:cubicBezTo>
                  <a:cubicBezTo>
                    <a:pt x="336" y="0"/>
                    <a:pt x="346" y="4"/>
                    <a:pt x="353" y="11"/>
                  </a:cubicBezTo>
                  <a:cubicBezTo>
                    <a:pt x="566" y="224"/>
                    <a:pt x="566" y="224"/>
                    <a:pt x="566" y="224"/>
                  </a:cubicBezTo>
                  <a:cubicBezTo>
                    <a:pt x="568" y="225"/>
                    <a:pt x="569" y="227"/>
                    <a:pt x="571" y="229"/>
                  </a:cubicBezTo>
                  <a:cubicBezTo>
                    <a:pt x="571" y="230"/>
                    <a:pt x="571" y="230"/>
                    <a:pt x="571" y="230"/>
                  </a:cubicBezTo>
                  <a:cubicBezTo>
                    <a:pt x="572" y="231"/>
                    <a:pt x="572" y="231"/>
                    <a:pt x="572" y="231"/>
                  </a:cubicBezTo>
                  <a:cubicBezTo>
                    <a:pt x="572" y="232"/>
                    <a:pt x="573" y="234"/>
                    <a:pt x="574" y="236"/>
                  </a:cubicBezTo>
                  <a:cubicBezTo>
                    <a:pt x="574" y="237"/>
                    <a:pt x="575" y="238"/>
                    <a:pt x="575" y="238"/>
                  </a:cubicBezTo>
                  <a:cubicBezTo>
                    <a:pt x="575" y="240"/>
                    <a:pt x="576" y="241"/>
                    <a:pt x="576" y="243"/>
                  </a:cubicBezTo>
                  <a:cubicBezTo>
                    <a:pt x="577" y="246"/>
                    <a:pt x="577" y="248"/>
                    <a:pt x="577" y="251"/>
                  </a:cubicBezTo>
                  <a:cubicBezTo>
                    <a:pt x="577" y="253"/>
                    <a:pt x="577" y="256"/>
                    <a:pt x="576" y="258"/>
                  </a:cubicBezTo>
                  <a:cubicBezTo>
                    <a:pt x="576" y="260"/>
                    <a:pt x="575" y="262"/>
                    <a:pt x="575" y="263"/>
                  </a:cubicBezTo>
                  <a:cubicBezTo>
                    <a:pt x="575" y="264"/>
                    <a:pt x="575" y="265"/>
                    <a:pt x="574" y="266"/>
                  </a:cubicBezTo>
                  <a:cubicBezTo>
                    <a:pt x="573" y="267"/>
                    <a:pt x="573" y="269"/>
                    <a:pt x="572" y="271"/>
                  </a:cubicBezTo>
                  <a:cubicBezTo>
                    <a:pt x="571" y="271"/>
                    <a:pt x="571" y="272"/>
                    <a:pt x="571" y="272"/>
                  </a:cubicBezTo>
                  <a:cubicBezTo>
                    <a:pt x="569" y="274"/>
                    <a:pt x="568" y="276"/>
                    <a:pt x="566" y="278"/>
                  </a:cubicBezTo>
                  <a:cubicBezTo>
                    <a:pt x="353" y="491"/>
                    <a:pt x="353" y="491"/>
                    <a:pt x="353" y="491"/>
                  </a:cubicBezTo>
                  <a:cubicBezTo>
                    <a:pt x="346" y="498"/>
                    <a:pt x="336" y="502"/>
                    <a:pt x="326" y="5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2008521" y="2465162"/>
            <a:ext cx="55496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Heading</a:t>
            </a:r>
          </a:p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Text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179303" y="3405160"/>
            <a:ext cx="55496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Heading</a:t>
            </a:r>
          </a:p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Text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41615" y="3405160"/>
            <a:ext cx="55496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Heading</a:t>
            </a:r>
          </a:p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Text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692843" y="4523231"/>
            <a:ext cx="55496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Heading</a:t>
            </a:r>
          </a:p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Text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396046" y="4523231"/>
            <a:ext cx="55496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Heading</a:t>
            </a:r>
          </a:p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Text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3064112" y="3181772"/>
            <a:ext cx="177062" cy="155441"/>
            <a:chOff x="6336507" y="4842935"/>
            <a:chExt cx="481012" cy="422275"/>
          </a:xfrm>
          <a:solidFill>
            <a:schemeClr val="accent2"/>
          </a:solidFill>
        </p:grpSpPr>
        <p:sp>
          <p:nvSpPr>
            <p:cNvPr id="32" name="Freeform 23"/>
            <p:cNvSpPr>
              <a:spLocks noEditPoints="1"/>
            </p:cNvSpPr>
            <p:nvPr/>
          </p:nvSpPr>
          <p:spPr bwMode="auto">
            <a:xfrm>
              <a:off x="6336507" y="4842935"/>
              <a:ext cx="481012" cy="422275"/>
            </a:xfrm>
            <a:custGeom>
              <a:avLst/>
              <a:gdLst>
                <a:gd name="T0" fmla="*/ 128 w 128"/>
                <a:gd name="T1" fmla="*/ 66 h 112"/>
                <a:gd name="T2" fmla="*/ 112 w 128"/>
                <a:gd name="T3" fmla="*/ 6 h 112"/>
                <a:gd name="T4" fmla="*/ 104 w 128"/>
                <a:gd name="T5" fmla="*/ 0 h 112"/>
                <a:gd name="T6" fmla="*/ 64 w 128"/>
                <a:gd name="T7" fmla="*/ 0 h 112"/>
                <a:gd name="T8" fmla="*/ 24 w 128"/>
                <a:gd name="T9" fmla="*/ 0 h 112"/>
                <a:gd name="T10" fmla="*/ 16 w 128"/>
                <a:gd name="T11" fmla="*/ 6 h 112"/>
                <a:gd name="T12" fmla="*/ 0 w 128"/>
                <a:gd name="T13" fmla="*/ 66 h 112"/>
                <a:gd name="T14" fmla="*/ 0 w 128"/>
                <a:gd name="T15" fmla="*/ 68 h 112"/>
                <a:gd name="T16" fmla="*/ 0 w 128"/>
                <a:gd name="T17" fmla="*/ 96 h 112"/>
                <a:gd name="T18" fmla="*/ 16 w 128"/>
                <a:gd name="T19" fmla="*/ 112 h 112"/>
                <a:gd name="T20" fmla="*/ 112 w 128"/>
                <a:gd name="T21" fmla="*/ 112 h 112"/>
                <a:gd name="T22" fmla="*/ 128 w 128"/>
                <a:gd name="T23" fmla="*/ 96 h 112"/>
                <a:gd name="T24" fmla="*/ 128 w 128"/>
                <a:gd name="T25" fmla="*/ 68 h 112"/>
                <a:gd name="T26" fmla="*/ 128 w 128"/>
                <a:gd name="T27" fmla="*/ 66 h 112"/>
                <a:gd name="T28" fmla="*/ 120 w 128"/>
                <a:gd name="T29" fmla="*/ 96 h 112"/>
                <a:gd name="T30" fmla="*/ 112 w 128"/>
                <a:gd name="T31" fmla="*/ 104 h 112"/>
                <a:gd name="T32" fmla="*/ 16 w 128"/>
                <a:gd name="T33" fmla="*/ 104 h 112"/>
                <a:gd name="T34" fmla="*/ 8 w 128"/>
                <a:gd name="T35" fmla="*/ 96 h 112"/>
                <a:gd name="T36" fmla="*/ 8 w 128"/>
                <a:gd name="T37" fmla="*/ 68 h 112"/>
                <a:gd name="T38" fmla="*/ 24 w 128"/>
                <a:gd name="T39" fmla="*/ 8 h 112"/>
                <a:gd name="T40" fmla="*/ 104 w 128"/>
                <a:gd name="T41" fmla="*/ 8 h 112"/>
                <a:gd name="T42" fmla="*/ 120 w 128"/>
                <a:gd name="T43" fmla="*/ 68 h 112"/>
                <a:gd name="T44" fmla="*/ 120 w 128"/>
                <a:gd name="T45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112">
                  <a:moveTo>
                    <a:pt x="128" y="6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1" y="2"/>
                    <a:pt x="108" y="0"/>
                    <a:pt x="10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7" y="2"/>
                    <a:pt x="16" y="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7"/>
                    <a:pt x="0" y="6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7" y="112"/>
                    <a:pt x="16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21" y="112"/>
                    <a:pt x="128" y="105"/>
                    <a:pt x="128" y="96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7"/>
                    <a:pt x="128" y="67"/>
                    <a:pt x="128" y="66"/>
                  </a:cubicBezTo>
                  <a:close/>
                  <a:moveTo>
                    <a:pt x="120" y="96"/>
                  </a:moveTo>
                  <a:cubicBezTo>
                    <a:pt x="120" y="100"/>
                    <a:pt x="116" y="104"/>
                    <a:pt x="112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2" y="104"/>
                    <a:pt x="8" y="100"/>
                    <a:pt x="8" y="96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20" y="68"/>
                    <a:pt x="120" y="68"/>
                    <a:pt x="120" y="68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" name="Freeform 24"/>
            <p:cNvSpPr>
              <a:spLocks noEditPoints="1"/>
            </p:cNvSpPr>
            <p:nvPr/>
          </p:nvSpPr>
          <p:spPr bwMode="auto">
            <a:xfrm>
              <a:off x="6393657" y="4903260"/>
              <a:ext cx="368300" cy="271463"/>
            </a:xfrm>
            <a:custGeom>
              <a:avLst/>
              <a:gdLst>
                <a:gd name="T0" fmla="*/ 80 w 98"/>
                <a:gd name="T1" fmla="*/ 0 h 72"/>
                <a:gd name="T2" fmla="*/ 18 w 98"/>
                <a:gd name="T3" fmla="*/ 0 h 72"/>
                <a:gd name="T4" fmla="*/ 14 w 98"/>
                <a:gd name="T5" fmla="*/ 3 h 72"/>
                <a:gd name="T6" fmla="*/ 0 w 98"/>
                <a:gd name="T7" fmla="*/ 51 h 72"/>
                <a:gd name="T8" fmla="*/ 1 w 98"/>
                <a:gd name="T9" fmla="*/ 54 h 72"/>
                <a:gd name="T10" fmla="*/ 4 w 98"/>
                <a:gd name="T11" fmla="*/ 56 h 72"/>
                <a:gd name="T12" fmla="*/ 16 w 98"/>
                <a:gd name="T13" fmla="*/ 56 h 72"/>
                <a:gd name="T14" fmla="*/ 20 w 98"/>
                <a:gd name="T15" fmla="*/ 56 h 72"/>
                <a:gd name="T16" fmla="*/ 23 w 98"/>
                <a:gd name="T17" fmla="*/ 56 h 72"/>
                <a:gd name="T18" fmla="*/ 28 w 98"/>
                <a:gd name="T19" fmla="*/ 68 h 72"/>
                <a:gd name="T20" fmla="*/ 35 w 98"/>
                <a:gd name="T21" fmla="*/ 72 h 72"/>
                <a:gd name="T22" fmla="*/ 63 w 98"/>
                <a:gd name="T23" fmla="*/ 72 h 72"/>
                <a:gd name="T24" fmla="*/ 70 w 98"/>
                <a:gd name="T25" fmla="*/ 68 h 72"/>
                <a:gd name="T26" fmla="*/ 75 w 98"/>
                <a:gd name="T27" fmla="*/ 56 h 72"/>
                <a:gd name="T28" fmla="*/ 78 w 98"/>
                <a:gd name="T29" fmla="*/ 56 h 72"/>
                <a:gd name="T30" fmla="*/ 82 w 98"/>
                <a:gd name="T31" fmla="*/ 56 h 72"/>
                <a:gd name="T32" fmla="*/ 94 w 98"/>
                <a:gd name="T33" fmla="*/ 56 h 72"/>
                <a:gd name="T34" fmla="*/ 97 w 98"/>
                <a:gd name="T35" fmla="*/ 54 h 72"/>
                <a:gd name="T36" fmla="*/ 98 w 98"/>
                <a:gd name="T37" fmla="*/ 51 h 72"/>
                <a:gd name="T38" fmla="*/ 84 w 98"/>
                <a:gd name="T39" fmla="*/ 3 h 72"/>
                <a:gd name="T40" fmla="*/ 80 w 98"/>
                <a:gd name="T41" fmla="*/ 0 h 72"/>
                <a:gd name="T42" fmla="*/ 82 w 98"/>
                <a:gd name="T43" fmla="*/ 48 h 72"/>
                <a:gd name="T44" fmla="*/ 75 w 98"/>
                <a:gd name="T45" fmla="*/ 48 h 72"/>
                <a:gd name="T46" fmla="*/ 68 w 98"/>
                <a:gd name="T47" fmla="*/ 52 h 72"/>
                <a:gd name="T48" fmla="*/ 63 w 98"/>
                <a:gd name="T49" fmla="*/ 64 h 72"/>
                <a:gd name="T50" fmla="*/ 35 w 98"/>
                <a:gd name="T51" fmla="*/ 64 h 72"/>
                <a:gd name="T52" fmla="*/ 30 w 98"/>
                <a:gd name="T53" fmla="*/ 52 h 72"/>
                <a:gd name="T54" fmla="*/ 23 w 98"/>
                <a:gd name="T55" fmla="*/ 48 h 72"/>
                <a:gd name="T56" fmla="*/ 16 w 98"/>
                <a:gd name="T57" fmla="*/ 48 h 72"/>
                <a:gd name="T58" fmla="*/ 6 w 98"/>
                <a:gd name="T59" fmla="*/ 48 h 72"/>
                <a:gd name="T60" fmla="*/ 18 w 98"/>
                <a:gd name="T61" fmla="*/ 4 h 72"/>
                <a:gd name="T62" fmla="*/ 80 w 98"/>
                <a:gd name="T63" fmla="*/ 4 h 72"/>
                <a:gd name="T64" fmla="*/ 92 w 98"/>
                <a:gd name="T65" fmla="*/ 48 h 72"/>
                <a:gd name="T66" fmla="*/ 82 w 98"/>
                <a:gd name="T67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72">
                  <a:moveTo>
                    <a:pt x="8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5" y="1"/>
                    <a:pt x="14" y="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5"/>
                    <a:pt x="3" y="56"/>
                    <a:pt x="4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30" y="70"/>
                    <a:pt x="32" y="72"/>
                    <a:pt x="35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6" y="72"/>
                    <a:pt x="68" y="70"/>
                    <a:pt x="70" y="68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6"/>
                    <a:pt x="96" y="55"/>
                    <a:pt x="97" y="54"/>
                  </a:cubicBezTo>
                  <a:cubicBezTo>
                    <a:pt x="98" y="53"/>
                    <a:pt x="98" y="52"/>
                    <a:pt x="98" y="51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3" y="1"/>
                    <a:pt x="82" y="0"/>
                    <a:pt x="80" y="0"/>
                  </a:cubicBezTo>
                  <a:close/>
                  <a:moveTo>
                    <a:pt x="82" y="48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72" y="48"/>
                    <a:pt x="70" y="50"/>
                    <a:pt x="68" y="52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8" y="50"/>
                    <a:pt x="26" y="48"/>
                    <a:pt x="23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92" y="48"/>
                    <a:pt x="92" y="48"/>
                    <a:pt x="92" y="48"/>
                  </a:cubicBezTo>
                  <a:lnTo>
                    <a:pt x="82" y="4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2611976" y="4273011"/>
            <a:ext cx="177062" cy="155441"/>
            <a:chOff x="5220229" y="4842935"/>
            <a:chExt cx="481012" cy="422275"/>
          </a:xfrm>
          <a:solidFill>
            <a:schemeClr val="accent3"/>
          </a:solidFill>
        </p:grpSpPr>
        <p:sp>
          <p:nvSpPr>
            <p:cNvPr id="43" name="Freeform 25"/>
            <p:cNvSpPr>
              <a:spLocks/>
            </p:cNvSpPr>
            <p:nvPr/>
          </p:nvSpPr>
          <p:spPr bwMode="auto">
            <a:xfrm>
              <a:off x="5294841" y="4919135"/>
              <a:ext cx="173037" cy="112713"/>
            </a:xfrm>
            <a:custGeom>
              <a:avLst/>
              <a:gdLst>
                <a:gd name="T0" fmla="*/ 44 w 46"/>
                <a:gd name="T1" fmla="*/ 0 h 30"/>
                <a:gd name="T2" fmla="*/ 0 w 46"/>
                <a:gd name="T3" fmla="*/ 28 h 30"/>
                <a:gd name="T4" fmla="*/ 2 w 46"/>
                <a:gd name="T5" fmla="*/ 30 h 30"/>
                <a:gd name="T6" fmla="*/ 4 w 46"/>
                <a:gd name="T7" fmla="*/ 28 h 30"/>
                <a:gd name="T8" fmla="*/ 44 w 46"/>
                <a:gd name="T9" fmla="*/ 4 h 30"/>
                <a:gd name="T10" fmla="*/ 46 w 46"/>
                <a:gd name="T11" fmla="*/ 2 h 30"/>
                <a:gd name="T12" fmla="*/ 44 w 46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30">
                  <a:moveTo>
                    <a:pt x="44" y="0"/>
                  </a:moveTo>
                  <a:cubicBezTo>
                    <a:pt x="20" y="0"/>
                    <a:pt x="0" y="13"/>
                    <a:pt x="0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3" y="30"/>
                    <a:pt x="4" y="29"/>
                    <a:pt x="4" y="28"/>
                  </a:cubicBezTo>
                  <a:cubicBezTo>
                    <a:pt x="4" y="15"/>
                    <a:pt x="23" y="4"/>
                    <a:pt x="44" y="4"/>
                  </a:cubicBezTo>
                  <a:cubicBezTo>
                    <a:pt x="45" y="4"/>
                    <a:pt x="46" y="3"/>
                    <a:pt x="46" y="2"/>
                  </a:cubicBezTo>
                  <a:cubicBezTo>
                    <a:pt x="46" y="1"/>
                    <a:pt x="45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" name="Freeform 26"/>
            <p:cNvSpPr>
              <a:spLocks noEditPoints="1"/>
            </p:cNvSpPr>
            <p:nvPr/>
          </p:nvSpPr>
          <p:spPr bwMode="auto">
            <a:xfrm>
              <a:off x="5220229" y="4842935"/>
              <a:ext cx="481012" cy="422275"/>
            </a:xfrm>
            <a:custGeom>
              <a:avLst/>
              <a:gdLst>
                <a:gd name="T0" fmla="*/ 64 w 128"/>
                <a:gd name="T1" fmla="*/ 0 h 112"/>
                <a:gd name="T2" fmla="*/ 0 w 128"/>
                <a:gd name="T3" fmla="*/ 48 h 112"/>
                <a:gd name="T4" fmla="*/ 28 w 128"/>
                <a:gd name="T5" fmla="*/ 88 h 112"/>
                <a:gd name="T6" fmla="*/ 28 w 128"/>
                <a:gd name="T7" fmla="*/ 88 h 112"/>
                <a:gd name="T8" fmla="*/ 20 w 128"/>
                <a:gd name="T9" fmla="*/ 107 h 112"/>
                <a:gd name="T10" fmla="*/ 20 w 128"/>
                <a:gd name="T11" fmla="*/ 107 h 112"/>
                <a:gd name="T12" fmla="*/ 20 w 128"/>
                <a:gd name="T13" fmla="*/ 108 h 112"/>
                <a:gd name="T14" fmla="*/ 24 w 128"/>
                <a:gd name="T15" fmla="*/ 112 h 112"/>
                <a:gd name="T16" fmla="*/ 25 w 128"/>
                <a:gd name="T17" fmla="*/ 112 h 112"/>
                <a:gd name="T18" fmla="*/ 52 w 128"/>
                <a:gd name="T19" fmla="*/ 95 h 112"/>
                <a:gd name="T20" fmla="*/ 64 w 128"/>
                <a:gd name="T21" fmla="*/ 96 h 112"/>
                <a:gd name="T22" fmla="*/ 128 w 128"/>
                <a:gd name="T23" fmla="*/ 48 h 112"/>
                <a:gd name="T24" fmla="*/ 64 w 128"/>
                <a:gd name="T25" fmla="*/ 0 h 112"/>
                <a:gd name="T26" fmla="*/ 64 w 128"/>
                <a:gd name="T27" fmla="*/ 88 h 112"/>
                <a:gd name="T28" fmla="*/ 53 w 128"/>
                <a:gd name="T29" fmla="*/ 87 h 112"/>
                <a:gd name="T30" fmla="*/ 52 w 128"/>
                <a:gd name="T31" fmla="*/ 87 h 112"/>
                <a:gd name="T32" fmla="*/ 45 w 128"/>
                <a:gd name="T33" fmla="*/ 90 h 112"/>
                <a:gd name="T34" fmla="*/ 33 w 128"/>
                <a:gd name="T35" fmla="*/ 100 h 112"/>
                <a:gd name="T36" fmla="*/ 36 w 128"/>
                <a:gd name="T37" fmla="*/ 88 h 112"/>
                <a:gd name="T38" fmla="*/ 36 w 128"/>
                <a:gd name="T39" fmla="*/ 88 h 112"/>
                <a:gd name="T40" fmla="*/ 32 w 128"/>
                <a:gd name="T41" fmla="*/ 81 h 112"/>
                <a:gd name="T42" fmla="*/ 8 w 128"/>
                <a:gd name="T43" fmla="*/ 48 h 112"/>
                <a:gd name="T44" fmla="*/ 64 w 128"/>
                <a:gd name="T45" fmla="*/ 8 h 112"/>
                <a:gd name="T46" fmla="*/ 120 w 128"/>
                <a:gd name="T47" fmla="*/ 48 h 112"/>
                <a:gd name="T48" fmla="*/ 64 w 128"/>
                <a:gd name="T49" fmla="*/ 8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112">
                  <a:moveTo>
                    <a:pt x="64" y="0"/>
                  </a:moveTo>
                  <a:cubicBezTo>
                    <a:pt x="29" y="0"/>
                    <a:pt x="0" y="21"/>
                    <a:pt x="0" y="48"/>
                  </a:cubicBezTo>
                  <a:cubicBezTo>
                    <a:pt x="0" y="65"/>
                    <a:pt x="11" y="79"/>
                    <a:pt x="28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8" y="95"/>
                    <a:pt x="23" y="103"/>
                    <a:pt x="20" y="107"/>
                  </a:cubicBezTo>
                  <a:cubicBezTo>
                    <a:pt x="20" y="107"/>
                    <a:pt x="20" y="107"/>
                    <a:pt x="20" y="107"/>
                  </a:cubicBezTo>
                  <a:cubicBezTo>
                    <a:pt x="20" y="107"/>
                    <a:pt x="20" y="108"/>
                    <a:pt x="20" y="108"/>
                  </a:cubicBezTo>
                  <a:cubicBezTo>
                    <a:pt x="20" y="110"/>
                    <a:pt x="22" y="112"/>
                    <a:pt x="24" y="112"/>
                  </a:cubicBezTo>
                  <a:cubicBezTo>
                    <a:pt x="24" y="112"/>
                    <a:pt x="25" y="112"/>
                    <a:pt x="25" y="112"/>
                  </a:cubicBezTo>
                  <a:cubicBezTo>
                    <a:pt x="37" y="110"/>
                    <a:pt x="49" y="98"/>
                    <a:pt x="52" y="95"/>
                  </a:cubicBezTo>
                  <a:cubicBezTo>
                    <a:pt x="56" y="96"/>
                    <a:pt x="60" y="96"/>
                    <a:pt x="64" y="96"/>
                  </a:cubicBezTo>
                  <a:cubicBezTo>
                    <a:pt x="99" y="96"/>
                    <a:pt x="128" y="75"/>
                    <a:pt x="128" y="48"/>
                  </a:cubicBezTo>
                  <a:cubicBezTo>
                    <a:pt x="128" y="21"/>
                    <a:pt x="99" y="0"/>
                    <a:pt x="64" y="0"/>
                  </a:cubicBezTo>
                  <a:close/>
                  <a:moveTo>
                    <a:pt x="64" y="88"/>
                  </a:moveTo>
                  <a:cubicBezTo>
                    <a:pt x="60" y="88"/>
                    <a:pt x="57" y="88"/>
                    <a:pt x="53" y="87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9" y="87"/>
                    <a:pt x="47" y="88"/>
                    <a:pt x="45" y="90"/>
                  </a:cubicBezTo>
                  <a:cubicBezTo>
                    <a:pt x="44" y="92"/>
                    <a:pt x="39" y="97"/>
                    <a:pt x="33" y="100"/>
                  </a:cubicBezTo>
                  <a:cubicBezTo>
                    <a:pt x="35" y="97"/>
                    <a:pt x="36" y="93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5"/>
                    <a:pt x="34" y="82"/>
                    <a:pt x="32" y="81"/>
                  </a:cubicBezTo>
                  <a:cubicBezTo>
                    <a:pt x="17" y="73"/>
                    <a:pt x="8" y="61"/>
                    <a:pt x="8" y="48"/>
                  </a:cubicBezTo>
                  <a:cubicBezTo>
                    <a:pt x="8" y="26"/>
                    <a:pt x="33" y="8"/>
                    <a:pt x="64" y="8"/>
                  </a:cubicBezTo>
                  <a:cubicBezTo>
                    <a:pt x="95" y="8"/>
                    <a:pt x="120" y="26"/>
                    <a:pt x="120" y="48"/>
                  </a:cubicBezTo>
                  <a:cubicBezTo>
                    <a:pt x="120" y="70"/>
                    <a:pt x="95" y="88"/>
                    <a:pt x="64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716576" y="3203667"/>
            <a:ext cx="177062" cy="111029"/>
            <a:chOff x="4258204" y="4903260"/>
            <a:chExt cx="481012" cy="301625"/>
          </a:xfrm>
          <a:solidFill>
            <a:schemeClr val="accent5"/>
          </a:solidFill>
        </p:grpSpPr>
        <p:sp>
          <p:nvSpPr>
            <p:cNvPr id="46" name="Freeform 27"/>
            <p:cNvSpPr>
              <a:spLocks noEditPoints="1"/>
            </p:cNvSpPr>
            <p:nvPr/>
          </p:nvSpPr>
          <p:spPr bwMode="auto">
            <a:xfrm>
              <a:off x="4258204" y="4903260"/>
              <a:ext cx="481012" cy="301625"/>
            </a:xfrm>
            <a:custGeom>
              <a:avLst/>
              <a:gdLst>
                <a:gd name="T0" fmla="*/ 128 w 128"/>
                <a:gd name="T1" fmla="*/ 39 h 80"/>
                <a:gd name="T2" fmla="*/ 128 w 128"/>
                <a:gd name="T3" fmla="*/ 39 h 80"/>
                <a:gd name="T4" fmla="*/ 127 w 128"/>
                <a:gd name="T5" fmla="*/ 38 h 80"/>
                <a:gd name="T6" fmla="*/ 127 w 128"/>
                <a:gd name="T7" fmla="*/ 38 h 80"/>
                <a:gd name="T8" fmla="*/ 64 w 128"/>
                <a:gd name="T9" fmla="*/ 0 h 80"/>
                <a:gd name="T10" fmla="*/ 0 w 128"/>
                <a:gd name="T11" fmla="*/ 38 h 80"/>
                <a:gd name="T12" fmla="*/ 0 w 128"/>
                <a:gd name="T13" fmla="*/ 38 h 80"/>
                <a:gd name="T14" fmla="*/ 0 w 128"/>
                <a:gd name="T15" fmla="*/ 39 h 80"/>
                <a:gd name="T16" fmla="*/ 0 w 128"/>
                <a:gd name="T17" fmla="*/ 39 h 80"/>
                <a:gd name="T18" fmla="*/ 0 w 128"/>
                <a:gd name="T19" fmla="*/ 40 h 80"/>
                <a:gd name="T20" fmla="*/ 0 w 128"/>
                <a:gd name="T21" fmla="*/ 41 h 80"/>
                <a:gd name="T22" fmla="*/ 0 w 128"/>
                <a:gd name="T23" fmla="*/ 41 h 80"/>
                <a:gd name="T24" fmla="*/ 0 w 128"/>
                <a:gd name="T25" fmla="*/ 42 h 80"/>
                <a:gd name="T26" fmla="*/ 0 w 128"/>
                <a:gd name="T27" fmla="*/ 42 h 80"/>
                <a:gd name="T28" fmla="*/ 64 w 128"/>
                <a:gd name="T29" fmla="*/ 80 h 80"/>
                <a:gd name="T30" fmla="*/ 127 w 128"/>
                <a:gd name="T31" fmla="*/ 42 h 80"/>
                <a:gd name="T32" fmla="*/ 127 w 128"/>
                <a:gd name="T33" fmla="*/ 42 h 80"/>
                <a:gd name="T34" fmla="*/ 128 w 128"/>
                <a:gd name="T35" fmla="*/ 41 h 80"/>
                <a:gd name="T36" fmla="*/ 128 w 128"/>
                <a:gd name="T37" fmla="*/ 41 h 80"/>
                <a:gd name="T38" fmla="*/ 128 w 128"/>
                <a:gd name="T39" fmla="*/ 40 h 80"/>
                <a:gd name="T40" fmla="*/ 128 w 128"/>
                <a:gd name="T41" fmla="*/ 39 h 80"/>
                <a:gd name="T42" fmla="*/ 64 w 128"/>
                <a:gd name="T43" fmla="*/ 72 h 80"/>
                <a:gd name="T44" fmla="*/ 9 w 128"/>
                <a:gd name="T45" fmla="*/ 40 h 80"/>
                <a:gd name="T46" fmla="*/ 64 w 128"/>
                <a:gd name="T47" fmla="*/ 8 h 80"/>
                <a:gd name="T48" fmla="*/ 119 w 128"/>
                <a:gd name="T49" fmla="*/ 40 h 80"/>
                <a:gd name="T50" fmla="*/ 64 w 128"/>
                <a:gd name="T51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8" h="80">
                  <a:moveTo>
                    <a:pt x="128" y="39"/>
                  </a:moveTo>
                  <a:cubicBezTo>
                    <a:pt x="128" y="39"/>
                    <a:pt x="128" y="39"/>
                    <a:pt x="128" y="39"/>
                  </a:cubicBezTo>
                  <a:cubicBezTo>
                    <a:pt x="128" y="39"/>
                    <a:pt x="128" y="38"/>
                    <a:pt x="127" y="38"/>
                  </a:cubicBezTo>
                  <a:cubicBezTo>
                    <a:pt x="127" y="38"/>
                    <a:pt x="127" y="38"/>
                    <a:pt x="127" y="38"/>
                  </a:cubicBezTo>
                  <a:cubicBezTo>
                    <a:pt x="116" y="16"/>
                    <a:pt x="91" y="0"/>
                    <a:pt x="64" y="0"/>
                  </a:cubicBezTo>
                  <a:cubicBezTo>
                    <a:pt x="37" y="0"/>
                    <a:pt x="12" y="16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40"/>
                    <a:pt x="0" y="40"/>
                  </a:cubicBezTo>
                  <a:cubicBezTo>
                    <a:pt x="0" y="40"/>
                    <a:pt x="0" y="41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1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12" y="64"/>
                    <a:pt x="37" y="80"/>
                    <a:pt x="64" y="80"/>
                  </a:cubicBezTo>
                  <a:cubicBezTo>
                    <a:pt x="91" y="80"/>
                    <a:pt x="116" y="64"/>
                    <a:pt x="127" y="42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28" y="41"/>
                    <a:pt x="128" y="41"/>
                    <a:pt x="128" y="41"/>
                  </a:cubicBezTo>
                  <a:cubicBezTo>
                    <a:pt x="128" y="41"/>
                    <a:pt x="128" y="41"/>
                    <a:pt x="128" y="41"/>
                  </a:cubicBezTo>
                  <a:cubicBezTo>
                    <a:pt x="128" y="41"/>
                    <a:pt x="128" y="40"/>
                    <a:pt x="128" y="40"/>
                  </a:cubicBezTo>
                  <a:cubicBezTo>
                    <a:pt x="128" y="40"/>
                    <a:pt x="128" y="39"/>
                    <a:pt x="128" y="39"/>
                  </a:cubicBezTo>
                  <a:close/>
                  <a:moveTo>
                    <a:pt x="64" y="72"/>
                  </a:moveTo>
                  <a:cubicBezTo>
                    <a:pt x="41" y="72"/>
                    <a:pt x="19" y="59"/>
                    <a:pt x="9" y="40"/>
                  </a:cubicBezTo>
                  <a:cubicBezTo>
                    <a:pt x="20" y="21"/>
                    <a:pt x="41" y="8"/>
                    <a:pt x="64" y="8"/>
                  </a:cubicBezTo>
                  <a:cubicBezTo>
                    <a:pt x="86" y="8"/>
                    <a:pt x="108" y="21"/>
                    <a:pt x="119" y="40"/>
                  </a:cubicBezTo>
                  <a:cubicBezTo>
                    <a:pt x="108" y="59"/>
                    <a:pt x="86" y="72"/>
                    <a:pt x="64" y="7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" name="Freeform 28"/>
            <p:cNvSpPr>
              <a:spLocks/>
            </p:cNvSpPr>
            <p:nvPr/>
          </p:nvSpPr>
          <p:spPr bwMode="auto">
            <a:xfrm>
              <a:off x="4439179" y="4993747"/>
              <a:ext cx="66675" cy="68263"/>
            </a:xfrm>
            <a:custGeom>
              <a:avLst/>
              <a:gdLst>
                <a:gd name="T0" fmla="*/ 16 w 18"/>
                <a:gd name="T1" fmla="*/ 0 h 18"/>
                <a:gd name="T2" fmla="*/ 16 w 18"/>
                <a:gd name="T3" fmla="*/ 0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16 w 18"/>
                <a:gd name="T11" fmla="*/ 4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" name="Freeform 29"/>
            <p:cNvSpPr>
              <a:spLocks noEditPoints="1"/>
            </p:cNvSpPr>
            <p:nvPr/>
          </p:nvSpPr>
          <p:spPr bwMode="auto">
            <a:xfrm>
              <a:off x="4393141" y="4949297"/>
              <a:ext cx="211137" cy="209550"/>
            </a:xfrm>
            <a:custGeom>
              <a:avLst/>
              <a:gdLst>
                <a:gd name="T0" fmla="*/ 28 w 56"/>
                <a:gd name="T1" fmla="*/ 0 h 56"/>
                <a:gd name="T2" fmla="*/ 0 w 56"/>
                <a:gd name="T3" fmla="*/ 28 h 56"/>
                <a:gd name="T4" fmla="*/ 28 w 56"/>
                <a:gd name="T5" fmla="*/ 56 h 56"/>
                <a:gd name="T6" fmla="*/ 56 w 56"/>
                <a:gd name="T7" fmla="*/ 28 h 56"/>
                <a:gd name="T8" fmla="*/ 28 w 56"/>
                <a:gd name="T9" fmla="*/ 0 h 56"/>
                <a:gd name="T10" fmla="*/ 28 w 56"/>
                <a:gd name="T11" fmla="*/ 52 h 56"/>
                <a:gd name="T12" fmla="*/ 4 w 56"/>
                <a:gd name="T13" fmla="*/ 28 h 56"/>
                <a:gd name="T14" fmla="*/ 28 w 56"/>
                <a:gd name="T15" fmla="*/ 4 h 56"/>
                <a:gd name="T16" fmla="*/ 52 w 56"/>
                <a:gd name="T17" fmla="*/ 28 h 56"/>
                <a:gd name="T18" fmla="*/ 28 w 56"/>
                <a:gd name="T19" fmla="*/ 5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6"/>
                    <a:pt x="28" y="56"/>
                  </a:cubicBezTo>
                  <a:cubicBezTo>
                    <a:pt x="43" y="56"/>
                    <a:pt x="56" y="43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  <a:moveTo>
                    <a:pt x="28" y="52"/>
                  </a:moveTo>
                  <a:cubicBezTo>
                    <a:pt x="15" y="52"/>
                    <a:pt x="4" y="41"/>
                    <a:pt x="4" y="28"/>
                  </a:cubicBezTo>
                  <a:cubicBezTo>
                    <a:pt x="4" y="15"/>
                    <a:pt x="15" y="4"/>
                    <a:pt x="28" y="4"/>
                  </a:cubicBezTo>
                  <a:cubicBezTo>
                    <a:pt x="41" y="4"/>
                    <a:pt x="52" y="15"/>
                    <a:pt x="52" y="28"/>
                  </a:cubicBezTo>
                  <a:cubicBezTo>
                    <a:pt x="52" y="41"/>
                    <a:pt x="41" y="52"/>
                    <a:pt x="28" y="5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1951947" y="2155350"/>
            <a:ext cx="121547" cy="177647"/>
            <a:chOff x="6258454" y="3849160"/>
            <a:chExt cx="330200" cy="482600"/>
          </a:xfrm>
          <a:solidFill>
            <a:schemeClr val="accent1"/>
          </a:solidFill>
        </p:grpSpPr>
        <p:sp>
          <p:nvSpPr>
            <p:cNvPr id="50" name="Freeform 35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52" name="Freeform 39"/>
          <p:cNvSpPr>
            <a:spLocks noEditPoints="1"/>
          </p:cNvSpPr>
          <p:nvPr/>
        </p:nvSpPr>
        <p:spPr bwMode="auto">
          <a:xfrm>
            <a:off x="1274800" y="4283371"/>
            <a:ext cx="177062" cy="133235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</p:spTree>
    <p:extLst>
      <p:ext uri="{BB962C8B-B14F-4D97-AF65-F5344CB8AC3E}">
        <p14:creationId xmlns:p14="http://schemas.microsoft.com/office/powerpoint/2010/main" val="30472140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26876" y="986203"/>
            <a:ext cx="44903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Block Structure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그룹 183"/>
          <p:cNvGrpSpPr/>
          <p:nvPr/>
        </p:nvGrpSpPr>
        <p:grpSpPr>
          <a:xfrm>
            <a:off x="3523441" y="3913718"/>
            <a:ext cx="2097118" cy="1127664"/>
            <a:chOff x="3354640" y="2064545"/>
            <a:chExt cx="3995738" cy="1743075"/>
          </a:xfrm>
          <a:effectLst/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640515" y="2180433"/>
              <a:ext cx="2393950" cy="700088"/>
            </a:xfrm>
            <a:custGeom>
              <a:avLst/>
              <a:gdLst>
                <a:gd name="T0" fmla="*/ 1508 w 1508"/>
                <a:gd name="T1" fmla="*/ 205 h 441"/>
                <a:gd name="T2" fmla="*/ 0 w 1508"/>
                <a:gd name="T3" fmla="*/ 0 h 441"/>
                <a:gd name="T4" fmla="*/ 0 w 1508"/>
                <a:gd name="T5" fmla="*/ 285 h 441"/>
                <a:gd name="T6" fmla="*/ 1140 w 1508"/>
                <a:gd name="T7" fmla="*/ 441 h 441"/>
                <a:gd name="T8" fmla="*/ 1508 w 1508"/>
                <a:gd name="T9" fmla="*/ 205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8" h="441">
                  <a:moveTo>
                    <a:pt x="1508" y="205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1140" y="441"/>
                  </a:lnTo>
                  <a:lnTo>
                    <a:pt x="1508" y="205"/>
                  </a:lnTo>
                  <a:close/>
                </a:path>
              </a:pathLst>
            </a:custGeom>
            <a:pattFill prst="ltUp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091490" y="2436020"/>
              <a:ext cx="1258888" cy="1371600"/>
            </a:xfrm>
            <a:custGeom>
              <a:avLst/>
              <a:gdLst>
                <a:gd name="T0" fmla="*/ 793 w 793"/>
                <a:gd name="T1" fmla="*/ 0 h 864"/>
                <a:gd name="T2" fmla="*/ 0 w 793"/>
                <a:gd name="T3" fmla="*/ 508 h 864"/>
                <a:gd name="T4" fmla="*/ 0 w 793"/>
                <a:gd name="T5" fmla="*/ 864 h 864"/>
                <a:gd name="T6" fmla="*/ 793 w 793"/>
                <a:gd name="T7" fmla="*/ 357 h 864"/>
                <a:gd name="T8" fmla="*/ 793 w 793"/>
                <a:gd name="T9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3" h="864">
                  <a:moveTo>
                    <a:pt x="793" y="0"/>
                  </a:moveTo>
                  <a:lnTo>
                    <a:pt x="0" y="508"/>
                  </a:lnTo>
                  <a:lnTo>
                    <a:pt x="0" y="864"/>
                  </a:lnTo>
                  <a:lnTo>
                    <a:pt x="793" y="357"/>
                  </a:lnTo>
                  <a:lnTo>
                    <a:pt x="793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75000"/>
                </a:schemeClr>
              </a:fgClr>
              <a:bgClr>
                <a:schemeClr val="accent3"/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673728" y="2180433"/>
              <a:ext cx="966788" cy="700088"/>
            </a:xfrm>
            <a:custGeom>
              <a:avLst/>
              <a:gdLst>
                <a:gd name="T0" fmla="*/ 609 w 609"/>
                <a:gd name="T1" fmla="*/ 0 h 441"/>
                <a:gd name="T2" fmla="*/ 0 w 609"/>
                <a:gd name="T3" fmla="*/ 390 h 441"/>
                <a:gd name="T4" fmla="*/ 367 w 609"/>
                <a:gd name="T5" fmla="*/ 441 h 441"/>
                <a:gd name="T6" fmla="*/ 609 w 609"/>
                <a:gd name="T7" fmla="*/ 285 h 441"/>
                <a:gd name="T8" fmla="*/ 609 w 609"/>
                <a:gd name="T9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9" h="441">
                  <a:moveTo>
                    <a:pt x="609" y="0"/>
                  </a:moveTo>
                  <a:lnTo>
                    <a:pt x="0" y="390"/>
                  </a:lnTo>
                  <a:lnTo>
                    <a:pt x="367" y="441"/>
                  </a:lnTo>
                  <a:lnTo>
                    <a:pt x="609" y="285"/>
                  </a:lnTo>
                  <a:lnTo>
                    <a:pt x="609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354640" y="2867820"/>
              <a:ext cx="2736849" cy="939800"/>
            </a:xfrm>
            <a:custGeom>
              <a:avLst/>
              <a:gdLst>
                <a:gd name="T0" fmla="*/ 1724 w 1724"/>
                <a:gd name="T1" fmla="*/ 592 h 592"/>
                <a:gd name="T2" fmla="*/ 0 w 1724"/>
                <a:gd name="T3" fmla="*/ 358 h 592"/>
                <a:gd name="T4" fmla="*/ 0 w 1724"/>
                <a:gd name="T5" fmla="*/ 0 h 592"/>
                <a:gd name="T6" fmla="*/ 1724 w 1724"/>
                <a:gd name="T7" fmla="*/ 236 h 592"/>
                <a:gd name="T8" fmla="*/ 1724 w 1724"/>
                <a:gd name="T9" fmla="*/ 59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4" h="592">
                  <a:moveTo>
                    <a:pt x="1724" y="592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1724" y="236"/>
                  </a:lnTo>
                  <a:lnTo>
                    <a:pt x="1724" y="592"/>
                  </a:lnTo>
                  <a:close/>
                </a:path>
              </a:pathLst>
            </a:custGeom>
            <a:solidFill>
              <a:schemeClr val="accent3"/>
            </a:solidFill>
            <a:ln w="3175"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225"/>
                </a:spcAft>
              </a:pPr>
              <a:r>
                <a:rPr lang="en-US" altLang="ko-KR" sz="1500" b="1" dirty="0">
                  <a:solidFill>
                    <a:srgbClr val="FFFFFF"/>
                  </a:solidFill>
                  <a:ea typeface="Roboto Condensed Regular"/>
                </a:rPr>
                <a:t>04</a:t>
              </a:r>
              <a:endParaRPr lang="ko-KR" altLang="en-US" sz="1500" b="1" dirty="0">
                <a:solidFill>
                  <a:srgbClr val="FFFFFF"/>
                </a:solidFill>
                <a:ea typeface="Roboto Condensed Regular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3354640" y="2064545"/>
              <a:ext cx="3995738" cy="1177925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close/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1500" b="1" dirty="0">
                <a:solidFill>
                  <a:srgbClr val="FFFFFF"/>
                </a:solidFill>
                <a:ea typeface="Roboto Condensed Regular"/>
              </a:endParaRPr>
            </a:p>
          </p:txBody>
        </p:sp>
      </p:grpSp>
      <p:grpSp>
        <p:nvGrpSpPr>
          <p:cNvPr id="11" name="그룹 108"/>
          <p:cNvGrpSpPr/>
          <p:nvPr/>
        </p:nvGrpSpPr>
        <p:grpSpPr>
          <a:xfrm>
            <a:off x="3523441" y="3341960"/>
            <a:ext cx="2097118" cy="1127664"/>
            <a:chOff x="3354640" y="2064545"/>
            <a:chExt cx="3995738" cy="1743075"/>
          </a:xfrm>
          <a:effectLst/>
        </p:grpSpPr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4640515" y="2180433"/>
              <a:ext cx="2393950" cy="700088"/>
            </a:xfrm>
            <a:custGeom>
              <a:avLst/>
              <a:gdLst>
                <a:gd name="T0" fmla="*/ 1508 w 1508"/>
                <a:gd name="T1" fmla="*/ 205 h 441"/>
                <a:gd name="T2" fmla="*/ 0 w 1508"/>
                <a:gd name="T3" fmla="*/ 0 h 441"/>
                <a:gd name="T4" fmla="*/ 0 w 1508"/>
                <a:gd name="T5" fmla="*/ 285 h 441"/>
                <a:gd name="T6" fmla="*/ 1140 w 1508"/>
                <a:gd name="T7" fmla="*/ 441 h 441"/>
                <a:gd name="T8" fmla="*/ 1508 w 1508"/>
                <a:gd name="T9" fmla="*/ 205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8" h="441">
                  <a:moveTo>
                    <a:pt x="1508" y="205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1140" y="441"/>
                  </a:lnTo>
                  <a:lnTo>
                    <a:pt x="1508" y="205"/>
                  </a:lnTo>
                  <a:close/>
                </a:path>
              </a:pathLst>
            </a:custGeom>
            <a:pattFill prst="ltUp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6091490" y="2436020"/>
              <a:ext cx="1258888" cy="1371600"/>
            </a:xfrm>
            <a:custGeom>
              <a:avLst/>
              <a:gdLst>
                <a:gd name="T0" fmla="*/ 793 w 793"/>
                <a:gd name="T1" fmla="*/ 0 h 864"/>
                <a:gd name="T2" fmla="*/ 0 w 793"/>
                <a:gd name="T3" fmla="*/ 508 h 864"/>
                <a:gd name="T4" fmla="*/ 0 w 793"/>
                <a:gd name="T5" fmla="*/ 864 h 864"/>
                <a:gd name="T6" fmla="*/ 793 w 793"/>
                <a:gd name="T7" fmla="*/ 357 h 864"/>
                <a:gd name="T8" fmla="*/ 793 w 793"/>
                <a:gd name="T9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3" h="864">
                  <a:moveTo>
                    <a:pt x="793" y="0"/>
                  </a:moveTo>
                  <a:lnTo>
                    <a:pt x="0" y="508"/>
                  </a:lnTo>
                  <a:lnTo>
                    <a:pt x="0" y="864"/>
                  </a:lnTo>
                  <a:lnTo>
                    <a:pt x="793" y="357"/>
                  </a:lnTo>
                  <a:lnTo>
                    <a:pt x="793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75000"/>
                </a:schemeClr>
              </a:fgClr>
              <a:bgClr>
                <a:schemeClr val="accent4"/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3673728" y="2180433"/>
              <a:ext cx="966788" cy="700088"/>
            </a:xfrm>
            <a:custGeom>
              <a:avLst/>
              <a:gdLst>
                <a:gd name="T0" fmla="*/ 609 w 609"/>
                <a:gd name="T1" fmla="*/ 0 h 441"/>
                <a:gd name="T2" fmla="*/ 0 w 609"/>
                <a:gd name="T3" fmla="*/ 390 h 441"/>
                <a:gd name="T4" fmla="*/ 367 w 609"/>
                <a:gd name="T5" fmla="*/ 441 h 441"/>
                <a:gd name="T6" fmla="*/ 609 w 609"/>
                <a:gd name="T7" fmla="*/ 285 h 441"/>
                <a:gd name="T8" fmla="*/ 609 w 609"/>
                <a:gd name="T9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9" h="441">
                  <a:moveTo>
                    <a:pt x="609" y="0"/>
                  </a:moveTo>
                  <a:lnTo>
                    <a:pt x="0" y="390"/>
                  </a:lnTo>
                  <a:lnTo>
                    <a:pt x="367" y="441"/>
                  </a:lnTo>
                  <a:lnTo>
                    <a:pt x="609" y="285"/>
                  </a:lnTo>
                  <a:lnTo>
                    <a:pt x="609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3354640" y="2867820"/>
              <a:ext cx="2736850" cy="939800"/>
            </a:xfrm>
            <a:custGeom>
              <a:avLst/>
              <a:gdLst>
                <a:gd name="T0" fmla="*/ 1724 w 1724"/>
                <a:gd name="T1" fmla="*/ 592 h 592"/>
                <a:gd name="T2" fmla="*/ 0 w 1724"/>
                <a:gd name="T3" fmla="*/ 358 h 592"/>
                <a:gd name="T4" fmla="*/ 0 w 1724"/>
                <a:gd name="T5" fmla="*/ 0 h 592"/>
                <a:gd name="T6" fmla="*/ 1724 w 1724"/>
                <a:gd name="T7" fmla="*/ 236 h 592"/>
                <a:gd name="T8" fmla="*/ 1724 w 1724"/>
                <a:gd name="T9" fmla="*/ 59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4" h="592">
                  <a:moveTo>
                    <a:pt x="1724" y="592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1724" y="236"/>
                  </a:lnTo>
                  <a:lnTo>
                    <a:pt x="1724" y="592"/>
                  </a:lnTo>
                  <a:close/>
                </a:path>
              </a:pathLst>
            </a:custGeom>
            <a:solidFill>
              <a:schemeClr val="accent4"/>
            </a:solidFill>
            <a:ln w="3175"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225"/>
                </a:spcAft>
              </a:pPr>
              <a:r>
                <a:rPr lang="en-US" altLang="ko-KR" sz="1500" b="1" dirty="0">
                  <a:solidFill>
                    <a:srgbClr val="FFFFFF"/>
                  </a:solidFill>
                  <a:ea typeface="Roboto Condensed Regular"/>
                </a:rPr>
                <a:t>03</a:t>
              </a:r>
              <a:endParaRPr lang="ko-KR" altLang="en-US" sz="1500" b="1" dirty="0">
                <a:solidFill>
                  <a:srgbClr val="FFFFFF"/>
                </a:solidFill>
                <a:ea typeface="Roboto Condensed Regular"/>
              </a:endParaRPr>
            </a:p>
          </p:txBody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54640" y="2064545"/>
              <a:ext cx="3995738" cy="1177925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close/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1500" b="1" dirty="0">
                <a:solidFill>
                  <a:srgbClr val="FFFFFF"/>
                </a:solidFill>
                <a:ea typeface="Roboto Condensed Regular"/>
              </a:endParaRPr>
            </a:p>
          </p:txBody>
        </p:sp>
      </p:grpSp>
      <p:grpSp>
        <p:nvGrpSpPr>
          <p:cNvPr id="17" name="그룹 115"/>
          <p:cNvGrpSpPr/>
          <p:nvPr/>
        </p:nvGrpSpPr>
        <p:grpSpPr>
          <a:xfrm>
            <a:off x="3523441" y="2770202"/>
            <a:ext cx="2097118" cy="1127664"/>
            <a:chOff x="3354640" y="2064545"/>
            <a:chExt cx="3995738" cy="1743075"/>
          </a:xfrm>
          <a:effectLst/>
        </p:grpSpPr>
        <p:sp>
          <p:nvSpPr>
            <p:cNvPr id="18" name="Freeform 5"/>
            <p:cNvSpPr>
              <a:spLocks/>
            </p:cNvSpPr>
            <p:nvPr/>
          </p:nvSpPr>
          <p:spPr bwMode="auto">
            <a:xfrm>
              <a:off x="4640515" y="2180433"/>
              <a:ext cx="2393950" cy="700088"/>
            </a:xfrm>
            <a:custGeom>
              <a:avLst/>
              <a:gdLst>
                <a:gd name="T0" fmla="*/ 1508 w 1508"/>
                <a:gd name="T1" fmla="*/ 205 h 441"/>
                <a:gd name="T2" fmla="*/ 0 w 1508"/>
                <a:gd name="T3" fmla="*/ 0 h 441"/>
                <a:gd name="T4" fmla="*/ 0 w 1508"/>
                <a:gd name="T5" fmla="*/ 285 h 441"/>
                <a:gd name="T6" fmla="*/ 1140 w 1508"/>
                <a:gd name="T7" fmla="*/ 441 h 441"/>
                <a:gd name="T8" fmla="*/ 1508 w 1508"/>
                <a:gd name="T9" fmla="*/ 205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8" h="441">
                  <a:moveTo>
                    <a:pt x="1508" y="205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1140" y="441"/>
                  </a:lnTo>
                  <a:lnTo>
                    <a:pt x="1508" y="205"/>
                  </a:lnTo>
                  <a:close/>
                </a:path>
              </a:pathLst>
            </a:custGeom>
            <a:pattFill prst="ltUpDiag">
              <a:fgClr>
                <a:schemeClr val="accent5">
                  <a:lumMod val="50000"/>
                </a:schemeClr>
              </a:fgClr>
              <a:bgClr>
                <a:schemeClr val="accent5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6091490" y="2436020"/>
              <a:ext cx="1258888" cy="1371600"/>
            </a:xfrm>
            <a:custGeom>
              <a:avLst/>
              <a:gdLst>
                <a:gd name="T0" fmla="*/ 793 w 793"/>
                <a:gd name="T1" fmla="*/ 0 h 864"/>
                <a:gd name="T2" fmla="*/ 0 w 793"/>
                <a:gd name="T3" fmla="*/ 508 h 864"/>
                <a:gd name="T4" fmla="*/ 0 w 793"/>
                <a:gd name="T5" fmla="*/ 864 h 864"/>
                <a:gd name="T6" fmla="*/ 793 w 793"/>
                <a:gd name="T7" fmla="*/ 357 h 864"/>
                <a:gd name="T8" fmla="*/ 793 w 793"/>
                <a:gd name="T9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3" h="864">
                  <a:moveTo>
                    <a:pt x="793" y="0"/>
                  </a:moveTo>
                  <a:lnTo>
                    <a:pt x="0" y="508"/>
                  </a:lnTo>
                  <a:lnTo>
                    <a:pt x="0" y="864"/>
                  </a:lnTo>
                  <a:lnTo>
                    <a:pt x="793" y="357"/>
                  </a:lnTo>
                  <a:lnTo>
                    <a:pt x="793" y="0"/>
                  </a:lnTo>
                  <a:close/>
                </a:path>
              </a:pathLst>
            </a:custGeom>
            <a:pattFill prst="dkDnDiag">
              <a:fgClr>
                <a:schemeClr val="accent5">
                  <a:lumMod val="75000"/>
                </a:schemeClr>
              </a:fgClr>
              <a:bgClr>
                <a:schemeClr val="accent5"/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20" name="Freeform 7"/>
            <p:cNvSpPr>
              <a:spLocks/>
            </p:cNvSpPr>
            <p:nvPr/>
          </p:nvSpPr>
          <p:spPr bwMode="auto">
            <a:xfrm>
              <a:off x="3673728" y="2180433"/>
              <a:ext cx="966788" cy="700088"/>
            </a:xfrm>
            <a:custGeom>
              <a:avLst/>
              <a:gdLst>
                <a:gd name="T0" fmla="*/ 609 w 609"/>
                <a:gd name="T1" fmla="*/ 0 h 441"/>
                <a:gd name="T2" fmla="*/ 0 w 609"/>
                <a:gd name="T3" fmla="*/ 390 h 441"/>
                <a:gd name="T4" fmla="*/ 367 w 609"/>
                <a:gd name="T5" fmla="*/ 441 h 441"/>
                <a:gd name="T6" fmla="*/ 609 w 609"/>
                <a:gd name="T7" fmla="*/ 285 h 441"/>
                <a:gd name="T8" fmla="*/ 609 w 609"/>
                <a:gd name="T9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9" h="441">
                  <a:moveTo>
                    <a:pt x="609" y="0"/>
                  </a:moveTo>
                  <a:lnTo>
                    <a:pt x="0" y="390"/>
                  </a:lnTo>
                  <a:lnTo>
                    <a:pt x="367" y="441"/>
                  </a:lnTo>
                  <a:lnTo>
                    <a:pt x="609" y="285"/>
                  </a:lnTo>
                  <a:lnTo>
                    <a:pt x="609" y="0"/>
                  </a:lnTo>
                  <a:close/>
                </a:path>
              </a:pathLst>
            </a:custGeom>
            <a:pattFill prst="dkDnDiag">
              <a:fgClr>
                <a:schemeClr val="accent5">
                  <a:lumMod val="50000"/>
                </a:schemeClr>
              </a:fgClr>
              <a:bgClr>
                <a:schemeClr val="accent5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21" name="Freeform 8"/>
            <p:cNvSpPr>
              <a:spLocks/>
            </p:cNvSpPr>
            <p:nvPr/>
          </p:nvSpPr>
          <p:spPr bwMode="auto">
            <a:xfrm>
              <a:off x="3354640" y="2867820"/>
              <a:ext cx="2736850" cy="939800"/>
            </a:xfrm>
            <a:custGeom>
              <a:avLst/>
              <a:gdLst>
                <a:gd name="T0" fmla="*/ 1724 w 1724"/>
                <a:gd name="T1" fmla="*/ 592 h 592"/>
                <a:gd name="T2" fmla="*/ 0 w 1724"/>
                <a:gd name="T3" fmla="*/ 358 h 592"/>
                <a:gd name="T4" fmla="*/ 0 w 1724"/>
                <a:gd name="T5" fmla="*/ 0 h 592"/>
                <a:gd name="T6" fmla="*/ 1724 w 1724"/>
                <a:gd name="T7" fmla="*/ 236 h 592"/>
                <a:gd name="T8" fmla="*/ 1724 w 1724"/>
                <a:gd name="T9" fmla="*/ 59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4" h="592">
                  <a:moveTo>
                    <a:pt x="1724" y="592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1724" y="236"/>
                  </a:lnTo>
                  <a:lnTo>
                    <a:pt x="1724" y="592"/>
                  </a:lnTo>
                  <a:close/>
                </a:path>
              </a:pathLst>
            </a:custGeom>
            <a:solidFill>
              <a:schemeClr val="accent5"/>
            </a:solidFill>
            <a:ln w="3175"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225"/>
                </a:spcAft>
              </a:pPr>
              <a:r>
                <a:rPr lang="en-US" altLang="ko-KR" sz="1500" b="1" dirty="0">
                  <a:solidFill>
                    <a:srgbClr val="FFFFFF"/>
                  </a:solidFill>
                  <a:ea typeface="Roboto Condensed Regular"/>
                </a:rPr>
                <a:t>02</a:t>
              </a:r>
              <a:endParaRPr lang="ko-KR" altLang="en-US" sz="1500" b="1" dirty="0">
                <a:solidFill>
                  <a:srgbClr val="FFFFFF"/>
                </a:solidFill>
                <a:ea typeface="+mj-ea"/>
              </a:endParaRPr>
            </a:p>
          </p:txBody>
        </p:sp>
        <p:sp>
          <p:nvSpPr>
            <p:cNvPr id="22" name="Freeform 9"/>
            <p:cNvSpPr>
              <a:spLocks noEditPoints="1"/>
            </p:cNvSpPr>
            <p:nvPr/>
          </p:nvSpPr>
          <p:spPr bwMode="auto">
            <a:xfrm>
              <a:off x="3354640" y="2064545"/>
              <a:ext cx="3995738" cy="1177925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close/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1500" b="1" dirty="0">
                <a:solidFill>
                  <a:srgbClr val="FFFFFF"/>
                </a:solidFill>
                <a:ea typeface="Roboto Condensed Regular"/>
              </a:endParaRPr>
            </a:p>
          </p:txBody>
        </p:sp>
      </p:grpSp>
      <p:grpSp>
        <p:nvGrpSpPr>
          <p:cNvPr id="23" name="그룹 11"/>
          <p:cNvGrpSpPr/>
          <p:nvPr/>
        </p:nvGrpSpPr>
        <p:grpSpPr>
          <a:xfrm>
            <a:off x="3523441" y="2198444"/>
            <a:ext cx="2097118" cy="1127664"/>
            <a:chOff x="4129765" y="1474040"/>
            <a:chExt cx="2325491" cy="1014457"/>
          </a:xfrm>
          <a:effectLst/>
        </p:grpSpPr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4878135" y="1541486"/>
              <a:ext cx="1393262" cy="407446"/>
            </a:xfrm>
            <a:custGeom>
              <a:avLst/>
              <a:gdLst>
                <a:gd name="T0" fmla="*/ 1508 w 1508"/>
                <a:gd name="T1" fmla="*/ 205 h 441"/>
                <a:gd name="T2" fmla="*/ 0 w 1508"/>
                <a:gd name="T3" fmla="*/ 0 h 441"/>
                <a:gd name="T4" fmla="*/ 0 w 1508"/>
                <a:gd name="T5" fmla="*/ 285 h 441"/>
                <a:gd name="T6" fmla="*/ 1140 w 1508"/>
                <a:gd name="T7" fmla="*/ 441 h 441"/>
                <a:gd name="T8" fmla="*/ 1508 w 1508"/>
                <a:gd name="T9" fmla="*/ 205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8" h="441">
                  <a:moveTo>
                    <a:pt x="1508" y="205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1140" y="441"/>
                  </a:lnTo>
                  <a:lnTo>
                    <a:pt x="1508" y="205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5722592" y="1690236"/>
              <a:ext cx="732664" cy="798261"/>
            </a:xfrm>
            <a:custGeom>
              <a:avLst/>
              <a:gdLst>
                <a:gd name="T0" fmla="*/ 793 w 793"/>
                <a:gd name="T1" fmla="*/ 0 h 864"/>
                <a:gd name="T2" fmla="*/ 0 w 793"/>
                <a:gd name="T3" fmla="*/ 508 h 864"/>
                <a:gd name="T4" fmla="*/ 0 w 793"/>
                <a:gd name="T5" fmla="*/ 864 h 864"/>
                <a:gd name="T6" fmla="*/ 793 w 793"/>
                <a:gd name="T7" fmla="*/ 357 h 864"/>
                <a:gd name="T8" fmla="*/ 793 w 793"/>
                <a:gd name="T9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3" h="864">
                  <a:moveTo>
                    <a:pt x="793" y="0"/>
                  </a:moveTo>
                  <a:lnTo>
                    <a:pt x="0" y="508"/>
                  </a:lnTo>
                  <a:lnTo>
                    <a:pt x="0" y="864"/>
                  </a:lnTo>
                  <a:lnTo>
                    <a:pt x="793" y="357"/>
                  </a:lnTo>
                  <a:lnTo>
                    <a:pt x="793" y="0"/>
                  </a:lnTo>
                  <a:close/>
                </a:path>
              </a:pathLst>
            </a:custGeom>
            <a:pattFill prst="dkDnDiag">
              <a:fgClr>
                <a:schemeClr val="accent1">
                  <a:lumMod val="75000"/>
                </a:schemeClr>
              </a:fgClr>
              <a:bgClr>
                <a:schemeClr val="accent1"/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4315472" y="1541486"/>
              <a:ext cx="562664" cy="407446"/>
            </a:xfrm>
            <a:custGeom>
              <a:avLst/>
              <a:gdLst>
                <a:gd name="T0" fmla="*/ 609 w 609"/>
                <a:gd name="T1" fmla="*/ 0 h 441"/>
                <a:gd name="T2" fmla="*/ 0 w 609"/>
                <a:gd name="T3" fmla="*/ 390 h 441"/>
                <a:gd name="T4" fmla="*/ 367 w 609"/>
                <a:gd name="T5" fmla="*/ 441 h 441"/>
                <a:gd name="T6" fmla="*/ 609 w 609"/>
                <a:gd name="T7" fmla="*/ 285 h 441"/>
                <a:gd name="T8" fmla="*/ 609 w 609"/>
                <a:gd name="T9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9" h="441">
                  <a:moveTo>
                    <a:pt x="609" y="0"/>
                  </a:moveTo>
                  <a:lnTo>
                    <a:pt x="0" y="390"/>
                  </a:lnTo>
                  <a:lnTo>
                    <a:pt x="367" y="441"/>
                  </a:lnTo>
                  <a:lnTo>
                    <a:pt x="609" y="285"/>
                  </a:lnTo>
                  <a:lnTo>
                    <a:pt x="609" y="0"/>
                  </a:lnTo>
                  <a:close/>
                </a:path>
              </a:pathLst>
            </a:custGeom>
            <a:pattFill prst="dkDn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3175"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4129765" y="1941540"/>
              <a:ext cx="1592827" cy="546957"/>
            </a:xfrm>
            <a:custGeom>
              <a:avLst/>
              <a:gdLst>
                <a:gd name="T0" fmla="*/ 1724 w 1724"/>
                <a:gd name="T1" fmla="*/ 592 h 592"/>
                <a:gd name="T2" fmla="*/ 0 w 1724"/>
                <a:gd name="T3" fmla="*/ 358 h 592"/>
                <a:gd name="T4" fmla="*/ 0 w 1724"/>
                <a:gd name="T5" fmla="*/ 0 h 592"/>
                <a:gd name="T6" fmla="*/ 1724 w 1724"/>
                <a:gd name="T7" fmla="*/ 236 h 592"/>
                <a:gd name="T8" fmla="*/ 1724 w 1724"/>
                <a:gd name="T9" fmla="*/ 59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4" h="592">
                  <a:moveTo>
                    <a:pt x="1724" y="592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1724" y="236"/>
                  </a:lnTo>
                  <a:lnTo>
                    <a:pt x="1724" y="592"/>
                  </a:lnTo>
                  <a:close/>
                </a:path>
              </a:pathLst>
            </a:custGeom>
            <a:solidFill>
              <a:schemeClr val="accent1"/>
            </a:solidFill>
            <a:ln w="3175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r>
                <a:rPr lang="en-US" altLang="ko-KR" sz="1500" b="1" dirty="0">
                  <a:solidFill>
                    <a:srgbClr val="FFFFFF"/>
                  </a:solidFill>
                  <a:ea typeface="+mj-ea"/>
                </a:rPr>
                <a:t>01</a:t>
              </a:r>
              <a:endParaRPr lang="ko-KR" altLang="en-US" sz="1500" b="1" dirty="0">
                <a:solidFill>
                  <a:srgbClr val="FFFFFF"/>
                </a:solidFill>
                <a:ea typeface="+mj-ea"/>
              </a:endParaRPr>
            </a:p>
          </p:txBody>
        </p:sp>
        <p:sp>
          <p:nvSpPr>
            <p:cNvPr id="28" name="Freeform 9"/>
            <p:cNvSpPr>
              <a:spLocks noEditPoints="1"/>
            </p:cNvSpPr>
            <p:nvPr/>
          </p:nvSpPr>
          <p:spPr bwMode="auto">
            <a:xfrm>
              <a:off x="4129765" y="1474040"/>
              <a:ext cx="2325491" cy="685544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close/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  <a:close/>
                </a:path>
              </a:pathLst>
            </a:custGeom>
            <a:pattFill prst="pct10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  <a:ln w="3175"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29" name="Freeform 10"/>
            <p:cNvSpPr>
              <a:spLocks noEditPoints="1"/>
            </p:cNvSpPr>
            <p:nvPr/>
          </p:nvSpPr>
          <p:spPr bwMode="auto">
            <a:xfrm>
              <a:off x="4129765" y="1474040"/>
              <a:ext cx="2325491" cy="685544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</a:path>
              </a:pathLst>
            </a:custGeom>
            <a:solidFill>
              <a:schemeClr val="accent1">
                <a:lumMod val="75000"/>
              </a:schemeClr>
            </a:solidFill>
            <a:ln w="3175"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</p:grpSp>
      <p:cxnSp>
        <p:nvCxnSpPr>
          <p:cNvPr id="30" name="Straight Connector 29"/>
          <p:cNvCxnSpPr/>
          <p:nvPr/>
        </p:nvCxnSpPr>
        <p:spPr>
          <a:xfrm flipH="1">
            <a:off x="3206416" y="2871011"/>
            <a:ext cx="317025" cy="0"/>
          </a:xfrm>
          <a:prstGeom prst="line">
            <a:avLst/>
          </a:prstGeom>
          <a:ln w="12700" cmpd="sng">
            <a:solidFill>
              <a:schemeClr val="accent2"/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3206416" y="4012314"/>
            <a:ext cx="317025" cy="0"/>
          </a:xfrm>
          <a:prstGeom prst="line">
            <a:avLst/>
          </a:prstGeom>
          <a:ln w="12700" cmpd="sng">
            <a:solidFill>
              <a:schemeClr val="accent2"/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5620559" y="3194185"/>
            <a:ext cx="317025" cy="0"/>
          </a:xfrm>
          <a:prstGeom prst="line">
            <a:avLst/>
          </a:prstGeom>
          <a:ln w="12700" cmpd="sng">
            <a:solidFill>
              <a:schemeClr val="accent2"/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5620559" y="4355232"/>
            <a:ext cx="317025" cy="0"/>
          </a:xfrm>
          <a:prstGeom prst="line">
            <a:avLst/>
          </a:prstGeom>
          <a:ln w="12700" cmpd="sng">
            <a:solidFill>
              <a:schemeClr val="accent2"/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183252" y="3316714"/>
            <a:ext cx="2628475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103387" y="3082163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183252" y="4481347"/>
            <a:ext cx="2628475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103387" y="4246795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78884" y="2979718"/>
            <a:ext cx="2628475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057998" y="2745166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78884" y="4133203"/>
            <a:ext cx="2628475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057998" y="3898651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446971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4632" y="986203"/>
            <a:ext cx="475482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Human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Sillhouetes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3" name="Rectangle 33"/>
          <p:cNvSpPr>
            <a:spLocks noChangeArrowheads="1"/>
          </p:cNvSpPr>
          <p:nvPr/>
        </p:nvSpPr>
        <p:spPr bwMode="auto">
          <a:xfrm>
            <a:off x="3202497" y="2048269"/>
            <a:ext cx="1463426" cy="33115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latin typeface="Gotham Light"/>
              <a:cs typeface="Gotham Light"/>
            </a:endParaRPr>
          </a:p>
        </p:txBody>
      </p:sp>
      <p:sp>
        <p:nvSpPr>
          <p:cNvPr id="14" name="Rectangle 33"/>
          <p:cNvSpPr>
            <a:spLocks noChangeArrowheads="1"/>
          </p:cNvSpPr>
          <p:nvPr/>
        </p:nvSpPr>
        <p:spPr bwMode="auto">
          <a:xfrm>
            <a:off x="3202497" y="2623095"/>
            <a:ext cx="1463426" cy="26820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latin typeface="Gotham Light"/>
              <a:cs typeface="Gotham Light"/>
            </a:endParaRPr>
          </a:p>
        </p:txBody>
      </p:sp>
      <p:sp>
        <p:nvSpPr>
          <p:cNvPr id="15" name="Freeform 14"/>
          <p:cNvSpPr>
            <a:spLocks noEditPoints="1"/>
          </p:cNvSpPr>
          <p:nvPr/>
        </p:nvSpPr>
        <p:spPr bwMode="auto">
          <a:xfrm>
            <a:off x="3186603" y="1992442"/>
            <a:ext cx="1512121" cy="3393507"/>
          </a:xfrm>
          <a:custGeom>
            <a:avLst/>
            <a:gdLst>
              <a:gd name="T0" fmla="*/ 2149 w 2149"/>
              <a:gd name="T1" fmla="*/ 4822 h 4822"/>
              <a:gd name="T2" fmla="*/ 0 w 2149"/>
              <a:gd name="T3" fmla="*/ 4822 h 4822"/>
              <a:gd name="T4" fmla="*/ 1908 w 2149"/>
              <a:gd name="T5" fmla="*/ 2537 h 4822"/>
              <a:gd name="T6" fmla="*/ 1815 w 2149"/>
              <a:gd name="T7" fmla="*/ 2696 h 4822"/>
              <a:gd name="T8" fmla="*/ 1771 w 2149"/>
              <a:gd name="T9" fmla="*/ 2693 h 4822"/>
              <a:gd name="T10" fmla="*/ 1722 w 2149"/>
              <a:gd name="T11" fmla="*/ 2731 h 4822"/>
              <a:gd name="T12" fmla="*/ 1723 w 2149"/>
              <a:gd name="T13" fmla="*/ 2701 h 4822"/>
              <a:gd name="T14" fmla="*/ 1639 w 2149"/>
              <a:gd name="T15" fmla="*/ 2641 h 4822"/>
              <a:gd name="T16" fmla="*/ 1515 w 2149"/>
              <a:gd name="T17" fmla="*/ 1952 h 4822"/>
              <a:gd name="T18" fmla="*/ 1421 w 2149"/>
              <a:gd name="T19" fmla="*/ 1855 h 4822"/>
              <a:gd name="T20" fmla="*/ 1497 w 2149"/>
              <a:gd name="T21" fmla="*/ 2803 h 4822"/>
              <a:gd name="T22" fmla="*/ 1410 w 2149"/>
              <a:gd name="T23" fmla="*/ 3831 h 4822"/>
              <a:gd name="T24" fmla="*/ 1392 w 2149"/>
              <a:gd name="T25" fmla="*/ 4618 h 4822"/>
              <a:gd name="T26" fmla="*/ 1122 w 2149"/>
              <a:gd name="T27" fmla="*/ 4587 h 4822"/>
              <a:gd name="T28" fmla="*/ 1155 w 2149"/>
              <a:gd name="T29" fmla="*/ 4341 h 4822"/>
              <a:gd name="T30" fmla="*/ 1139 w 2149"/>
              <a:gd name="T31" fmla="*/ 3484 h 4822"/>
              <a:gd name="T32" fmla="*/ 1096 w 2149"/>
              <a:gd name="T33" fmla="*/ 2642 h 4822"/>
              <a:gd name="T34" fmla="*/ 1074 w 2149"/>
              <a:gd name="T35" fmla="*/ 2646 h 4822"/>
              <a:gd name="T36" fmla="*/ 1036 w 2149"/>
              <a:gd name="T37" fmla="*/ 3159 h 4822"/>
              <a:gd name="T38" fmla="*/ 1027 w 2149"/>
              <a:gd name="T39" fmla="*/ 3901 h 4822"/>
              <a:gd name="T40" fmla="*/ 1018 w 2149"/>
              <a:gd name="T41" fmla="*/ 4504 h 4822"/>
              <a:gd name="T42" fmla="*/ 729 w 2149"/>
              <a:gd name="T43" fmla="*/ 4687 h 4822"/>
              <a:gd name="T44" fmla="*/ 849 w 2149"/>
              <a:gd name="T45" fmla="*/ 4298 h 4822"/>
              <a:gd name="T46" fmla="*/ 735 w 2149"/>
              <a:gd name="T47" fmla="*/ 3293 h 4822"/>
              <a:gd name="T48" fmla="*/ 694 w 2149"/>
              <a:gd name="T49" fmla="*/ 2078 h 4822"/>
              <a:gd name="T50" fmla="*/ 647 w 2149"/>
              <a:gd name="T51" fmla="*/ 1784 h 4822"/>
              <a:gd name="T52" fmla="*/ 513 w 2149"/>
              <a:gd name="T53" fmla="*/ 2419 h 4822"/>
              <a:gd name="T54" fmla="*/ 470 w 2149"/>
              <a:gd name="T55" fmla="*/ 2697 h 4822"/>
              <a:gd name="T56" fmla="*/ 424 w 2149"/>
              <a:gd name="T57" fmla="*/ 2686 h 4822"/>
              <a:gd name="T58" fmla="*/ 378 w 2149"/>
              <a:gd name="T59" fmla="*/ 2693 h 4822"/>
              <a:gd name="T60" fmla="*/ 377 w 2149"/>
              <a:gd name="T61" fmla="*/ 2693 h 4822"/>
              <a:gd name="T62" fmla="*/ 284 w 2149"/>
              <a:gd name="T63" fmla="*/ 2489 h 4822"/>
              <a:gd name="T64" fmla="*/ 249 w 2149"/>
              <a:gd name="T65" fmla="*/ 2466 h 4822"/>
              <a:gd name="T66" fmla="*/ 376 w 2149"/>
              <a:gd name="T67" fmla="*/ 2267 h 4822"/>
              <a:gd name="T68" fmla="*/ 411 w 2149"/>
              <a:gd name="T69" fmla="*/ 1837 h 4822"/>
              <a:gd name="T70" fmla="*/ 479 w 2149"/>
              <a:gd name="T71" fmla="*/ 1132 h 4822"/>
              <a:gd name="T72" fmla="*/ 924 w 2149"/>
              <a:gd name="T73" fmla="*/ 869 h 4822"/>
              <a:gd name="T74" fmla="*/ 890 w 2149"/>
              <a:gd name="T75" fmla="*/ 644 h 4822"/>
              <a:gd name="T76" fmla="*/ 867 w 2149"/>
              <a:gd name="T77" fmla="*/ 519 h 4822"/>
              <a:gd name="T78" fmla="*/ 959 w 2149"/>
              <a:gd name="T79" fmla="*/ 226 h 4822"/>
              <a:gd name="T80" fmla="*/ 1074 w 2149"/>
              <a:gd name="T81" fmla="*/ 204 h 4822"/>
              <a:gd name="T82" fmla="*/ 1293 w 2149"/>
              <a:gd name="T83" fmla="*/ 351 h 4822"/>
              <a:gd name="T84" fmla="*/ 1275 w 2149"/>
              <a:gd name="T85" fmla="*/ 641 h 4822"/>
              <a:gd name="T86" fmla="*/ 1206 w 2149"/>
              <a:gd name="T87" fmla="*/ 764 h 4822"/>
              <a:gd name="T88" fmla="*/ 1536 w 2149"/>
              <a:gd name="T89" fmla="*/ 986 h 4822"/>
              <a:gd name="T90" fmla="*/ 1673 w 2149"/>
              <a:gd name="T91" fmla="*/ 1633 h 4822"/>
              <a:gd name="T92" fmla="*/ 1772 w 2149"/>
              <a:gd name="T93" fmla="*/ 2267 h 4822"/>
              <a:gd name="T94" fmla="*/ 1878 w 2149"/>
              <a:gd name="T95" fmla="*/ 2383 h 48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149" h="4822">
                <a:moveTo>
                  <a:pt x="0" y="4822"/>
                </a:moveTo>
                <a:lnTo>
                  <a:pt x="0" y="4822"/>
                </a:lnTo>
                <a:lnTo>
                  <a:pt x="2149" y="4822"/>
                </a:lnTo>
                <a:lnTo>
                  <a:pt x="2149" y="0"/>
                </a:lnTo>
                <a:lnTo>
                  <a:pt x="0" y="0"/>
                </a:lnTo>
                <a:lnTo>
                  <a:pt x="0" y="4822"/>
                </a:lnTo>
                <a:close/>
                <a:moveTo>
                  <a:pt x="1949" y="2529"/>
                </a:moveTo>
                <a:lnTo>
                  <a:pt x="1949" y="2529"/>
                </a:lnTo>
                <a:cubicBezTo>
                  <a:pt x="1947" y="2542"/>
                  <a:pt x="1929" y="2544"/>
                  <a:pt x="1908" y="2537"/>
                </a:cubicBezTo>
                <a:cubicBezTo>
                  <a:pt x="1888" y="2530"/>
                  <a:pt x="1874" y="2508"/>
                  <a:pt x="1865" y="2489"/>
                </a:cubicBezTo>
                <a:cubicBezTo>
                  <a:pt x="1852" y="2463"/>
                  <a:pt x="1836" y="2480"/>
                  <a:pt x="1831" y="2522"/>
                </a:cubicBezTo>
                <a:cubicBezTo>
                  <a:pt x="1826" y="2558"/>
                  <a:pt x="1816" y="2681"/>
                  <a:pt x="1815" y="2696"/>
                </a:cubicBezTo>
                <a:cubicBezTo>
                  <a:pt x="1811" y="2729"/>
                  <a:pt x="1766" y="2721"/>
                  <a:pt x="1771" y="2693"/>
                </a:cubicBezTo>
                <a:lnTo>
                  <a:pt x="1771" y="2691"/>
                </a:lnTo>
                <a:cubicBezTo>
                  <a:pt x="1771" y="2691"/>
                  <a:pt x="1771" y="2692"/>
                  <a:pt x="1771" y="2693"/>
                </a:cubicBezTo>
                <a:lnTo>
                  <a:pt x="1771" y="2693"/>
                </a:lnTo>
                <a:cubicBezTo>
                  <a:pt x="1768" y="2712"/>
                  <a:pt x="1766" y="2728"/>
                  <a:pt x="1766" y="2733"/>
                </a:cubicBezTo>
                <a:cubicBezTo>
                  <a:pt x="1762" y="2766"/>
                  <a:pt x="1718" y="2758"/>
                  <a:pt x="1722" y="2731"/>
                </a:cubicBezTo>
                <a:lnTo>
                  <a:pt x="1725" y="2686"/>
                </a:lnTo>
                <a:lnTo>
                  <a:pt x="1725" y="2686"/>
                </a:lnTo>
                <a:cubicBezTo>
                  <a:pt x="1724" y="2693"/>
                  <a:pt x="1723" y="2699"/>
                  <a:pt x="1723" y="2701"/>
                </a:cubicBezTo>
                <a:cubicBezTo>
                  <a:pt x="1719" y="2734"/>
                  <a:pt x="1673" y="2736"/>
                  <a:pt x="1678" y="2697"/>
                </a:cubicBezTo>
                <a:lnTo>
                  <a:pt x="1682" y="2650"/>
                </a:lnTo>
                <a:cubicBezTo>
                  <a:pt x="1678" y="2679"/>
                  <a:pt x="1638" y="2674"/>
                  <a:pt x="1639" y="2641"/>
                </a:cubicBezTo>
                <a:cubicBezTo>
                  <a:pt x="1641" y="2610"/>
                  <a:pt x="1631" y="2467"/>
                  <a:pt x="1635" y="2419"/>
                </a:cubicBezTo>
                <a:cubicBezTo>
                  <a:pt x="1639" y="2371"/>
                  <a:pt x="1655" y="2357"/>
                  <a:pt x="1655" y="2317"/>
                </a:cubicBezTo>
                <a:cubicBezTo>
                  <a:pt x="1655" y="2277"/>
                  <a:pt x="1531" y="2014"/>
                  <a:pt x="1515" y="1952"/>
                </a:cubicBezTo>
                <a:cubicBezTo>
                  <a:pt x="1499" y="1890"/>
                  <a:pt x="1503" y="1814"/>
                  <a:pt x="1502" y="1784"/>
                </a:cubicBezTo>
                <a:cubicBezTo>
                  <a:pt x="1500" y="1754"/>
                  <a:pt x="1473" y="1712"/>
                  <a:pt x="1487" y="1531"/>
                </a:cubicBezTo>
                <a:cubicBezTo>
                  <a:pt x="1471" y="1662"/>
                  <a:pt x="1424" y="1786"/>
                  <a:pt x="1421" y="1855"/>
                </a:cubicBezTo>
                <a:cubicBezTo>
                  <a:pt x="1418" y="1925"/>
                  <a:pt x="1439" y="2019"/>
                  <a:pt x="1454" y="2078"/>
                </a:cubicBezTo>
                <a:cubicBezTo>
                  <a:pt x="1470" y="2138"/>
                  <a:pt x="1497" y="2253"/>
                  <a:pt x="1500" y="2328"/>
                </a:cubicBezTo>
                <a:cubicBezTo>
                  <a:pt x="1503" y="2403"/>
                  <a:pt x="1517" y="2646"/>
                  <a:pt x="1497" y="2803"/>
                </a:cubicBezTo>
                <a:cubicBezTo>
                  <a:pt x="1478" y="2961"/>
                  <a:pt x="1419" y="3228"/>
                  <a:pt x="1413" y="3293"/>
                </a:cubicBezTo>
                <a:cubicBezTo>
                  <a:pt x="1408" y="3359"/>
                  <a:pt x="1390" y="3420"/>
                  <a:pt x="1387" y="3506"/>
                </a:cubicBezTo>
                <a:cubicBezTo>
                  <a:pt x="1384" y="3591"/>
                  <a:pt x="1401" y="3709"/>
                  <a:pt x="1410" y="3831"/>
                </a:cubicBezTo>
                <a:cubicBezTo>
                  <a:pt x="1418" y="3953"/>
                  <a:pt x="1323" y="4212"/>
                  <a:pt x="1300" y="4298"/>
                </a:cubicBezTo>
                <a:cubicBezTo>
                  <a:pt x="1276" y="4383"/>
                  <a:pt x="1299" y="4463"/>
                  <a:pt x="1299" y="4505"/>
                </a:cubicBezTo>
                <a:cubicBezTo>
                  <a:pt x="1299" y="4548"/>
                  <a:pt x="1366" y="4605"/>
                  <a:pt x="1392" y="4618"/>
                </a:cubicBezTo>
                <a:cubicBezTo>
                  <a:pt x="1419" y="4632"/>
                  <a:pt x="1455" y="4687"/>
                  <a:pt x="1419" y="4687"/>
                </a:cubicBezTo>
                <a:lnTo>
                  <a:pt x="1116" y="4687"/>
                </a:lnTo>
                <a:cubicBezTo>
                  <a:pt x="1093" y="4687"/>
                  <a:pt x="1113" y="4619"/>
                  <a:pt x="1122" y="4587"/>
                </a:cubicBezTo>
                <a:cubicBezTo>
                  <a:pt x="1132" y="4555"/>
                  <a:pt x="1132" y="4525"/>
                  <a:pt x="1131" y="4504"/>
                </a:cubicBezTo>
                <a:cubicBezTo>
                  <a:pt x="1129" y="4483"/>
                  <a:pt x="1127" y="4447"/>
                  <a:pt x="1132" y="4429"/>
                </a:cubicBezTo>
                <a:cubicBezTo>
                  <a:pt x="1137" y="4412"/>
                  <a:pt x="1153" y="4381"/>
                  <a:pt x="1155" y="4341"/>
                </a:cubicBezTo>
                <a:cubicBezTo>
                  <a:pt x="1156" y="4300"/>
                  <a:pt x="1129" y="3991"/>
                  <a:pt x="1121" y="3901"/>
                </a:cubicBezTo>
                <a:cubicBezTo>
                  <a:pt x="1113" y="3810"/>
                  <a:pt x="1106" y="3762"/>
                  <a:pt x="1118" y="3686"/>
                </a:cubicBezTo>
                <a:cubicBezTo>
                  <a:pt x="1129" y="3610"/>
                  <a:pt x="1145" y="3531"/>
                  <a:pt x="1139" y="3484"/>
                </a:cubicBezTo>
                <a:cubicBezTo>
                  <a:pt x="1132" y="3436"/>
                  <a:pt x="1108" y="3246"/>
                  <a:pt x="1113" y="3159"/>
                </a:cubicBezTo>
                <a:cubicBezTo>
                  <a:pt x="1117" y="3072"/>
                  <a:pt x="1129" y="2969"/>
                  <a:pt x="1126" y="2882"/>
                </a:cubicBezTo>
                <a:cubicBezTo>
                  <a:pt x="1122" y="2795"/>
                  <a:pt x="1098" y="2662"/>
                  <a:pt x="1096" y="2642"/>
                </a:cubicBezTo>
                <a:cubicBezTo>
                  <a:pt x="1089" y="2646"/>
                  <a:pt x="1074" y="2646"/>
                  <a:pt x="1074" y="2646"/>
                </a:cubicBezTo>
                <a:lnTo>
                  <a:pt x="1074" y="2646"/>
                </a:lnTo>
                <a:lnTo>
                  <a:pt x="1074" y="2646"/>
                </a:lnTo>
                <a:cubicBezTo>
                  <a:pt x="1074" y="2646"/>
                  <a:pt x="1059" y="2646"/>
                  <a:pt x="1052" y="2642"/>
                </a:cubicBezTo>
                <a:cubicBezTo>
                  <a:pt x="1050" y="2662"/>
                  <a:pt x="1026" y="2795"/>
                  <a:pt x="1023" y="2882"/>
                </a:cubicBezTo>
                <a:cubicBezTo>
                  <a:pt x="1019" y="2969"/>
                  <a:pt x="1031" y="3072"/>
                  <a:pt x="1036" y="3159"/>
                </a:cubicBezTo>
                <a:cubicBezTo>
                  <a:pt x="1041" y="3246"/>
                  <a:pt x="1016" y="3436"/>
                  <a:pt x="1010" y="3484"/>
                </a:cubicBezTo>
                <a:cubicBezTo>
                  <a:pt x="1003" y="3531"/>
                  <a:pt x="1019" y="3610"/>
                  <a:pt x="1031" y="3686"/>
                </a:cubicBezTo>
                <a:cubicBezTo>
                  <a:pt x="1042" y="3762"/>
                  <a:pt x="1035" y="3810"/>
                  <a:pt x="1027" y="3901"/>
                </a:cubicBezTo>
                <a:cubicBezTo>
                  <a:pt x="1019" y="3991"/>
                  <a:pt x="992" y="4300"/>
                  <a:pt x="993" y="4341"/>
                </a:cubicBezTo>
                <a:cubicBezTo>
                  <a:pt x="995" y="4381"/>
                  <a:pt x="1011" y="4412"/>
                  <a:pt x="1016" y="4429"/>
                </a:cubicBezTo>
                <a:cubicBezTo>
                  <a:pt x="1021" y="4447"/>
                  <a:pt x="1019" y="4483"/>
                  <a:pt x="1018" y="4504"/>
                </a:cubicBezTo>
                <a:cubicBezTo>
                  <a:pt x="1016" y="4525"/>
                  <a:pt x="1016" y="4555"/>
                  <a:pt x="1026" y="4587"/>
                </a:cubicBezTo>
                <a:cubicBezTo>
                  <a:pt x="1036" y="4619"/>
                  <a:pt x="1055" y="4687"/>
                  <a:pt x="1033" y="4687"/>
                </a:cubicBezTo>
                <a:lnTo>
                  <a:pt x="729" y="4687"/>
                </a:lnTo>
                <a:cubicBezTo>
                  <a:pt x="693" y="4687"/>
                  <a:pt x="729" y="4632"/>
                  <a:pt x="756" y="4618"/>
                </a:cubicBezTo>
                <a:cubicBezTo>
                  <a:pt x="782" y="4605"/>
                  <a:pt x="849" y="4548"/>
                  <a:pt x="849" y="4505"/>
                </a:cubicBezTo>
                <a:cubicBezTo>
                  <a:pt x="849" y="4463"/>
                  <a:pt x="872" y="4383"/>
                  <a:pt x="849" y="4298"/>
                </a:cubicBezTo>
                <a:cubicBezTo>
                  <a:pt x="825" y="4212"/>
                  <a:pt x="730" y="3953"/>
                  <a:pt x="739" y="3831"/>
                </a:cubicBezTo>
                <a:cubicBezTo>
                  <a:pt x="747" y="3709"/>
                  <a:pt x="764" y="3591"/>
                  <a:pt x="761" y="3506"/>
                </a:cubicBezTo>
                <a:cubicBezTo>
                  <a:pt x="759" y="3420"/>
                  <a:pt x="740" y="3359"/>
                  <a:pt x="735" y="3293"/>
                </a:cubicBezTo>
                <a:cubicBezTo>
                  <a:pt x="729" y="3228"/>
                  <a:pt x="671" y="2961"/>
                  <a:pt x="651" y="2803"/>
                </a:cubicBezTo>
                <a:cubicBezTo>
                  <a:pt x="631" y="2646"/>
                  <a:pt x="645" y="2403"/>
                  <a:pt x="648" y="2328"/>
                </a:cubicBezTo>
                <a:cubicBezTo>
                  <a:pt x="651" y="2253"/>
                  <a:pt x="679" y="2138"/>
                  <a:pt x="694" y="2078"/>
                </a:cubicBezTo>
                <a:cubicBezTo>
                  <a:pt x="709" y="2019"/>
                  <a:pt x="730" y="1925"/>
                  <a:pt x="727" y="1855"/>
                </a:cubicBezTo>
                <a:cubicBezTo>
                  <a:pt x="725" y="1786"/>
                  <a:pt x="677" y="1662"/>
                  <a:pt x="661" y="1531"/>
                </a:cubicBezTo>
                <a:cubicBezTo>
                  <a:pt x="675" y="1712"/>
                  <a:pt x="648" y="1754"/>
                  <a:pt x="647" y="1784"/>
                </a:cubicBezTo>
                <a:cubicBezTo>
                  <a:pt x="645" y="1814"/>
                  <a:pt x="649" y="1890"/>
                  <a:pt x="633" y="1952"/>
                </a:cubicBezTo>
                <a:cubicBezTo>
                  <a:pt x="617" y="2014"/>
                  <a:pt x="493" y="2277"/>
                  <a:pt x="493" y="2317"/>
                </a:cubicBezTo>
                <a:cubicBezTo>
                  <a:pt x="493" y="2357"/>
                  <a:pt x="509" y="2371"/>
                  <a:pt x="513" y="2419"/>
                </a:cubicBezTo>
                <a:cubicBezTo>
                  <a:pt x="517" y="2467"/>
                  <a:pt x="508" y="2610"/>
                  <a:pt x="509" y="2641"/>
                </a:cubicBezTo>
                <a:cubicBezTo>
                  <a:pt x="510" y="2674"/>
                  <a:pt x="470" y="2679"/>
                  <a:pt x="466" y="2650"/>
                </a:cubicBezTo>
                <a:lnTo>
                  <a:pt x="470" y="2697"/>
                </a:lnTo>
                <a:cubicBezTo>
                  <a:pt x="475" y="2736"/>
                  <a:pt x="429" y="2734"/>
                  <a:pt x="425" y="2701"/>
                </a:cubicBezTo>
                <a:cubicBezTo>
                  <a:pt x="425" y="2699"/>
                  <a:pt x="425" y="2693"/>
                  <a:pt x="424" y="2686"/>
                </a:cubicBezTo>
                <a:lnTo>
                  <a:pt x="424" y="2686"/>
                </a:lnTo>
                <a:lnTo>
                  <a:pt x="426" y="2731"/>
                </a:lnTo>
                <a:cubicBezTo>
                  <a:pt x="431" y="2758"/>
                  <a:pt x="386" y="2766"/>
                  <a:pt x="382" y="2733"/>
                </a:cubicBezTo>
                <a:cubicBezTo>
                  <a:pt x="382" y="2728"/>
                  <a:pt x="380" y="2712"/>
                  <a:pt x="378" y="2693"/>
                </a:cubicBezTo>
                <a:lnTo>
                  <a:pt x="378" y="2693"/>
                </a:lnTo>
                <a:cubicBezTo>
                  <a:pt x="378" y="2692"/>
                  <a:pt x="378" y="2691"/>
                  <a:pt x="378" y="2691"/>
                </a:cubicBezTo>
                <a:lnTo>
                  <a:pt x="377" y="2693"/>
                </a:lnTo>
                <a:cubicBezTo>
                  <a:pt x="382" y="2721"/>
                  <a:pt x="337" y="2729"/>
                  <a:pt x="334" y="2696"/>
                </a:cubicBezTo>
                <a:cubicBezTo>
                  <a:pt x="332" y="2681"/>
                  <a:pt x="322" y="2558"/>
                  <a:pt x="317" y="2522"/>
                </a:cubicBezTo>
                <a:cubicBezTo>
                  <a:pt x="312" y="2480"/>
                  <a:pt x="296" y="2463"/>
                  <a:pt x="284" y="2489"/>
                </a:cubicBezTo>
                <a:cubicBezTo>
                  <a:pt x="275" y="2508"/>
                  <a:pt x="260" y="2530"/>
                  <a:pt x="240" y="2537"/>
                </a:cubicBezTo>
                <a:cubicBezTo>
                  <a:pt x="220" y="2544"/>
                  <a:pt x="201" y="2542"/>
                  <a:pt x="200" y="2529"/>
                </a:cubicBezTo>
                <a:cubicBezTo>
                  <a:pt x="198" y="2514"/>
                  <a:pt x="240" y="2498"/>
                  <a:pt x="249" y="2466"/>
                </a:cubicBezTo>
                <a:cubicBezTo>
                  <a:pt x="257" y="2434"/>
                  <a:pt x="265" y="2399"/>
                  <a:pt x="270" y="2383"/>
                </a:cubicBezTo>
                <a:cubicBezTo>
                  <a:pt x="276" y="2367"/>
                  <a:pt x="313" y="2336"/>
                  <a:pt x="337" y="2316"/>
                </a:cubicBezTo>
                <a:cubicBezTo>
                  <a:pt x="348" y="2307"/>
                  <a:pt x="362" y="2288"/>
                  <a:pt x="376" y="2267"/>
                </a:cubicBezTo>
                <a:cubicBezTo>
                  <a:pt x="377" y="2267"/>
                  <a:pt x="377" y="2267"/>
                  <a:pt x="377" y="2267"/>
                </a:cubicBezTo>
                <a:cubicBezTo>
                  <a:pt x="395" y="2189"/>
                  <a:pt x="399" y="2118"/>
                  <a:pt x="406" y="2061"/>
                </a:cubicBezTo>
                <a:cubicBezTo>
                  <a:pt x="413" y="2004"/>
                  <a:pt x="392" y="1892"/>
                  <a:pt x="411" y="1837"/>
                </a:cubicBezTo>
                <a:cubicBezTo>
                  <a:pt x="429" y="1782"/>
                  <a:pt x="473" y="1697"/>
                  <a:pt x="475" y="1633"/>
                </a:cubicBezTo>
                <a:cubicBezTo>
                  <a:pt x="477" y="1569"/>
                  <a:pt x="461" y="1379"/>
                  <a:pt x="461" y="1325"/>
                </a:cubicBezTo>
                <a:cubicBezTo>
                  <a:pt x="461" y="1270"/>
                  <a:pt x="454" y="1192"/>
                  <a:pt x="479" y="1132"/>
                </a:cubicBezTo>
                <a:cubicBezTo>
                  <a:pt x="505" y="1073"/>
                  <a:pt x="555" y="1000"/>
                  <a:pt x="612" y="986"/>
                </a:cubicBezTo>
                <a:cubicBezTo>
                  <a:pt x="669" y="972"/>
                  <a:pt x="733" y="966"/>
                  <a:pt x="754" y="956"/>
                </a:cubicBezTo>
                <a:cubicBezTo>
                  <a:pt x="774" y="947"/>
                  <a:pt x="915" y="869"/>
                  <a:pt x="924" y="869"/>
                </a:cubicBezTo>
                <a:cubicBezTo>
                  <a:pt x="934" y="869"/>
                  <a:pt x="944" y="809"/>
                  <a:pt x="942" y="764"/>
                </a:cubicBezTo>
                <a:cubicBezTo>
                  <a:pt x="927" y="759"/>
                  <a:pt x="910" y="722"/>
                  <a:pt x="905" y="703"/>
                </a:cubicBezTo>
                <a:cubicBezTo>
                  <a:pt x="901" y="685"/>
                  <a:pt x="893" y="657"/>
                  <a:pt x="890" y="644"/>
                </a:cubicBezTo>
                <a:cubicBezTo>
                  <a:pt x="888" y="649"/>
                  <a:pt x="878" y="647"/>
                  <a:pt x="873" y="641"/>
                </a:cubicBezTo>
                <a:cubicBezTo>
                  <a:pt x="860" y="627"/>
                  <a:pt x="864" y="599"/>
                  <a:pt x="849" y="574"/>
                </a:cubicBezTo>
                <a:cubicBezTo>
                  <a:pt x="816" y="518"/>
                  <a:pt x="858" y="519"/>
                  <a:pt x="867" y="519"/>
                </a:cubicBezTo>
                <a:cubicBezTo>
                  <a:pt x="862" y="512"/>
                  <a:pt x="844" y="377"/>
                  <a:pt x="855" y="351"/>
                </a:cubicBezTo>
                <a:cubicBezTo>
                  <a:pt x="866" y="325"/>
                  <a:pt x="881" y="278"/>
                  <a:pt x="908" y="266"/>
                </a:cubicBezTo>
                <a:cubicBezTo>
                  <a:pt x="922" y="259"/>
                  <a:pt x="940" y="230"/>
                  <a:pt x="959" y="226"/>
                </a:cubicBezTo>
                <a:cubicBezTo>
                  <a:pt x="972" y="223"/>
                  <a:pt x="1015" y="204"/>
                  <a:pt x="1074" y="204"/>
                </a:cubicBezTo>
                <a:lnTo>
                  <a:pt x="1074" y="204"/>
                </a:lnTo>
                <a:lnTo>
                  <a:pt x="1074" y="204"/>
                </a:lnTo>
                <a:cubicBezTo>
                  <a:pt x="1134" y="204"/>
                  <a:pt x="1176" y="223"/>
                  <a:pt x="1189" y="226"/>
                </a:cubicBezTo>
                <a:cubicBezTo>
                  <a:pt x="1209" y="230"/>
                  <a:pt x="1227" y="259"/>
                  <a:pt x="1241" y="266"/>
                </a:cubicBezTo>
                <a:cubicBezTo>
                  <a:pt x="1267" y="278"/>
                  <a:pt x="1282" y="325"/>
                  <a:pt x="1293" y="351"/>
                </a:cubicBezTo>
                <a:cubicBezTo>
                  <a:pt x="1305" y="377"/>
                  <a:pt x="1286" y="512"/>
                  <a:pt x="1281" y="519"/>
                </a:cubicBezTo>
                <a:cubicBezTo>
                  <a:pt x="1290" y="519"/>
                  <a:pt x="1332" y="518"/>
                  <a:pt x="1299" y="574"/>
                </a:cubicBezTo>
                <a:cubicBezTo>
                  <a:pt x="1285" y="599"/>
                  <a:pt x="1288" y="627"/>
                  <a:pt x="1275" y="641"/>
                </a:cubicBezTo>
                <a:cubicBezTo>
                  <a:pt x="1270" y="647"/>
                  <a:pt x="1260" y="649"/>
                  <a:pt x="1259" y="644"/>
                </a:cubicBezTo>
                <a:cubicBezTo>
                  <a:pt x="1255" y="657"/>
                  <a:pt x="1248" y="685"/>
                  <a:pt x="1243" y="703"/>
                </a:cubicBezTo>
                <a:cubicBezTo>
                  <a:pt x="1238" y="722"/>
                  <a:pt x="1221" y="759"/>
                  <a:pt x="1206" y="764"/>
                </a:cubicBezTo>
                <a:cubicBezTo>
                  <a:pt x="1204" y="809"/>
                  <a:pt x="1215" y="869"/>
                  <a:pt x="1224" y="869"/>
                </a:cubicBezTo>
                <a:cubicBezTo>
                  <a:pt x="1233" y="869"/>
                  <a:pt x="1374" y="947"/>
                  <a:pt x="1394" y="956"/>
                </a:cubicBezTo>
                <a:cubicBezTo>
                  <a:pt x="1415" y="966"/>
                  <a:pt x="1479" y="972"/>
                  <a:pt x="1536" y="986"/>
                </a:cubicBezTo>
                <a:cubicBezTo>
                  <a:pt x="1593" y="1000"/>
                  <a:pt x="1644" y="1073"/>
                  <a:pt x="1669" y="1132"/>
                </a:cubicBezTo>
                <a:cubicBezTo>
                  <a:pt x="1694" y="1192"/>
                  <a:pt x="1687" y="1270"/>
                  <a:pt x="1687" y="1325"/>
                </a:cubicBezTo>
                <a:cubicBezTo>
                  <a:pt x="1687" y="1379"/>
                  <a:pt x="1671" y="1569"/>
                  <a:pt x="1673" y="1633"/>
                </a:cubicBezTo>
                <a:cubicBezTo>
                  <a:pt x="1676" y="1697"/>
                  <a:pt x="1719" y="1782"/>
                  <a:pt x="1737" y="1837"/>
                </a:cubicBezTo>
                <a:cubicBezTo>
                  <a:pt x="1756" y="1892"/>
                  <a:pt x="1735" y="2004"/>
                  <a:pt x="1742" y="2061"/>
                </a:cubicBezTo>
                <a:cubicBezTo>
                  <a:pt x="1749" y="2118"/>
                  <a:pt x="1753" y="2189"/>
                  <a:pt x="1772" y="2267"/>
                </a:cubicBezTo>
                <a:cubicBezTo>
                  <a:pt x="1772" y="2267"/>
                  <a:pt x="1772" y="2267"/>
                  <a:pt x="1772" y="2267"/>
                </a:cubicBezTo>
                <a:cubicBezTo>
                  <a:pt x="1786" y="2288"/>
                  <a:pt x="1801" y="2307"/>
                  <a:pt x="1811" y="2316"/>
                </a:cubicBezTo>
                <a:cubicBezTo>
                  <a:pt x="1836" y="2336"/>
                  <a:pt x="1872" y="2367"/>
                  <a:pt x="1878" y="2383"/>
                </a:cubicBezTo>
                <a:cubicBezTo>
                  <a:pt x="1884" y="2399"/>
                  <a:pt x="1891" y="2434"/>
                  <a:pt x="1900" y="2466"/>
                </a:cubicBezTo>
                <a:cubicBezTo>
                  <a:pt x="1908" y="2498"/>
                  <a:pt x="1951" y="2514"/>
                  <a:pt x="1949" y="2529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1205343" y="2618702"/>
            <a:ext cx="2801173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Rectangle 33"/>
          <p:cNvSpPr>
            <a:spLocks noChangeArrowheads="1"/>
          </p:cNvSpPr>
          <p:nvPr/>
        </p:nvSpPr>
        <p:spPr bwMode="auto">
          <a:xfrm>
            <a:off x="4624674" y="2048269"/>
            <a:ext cx="1463426" cy="33115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latin typeface="Gotham Light"/>
              <a:cs typeface="Gotham Light"/>
            </a:endParaRPr>
          </a:p>
        </p:txBody>
      </p:sp>
      <p:sp>
        <p:nvSpPr>
          <p:cNvPr id="21" name="Rectangle 33"/>
          <p:cNvSpPr>
            <a:spLocks noChangeArrowheads="1"/>
          </p:cNvSpPr>
          <p:nvPr/>
        </p:nvSpPr>
        <p:spPr bwMode="auto">
          <a:xfrm>
            <a:off x="4681817" y="3558623"/>
            <a:ext cx="1463426" cy="180116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latin typeface="Gotham Light"/>
              <a:cs typeface="Gotham Light"/>
            </a:endParaRPr>
          </a:p>
        </p:txBody>
      </p:sp>
      <p:sp>
        <p:nvSpPr>
          <p:cNvPr id="22" name="Freeform 9"/>
          <p:cNvSpPr>
            <a:spLocks noEditPoints="1"/>
          </p:cNvSpPr>
          <p:nvPr/>
        </p:nvSpPr>
        <p:spPr bwMode="auto">
          <a:xfrm>
            <a:off x="4623046" y="1892061"/>
            <a:ext cx="1606544" cy="3469267"/>
          </a:xfrm>
          <a:custGeom>
            <a:avLst/>
            <a:gdLst>
              <a:gd name="T0" fmla="*/ 0 w 2149"/>
              <a:gd name="T1" fmla="*/ 4822 h 4822"/>
              <a:gd name="T2" fmla="*/ 2149 w 2149"/>
              <a:gd name="T3" fmla="*/ 0 h 4822"/>
              <a:gd name="T4" fmla="*/ 0 w 2149"/>
              <a:gd name="T5" fmla="*/ 4822 h 4822"/>
              <a:gd name="T6" fmla="*/ 1917 w 2149"/>
              <a:gd name="T7" fmla="*/ 2777 h 4822"/>
              <a:gd name="T8" fmla="*/ 1857 w 2149"/>
              <a:gd name="T9" fmla="*/ 2709 h 4822"/>
              <a:gd name="T10" fmla="*/ 1912 w 2149"/>
              <a:gd name="T11" fmla="*/ 2908 h 4822"/>
              <a:gd name="T12" fmla="*/ 1881 w 2149"/>
              <a:gd name="T13" fmla="*/ 2946 h 4822"/>
              <a:gd name="T14" fmla="*/ 1838 w 2149"/>
              <a:gd name="T15" fmla="*/ 2938 h 4822"/>
              <a:gd name="T16" fmla="*/ 1795 w 2149"/>
              <a:gd name="T17" fmla="*/ 2926 h 4822"/>
              <a:gd name="T18" fmla="*/ 1711 w 2149"/>
              <a:gd name="T19" fmla="*/ 2794 h 4822"/>
              <a:gd name="T20" fmla="*/ 1687 w 2149"/>
              <a:gd name="T21" fmla="*/ 2595 h 4822"/>
              <a:gd name="T22" fmla="*/ 1513 w 2149"/>
              <a:gd name="T23" fmla="*/ 2153 h 4822"/>
              <a:gd name="T24" fmla="*/ 1446 w 2149"/>
              <a:gd name="T25" fmla="*/ 1885 h 4822"/>
              <a:gd name="T26" fmla="*/ 1381 w 2149"/>
              <a:gd name="T27" fmla="*/ 1885 h 4822"/>
              <a:gd name="T28" fmla="*/ 1441 w 2149"/>
              <a:gd name="T29" fmla="*/ 2402 h 4822"/>
              <a:gd name="T30" fmla="*/ 1387 w 2149"/>
              <a:gd name="T31" fmla="*/ 3423 h 4822"/>
              <a:gd name="T32" fmla="*/ 1381 w 2149"/>
              <a:gd name="T33" fmla="*/ 3728 h 4822"/>
              <a:gd name="T34" fmla="*/ 1315 w 2149"/>
              <a:gd name="T35" fmla="*/ 4379 h 4822"/>
              <a:gd name="T36" fmla="*/ 1419 w 2149"/>
              <a:gd name="T37" fmla="*/ 4641 h 4822"/>
              <a:gd name="T38" fmla="*/ 1168 w 2149"/>
              <a:gd name="T39" fmla="*/ 4687 h 4822"/>
              <a:gd name="T40" fmla="*/ 1201 w 2149"/>
              <a:gd name="T41" fmla="*/ 4298 h 4822"/>
              <a:gd name="T42" fmla="*/ 1188 w 2149"/>
              <a:gd name="T43" fmla="*/ 3710 h 4822"/>
              <a:gd name="T44" fmla="*/ 1148 w 2149"/>
              <a:gd name="T45" fmla="*/ 3171 h 4822"/>
              <a:gd name="T46" fmla="*/ 1074 w 2149"/>
              <a:gd name="T47" fmla="*/ 2761 h 4822"/>
              <a:gd name="T48" fmla="*/ 1074 w 2149"/>
              <a:gd name="T49" fmla="*/ 2761 h 4822"/>
              <a:gd name="T50" fmla="*/ 1000 w 2149"/>
              <a:gd name="T51" fmla="*/ 3171 h 4822"/>
              <a:gd name="T52" fmla="*/ 961 w 2149"/>
              <a:gd name="T53" fmla="*/ 3710 h 4822"/>
              <a:gd name="T54" fmla="*/ 948 w 2149"/>
              <a:gd name="T55" fmla="*/ 4298 h 4822"/>
              <a:gd name="T56" fmla="*/ 981 w 2149"/>
              <a:gd name="T57" fmla="*/ 4687 h 4822"/>
              <a:gd name="T58" fmla="*/ 729 w 2149"/>
              <a:gd name="T59" fmla="*/ 4641 h 4822"/>
              <a:gd name="T60" fmla="*/ 833 w 2149"/>
              <a:gd name="T61" fmla="*/ 4379 h 4822"/>
              <a:gd name="T62" fmla="*/ 767 w 2149"/>
              <a:gd name="T63" fmla="*/ 3728 h 4822"/>
              <a:gd name="T64" fmla="*/ 762 w 2149"/>
              <a:gd name="T65" fmla="*/ 3423 h 4822"/>
              <a:gd name="T66" fmla="*/ 707 w 2149"/>
              <a:gd name="T67" fmla="*/ 2402 h 4822"/>
              <a:gd name="T68" fmla="*/ 767 w 2149"/>
              <a:gd name="T69" fmla="*/ 1885 h 4822"/>
              <a:gd name="T70" fmla="*/ 702 w 2149"/>
              <a:gd name="T71" fmla="*/ 1885 h 4822"/>
              <a:gd name="T72" fmla="*/ 635 w 2149"/>
              <a:gd name="T73" fmla="*/ 2153 h 4822"/>
              <a:gd name="T74" fmla="*/ 462 w 2149"/>
              <a:gd name="T75" fmla="*/ 2595 h 4822"/>
              <a:gd name="T76" fmla="*/ 437 w 2149"/>
              <a:gd name="T77" fmla="*/ 2794 h 4822"/>
              <a:gd name="T78" fmla="*/ 354 w 2149"/>
              <a:gd name="T79" fmla="*/ 2926 h 4822"/>
              <a:gd name="T80" fmla="*/ 311 w 2149"/>
              <a:gd name="T81" fmla="*/ 2938 h 4822"/>
              <a:gd name="T82" fmla="*/ 267 w 2149"/>
              <a:gd name="T83" fmla="*/ 2946 h 4822"/>
              <a:gd name="T84" fmla="*/ 276 w 2149"/>
              <a:gd name="T85" fmla="*/ 2918 h 4822"/>
              <a:gd name="T86" fmla="*/ 286 w 2149"/>
              <a:gd name="T87" fmla="*/ 2756 h 4822"/>
              <a:gd name="T88" fmla="*/ 264 w 2149"/>
              <a:gd name="T89" fmla="*/ 2727 h 4822"/>
              <a:gd name="T90" fmla="*/ 221 w 2149"/>
              <a:gd name="T91" fmla="*/ 2727 h 4822"/>
              <a:gd name="T92" fmla="*/ 317 w 2149"/>
              <a:gd name="T93" fmla="*/ 2588 h 4822"/>
              <a:gd name="T94" fmla="*/ 431 w 2149"/>
              <a:gd name="T95" fmla="*/ 2158 h 4822"/>
              <a:gd name="T96" fmla="*/ 540 w 2149"/>
              <a:gd name="T97" fmla="*/ 1838 h 4822"/>
              <a:gd name="T98" fmla="*/ 618 w 2149"/>
              <a:gd name="T99" fmla="*/ 1448 h 4822"/>
              <a:gd name="T100" fmla="*/ 838 w 2149"/>
              <a:gd name="T101" fmla="*/ 1292 h 4822"/>
              <a:gd name="T102" fmla="*/ 959 w 2149"/>
              <a:gd name="T103" fmla="*/ 1185 h 4822"/>
              <a:gd name="T104" fmla="*/ 895 w 2149"/>
              <a:gd name="T105" fmla="*/ 720 h 4822"/>
              <a:gd name="T106" fmla="*/ 1074 w 2149"/>
              <a:gd name="T107" fmla="*/ 632 h 4822"/>
              <a:gd name="T108" fmla="*/ 1253 w 2149"/>
              <a:gd name="T109" fmla="*/ 720 h 4822"/>
              <a:gd name="T110" fmla="*/ 1189 w 2149"/>
              <a:gd name="T111" fmla="*/ 1185 h 4822"/>
              <a:gd name="T112" fmla="*/ 1310 w 2149"/>
              <a:gd name="T113" fmla="*/ 1292 h 4822"/>
              <a:gd name="T114" fmla="*/ 1530 w 2149"/>
              <a:gd name="T115" fmla="*/ 1448 h 4822"/>
              <a:gd name="T116" fmla="*/ 1608 w 2149"/>
              <a:gd name="T117" fmla="*/ 1838 h 4822"/>
              <a:gd name="T118" fmla="*/ 1717 w 2149"/>
              <a:gd name="T119" fmla="*/ 2158 h 4822"/>
              <a:gd name="T120" fmla="*/ 1832 w 2149"/>
              <a:gd name="T121" fmla="*/ 2588 h 4822"/>
              <a:gd name="T122" fmla="*/ 1927 w 2149"/>
              <a:gd name="T123" fmla="*/ 2727 h 48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149" h="4822">
                <a:moveTo>
                  <a:pt x="0" y="4822"/>
                </a:moveTo>
                <a:lnTo>
                  <a:pt x="0" y="4822"/>
                </a:lnTo>
                <a:lnTo>
                  <a:pt x="2149" y="4822"/>
                </a:lnTo>
                <a:lnTo>
                  <a:pt x="2149" y="0"/>
                </a:lnTo>
                <a:lnTo>
                  <a:pt x="0" y="0"/>
                </a:lnTo>
                <a:lnTo>
                  <a:pt x="0" y="4822"/>
                </a:lnTo>
                <a:close/>
                <a:moveTo>
                  <a:pt x="1917" y="2777"/>
                </a:moveTo>
                <a:lnTo>
                  <a:pt x="1917" y="2777"/>
                </a:lnTo>
                <a:cubicBezTo>
                  <a:pt x="1898" y="2762"/>
                  <a:pt x="1897" y="2742"/>
                  <a:pt x="1884" y="2727"/>
                </a:cubicBezTo>
                <a:cubicBezTo>
                  <a:pt x="1878" y="2720"/>
                  <a:pt x="1861" y="2699"/>
                  <a:pt x="1857" y="2709"/>
                </a:cubicBezTo>
                <a:cubicBezTo>
                  <a:pt x="1855" y="2714"/>
                  <a:pt x="1852" y="2728"/>
                  <a:pt x="1862" y="2756"/>
                </a:cubicBezTo>
                <a:cubicBezTo>
                  <a:pt x="1878" y="2802"/>
                  <a:pt x="1907" y="2892"/>
                  <a:pt x="1912" y="2908"/>
                </a:cubicBezTo>
                <a:cubicBezTo>
                  <a:pt x="1919" y="2936"/>
                  <a:pt x="1880" y="2944"/>
                  <a:pt x="1873" y="2918"/>
                </a:cubicBezTo>
                <a:cubicBezTo>
                  <a:pt x="1877" y="2931"/>
                  <a:pt x="1880" y="2941"/>
                  <a:pt x="1881" y="2946"/>
                </a:cubicBezTo>
                <a:cubicBezTo>
                  <a:pt x="1889" y="2974"/>
                  <a:pt x="1851" y="2983"/>
                  <a:pt x="1844" y="2957"/>
                </a:cubicBezTo>
                <a:lnTo>
                  <a:pt x="1838" y="2938"/>
                </a:lnTo>
                <a:cubicBezTo>
                  <a:pt x="1844" y="2960"/>
                  <a:pt x="1811" y="2973"/>
                  <a:pt x="1802" y="2949"/>
                </a:cubicBezTo>
                <a:cubicBezTo>
                  <a:pt x="1801" y="2946"/>
                  <a:pt x="1798" y="2937"/>
                  <a:pt x="1795" y="2926"/>
                </a:cubicBezTo>
                <a:cubicBezTo>
                  <a:pt x="1797" y="2946"/>
                  <a:pt x="1763" y="2955"/>
                  <a:pt x="1755" y="2933"/>
                </a:cubicBezTo>
                <a:cubicBezTo>
                  <a:pt x="1749" y="2917"/>
                  <a:pt x="1721" y="2821"/>
                  <a:pt x="1711" y="2794"/>
                </a:cubicBezTo>
                <a:cubicBezTo>
                  <a:pt x="1706" y="2781"/>
                  <a:pt x="1686" y="2733"/>
                  <a:pt x="1686" y="2674"/>
                </a:cubicBezTo>
                <a:cubicBezTo>
                  <a:pt x="1685" y="2648"/>
                  <a:pt x="1688" y="2609"/>
                  <a:pt x="1687" y="2595"/>
                </a:cubicBezTo>
                <a:cubicBezTo>
                  <a:pt x="1684" y="2558"/>
                  <a:pt x="1628" y="2420"/>
                  <a:pt x="1611" y="2380"/>
                </a:cubicBezTo>
                <a:cubicBezTo>
                  <a:pt x="1576" y="2316"/>
                  <a:pt x="1529" y="2197"/>
                  <a:pt x="1513" y="2153"/>
                </a:cubicBezTo>
                <a:cubicBezTo>
                  <a:pt x="1497" y="2109"/>
                  <a:pt x="1486" y="2058"/>
                  <a:pt x="1485" y="2042"/>
                </a:cubicBezTo>
                <a:cubicBezTo>
                  <a:pt x="1484" y="2026"/>
                  <a:pt x="1463" y="1935"/>
                  <a:pt x="1446" y="1885"/>
                </a:cubicBezTo>
                <a:cubicBezTo>
                  <a:pt x="1429" y="1834"/>
                  <a:pt x="1422" y="1786"/>
                  <a:pt x="1422" y="1786"/>
                </a:cubicBezTo>
                <a:cubicBezTo>
                  <a:pt x="1422" y="1786"/>
                  <a:pt x="1404" y="1847"/>
                  <a:pt x="1381" y="1885"/>
                </a:cubicBezTo>
                <a:cubicBezTo>
                  <a:pt x="1369" y="1959"/>
                  <a:pt x="1362" y="2156"/>
                  <a:pt x="1370" y="2215"/>
                </a:cubicBezTo>
                <a:cubicBezTo>
                  <a:pt x="1374" y="2243"/>
                  <a:pt x="1400" y="2293"/>
                  <a:pt x="1441" y="2402"/>
                </a:cubicBezTo>
                <a:cubicBezTo>
                  <a:pt x="1482" y="2511"/>
                  <a:pt x="1509" y="2682"/>
                  <a:pt x="1514" y="2855"/>
                </a:cubicBezTo>
                <a:cubicBezTo>
                  <a:pt x="1519" y="3028"/>
                  <a:pt x="1394" y="3380"/>
                  <a:pt x="1387" y="3423"/>
                </a:cubicBezTo>
                <a:cubicBezTo>
                  <a:pt x="1380" y="3465"/>
                  <a:pt x="1376" y="3584"/>
                  <a:pt x="1372" y="3606"/>
                </a:cubicBezTo>
                <a:cubicBezTo>
                  <a:pt x="1367" y="3628"/>
                  <a:pt x="1373" y="3700"/>
                  <a:pt x="1381" y="3728"/>
                </a:cubicBezTo>
                <a:cubicBezTo>
                  <a:pt x="1389" y="3756"/>
                  <a:pt x="1424" y="3907"/>
                  <a:pt x="1424" y="3989"/>
                </a:cubicBezTo>
                <a:cubicBezTo>
                  <a:pt x="1424" y="4070"/>
                  <a:pt x="1329" y="4320"/>
                  <a:pt x="1315" y="4379"/>
                </a:cubicBezTo>
                <a:cubicBezTo>
                  <a:pt x="1300" y="4438"/>
                  <a:pt x="1292" y="4505"/>
                  <a:pt x="1292" y="4528"/>
                </a:cubicBezTo>
                <a:cubicBezTo>
                  <a:pt x="1292" y="4552"/>
                  <a:pt x="1409" y="4630"/>
                  <a:pt x="1419" y="4641"/>
                </a:cubicBezTo>
                <a:cubicBezTo>
                  <a:pt x="1430" y="4651"/>
                  <a:pt x="1432" y="4687"/>
                  <a:pt x="1419" y="4687"/>
                </a:cubicBezTo>
                <a:lnTo>
                  <a:pt x="1168" y="4687"/>
                </a:lnTo>
                <a:cubicBezTo>
                  <a:pt x="1155" y="4687"/>
                  <a:pt x="1174" y="4607"/>
                  <a:pt x="1180" y="4592"/>
                </a:cubicBezTo>
                <a:cubicBezTo>
                  <a:pt x="1186" y="4576"/>
                  <a:pt x="1204" y="4417"/>
                  <a:pt x="1201" y="4298"/>
                </a:cubicBezTo>
                <a:cubicBezTo>
                  <a:pt x="1197" y="4178"/>
                  <a:pt x="1165" y="4040"/>
                  <a:pt x="1168" y="3964"/>
                </a:cubicBezTo>
                <a:cubicBezTo>
                  <a:pt x="1171" y="3889"/>
                  <a:pt x="1194" y="3743"/>
                  <a:pt x="1188" y="3710"/>
                </a:cubicBezTo>
                <a:cubicBezTo>
                  <a:pt x="1182" y="3677"/>
                  <a:pt x="1148" y="3497"/>
                  <a:pt x="1148" y="3453"/>
                </a:cubicBezTo>
                <a:cubicBezTo>
                  <a:pt x="1148" y="3409"/>
                  <a:pt x="1154" y="3249"/>
                  <a:pt x="1148" y="3171"/>
                </a:cubicBezTo>
                <a:cubicBezTo>
                  <a:pt x="1142" y="3092"/>
                  <a:pt x="1108" y="2783"/>
                  <a:pt x="1108" y="2756"/>
                </a:cubicBezTo>
                <a:cubicBezTo>
                  <a:pt x="1108" y="2756"/>
                  <a:pt x="1082" y="2761"/>
                  <a:pt x="1074" y="2761"/>
                </a:cubicBezTo>
                <a:lnTo>
                  <a:pt x="1074" y="2761"/>
                </a:lnTo>
                <a:lnTo>
                  <a:pt x="1074" y="2761"/>
                </a:lnTo>
                <a:cubicBezTo>
                  <a:pt x="1066" y="2761"/>
                  <a:pt x="1041" y="2756"/>
                  <a:pt x="1041" y="2756"/>
                </a:cubicBezTo>
                <a:cubicBezTo>
                  <a:pt x="1041" y="2783"/>
                  <a:pt x="1006" y="3092"/>
                  <a:pt x="1000" y="3171"/>
                </a:cubicBezTo>
                <a:cubicBezTo>
                  <a:pt x="994" y="3249"/>
                  <a:pt x="1000" y="3409"/>
                  <a:pt x="1000" y="3453"/>
                </a:cubicBezTo>
                <a:cubicBezTo>
                  <a:pt x="1000" y="3497"/>
                  <a:pt x="967" y="3677"/>
                  <a:pt x="961" y="3710"/>
                </a:cubicBezTo>
                <a:cubicBezTo>
                  <a:pt x="955" y="3743"/>
                  <a:pt x="977" y="3889"/>
                  <a:pt x="980" y="3964"/>
                </a:cubicBezTo>
                <a:cubicBezTo>
                  <a:pt x="983" y="4040"/>
                  <a:pt x="951" y="4178"/>
                  <a:pt x="948" y="4298"/>
                </a:cubicBezTo>
                <a:cubicBezTo>
                  <a:pt x="944" y="4417"/>
                  <a:pt x="962" y="4576"/>
                  <a:pt x="968" y="4592"/>
                </a:cubicBezTo>
                <a:cubicBezTo>
                  <a:pt x="974" y="4607"/>
                  <a:pt x="994" y="4687"/>
                  <a:pt x="981" y="4687"/>
                </a:cubicBezTo>
                <a:lnTo>
                  <a:pt x="729" y="4687"/>
                </a:lnTo>
                <a:cubicBezTo>
                  <a:pt x="717" y="4687"/>
                  <a:pt x="718" y="4651"/>
                  <a:pt x="729" y="4641"/>
                </a:cubicBezTo>
                <a:cubicBezTo>
                  <a:pt x="740" y="4630"/>
                  <a:pt x="856" y="4552"/>
                  <a:pt x="856" y="4528"/>
                </a:cubicBezTo>
                <a:cubicBezTo>
                  <a:pt x="856" y="4505"/>
                  <a:pt x="848" y="4438"/>
                  <a:pt x="833" y="4379"/>
                </a:cubicBezTo>
                <a:cubicBezTo>
                  <a:pt x="819" y="4320"/>
                  <a:pt x="725" y="4070"/>
                  <a:pt x="725" y="3989"/>
                </a:cubicBezTo>
                <a:cubicBezTo>
                  <a:pt x="725" y="3907"/>
                  <a:pt x="759" y="3756"/>
                  <a:pt x="767" y="3728"/>
                </a:cubicBezTo>
                <a:cubicBezTo>
                  <a:pt x="775" y="3700"/>
                  <a:pt x="781" y="3628"/>
                  <a:pt x="776" y="3606"/>
                </a:cubicBezTo>
                <a:cubicBezTo>
                  <a:pt x="772" y="3584"/>
                  <a:pt x="768" y="3465"/>
                  <a:pt x="762" y="3423"/>
                </a:cubicBezTo>
                <a:cubicBezTo>
                  <a:pt x="755" y="3380"/>
                  <a:pt x="629" y="3028"/>
                  <a:pt x="634" y="2855"/>
                </a:cubicBezTo>
                <a:cubicBezTo>
                  <a:pt x="639" y="2682"/>
                  <a:pt x="666" y="2511"/>
                  <a:pt x="707" y="2402"/>
                </a:cubicBezTo>
                <a:cubicBezTo>
                  <a:pt x="748" y="2293"/>
                  <a:pt x="774" y="2243"/>
                  <a:pt x="778" y="2215"/>
                </a:cubicBezTo>
                <a:cubicBezTo>
                  <a:pt x="787" y="2156"/>
                  <a:pt x="779" y="1959"/>
                  <a:pt x="767" y="1885"/>
                </a:cubicBezTo>
                <a:cubicBezTo>
                  <a:pt x="744" y="1847"/>
                  <a:pt x="727" y="1786"/>
                  <a:pt x="727" y="1786"/>
                </a:cubicBezTo>
                <a:cubicBezTo>
                  <a:pt x="727" y="1786"/>
                  <a:pt x="720" y="1834"/>
                  <a:pt x="702" y="1885"/>
                </a:cubicBezTo>
                <a:cubicBezTo>
                  <a:pt x="685" y="1935"/>
                  <a:pt x="665" y="2026"/>
                  <a:pt x="663" y="2042"/>
                </a:cubicBezTo>
                <a:cubicBezTo>
                  <a:pt x="662" y="2058"/>
                  <a:pt x="651" y="2109"/>
                  <a:pt x="635" y="2153"/>
                </a:cubicBezTo>
                <a:cubicBezTo>
                  <a:pt x="619" y="2197"/>
                  <a:pt x="572" y="2316"/>
                  <a:pt x="538" y="2380"/>
                </a:cubicBezTo>
                <a:cubicBezTo>
                  <a:pt x="520" y="2420"/>
                  <a:pt x="465" y="2558"/>
                  <a:pt x="462" y="2595"/>
                </a:cubicBezTo>
                <a:cubicBezTo>
                  <a:pt x="461" y="2609"/>
                  <a:pt x="463" y="2648"/>
                  <a:pt x="463" y="2674"/>
                </a:cubicBezTo>
                <a:cubicBezTo>
                  <a:pt x="462" y="2733"/>
                  <a:pt x="442" y="2781"/>
                  <a:pt x="437" y="2794"/>
                </a:cubicBezTo>
                <a:cubicBezTo>
                  <a:pt x="427" y="2821"/>
                  <a:pt x="400" y="2917"/>
                  <a:pt x="394" y="2933"/>
                </a:cubicBezTo>
                <a:cubicBezTo>
                  <a:pt x="385" y="2955"/>
                  <a:pt x="351" y="2946"/>
                  <a:pt x="354" y="2926"/>
                </a:cubicBezTo>
                <a:cubicBezTo>
                  <a:pt x="350" y="2937"/>
                  <a:pt x="348" y="2946"/>
                  <a:pt x="346" y="2949"/>
                </a:cubicBezTo>
                <a:cubicBezTo>
                  <a:pt x="337" y="2973"/>
                  <a:pt x="304" y="2960"/>
                  <a:pt x="311" y="2938"/>
                </a:cubicBezTo>
                <a:lnTo>
                  <a:pt x="305" y="2957"/>
                </a:lnTo>
                <a:cubicBezTo>
                  <a:pt x="297" y="2983"/>
                  <a:pt x="259" y="2974"/>
                  <a:pt x="267" y="2946"/>
                </a:cubicBezTo>
                <a:cubicBezTo>
                  <a:pt x="268" y="2941"/>
                  <a:pt x="271" y="2931"/>
                  <a:pt x="276" y="2918"/>
                </a:cubicBezTo>
                <a:lnTo>
                  <a:pt x="276" y="2918"/>
                </a:lnTo>
                <a:cubicBezTo>
                  <a:pt x="268" y="2944"/>
                  <a:pt x="229" y="2936"/>
                  <a:pt x="236" y="2908"/>
                </a:cubicBezTo>
                <a:cubicBezTo>
                  <a:pt x="241" y="2892"/>
                  <a:pt x="270" y="2802"/>
                  <a:pt x="286" y="2756"/>
                </a:cubicBezTo>
                <a:cubicBezTo>
                  <a:pt x="296" y="2728"/>
                  <a:pt x="294" y="2714"/>
                  <a:pt x="292" y="2709"/>
                </a:cubicBezTo>
                <a:cubicBezTo>
                  <a:pt x="287" y="2699"/>
                  <a:pt x="270" y="2720"/>
                  <a:pt x="264" y="2727"/>
                </a:cubicBezTo>
                <a:cubicBezTo>
                  <a:pt x="252" y="2742"/>
                  <a:pt x="250" y="2762"/>
                  <a:pt x="231" y="2777"/>
                </a:cubicBezTo>
                <a:cubicBezTo>
                  <a:pt x="206" y="2797"/>
                  <a:pt x="188" y="2777"/>
                  <a:pt x="221" y="2727"/>
                </a:cubicBezTo>
                <a:cubicBezTo>
                  <a:pt x="242" y="2696"/>
                  <a:pt x="247" y="2669"/>
                  <a:pt x="262" y="2649"/>
                </a:cubicBezTo>
                <a:cubicBezTo>
                  <a:pt x="273" y="2636"/>
                  <a:pt x="295" y="2603"/>
                  <a:pt x="317" y="2588"/>
                </a:cubicBezTo>
                <a:cubicBezTo>
                  <a:pt x="338" y="2572"/>
                  <a:pt x="350" y="2546"/>
                  <a:pt x="354" y="2523"/>
                </a:cubicBezTo>
                <a:cubicBezTo>
                  <a:pt x="358" y="2499"/>
                  <a:pt x="399" y="2249"/>
                  <a:pt x="431" y="2158"/>
                </a:cubicBezTo>
                <a:cubicBezTo>
                  <a:pt x="464" y="2067"/>
                  <a:pt x="495" y="2022"/>
                  <a:pt x="502" y="1999"/>
                </a:cubicBezTo>
                <a:cubicBezTo>
                  <a:pt x="512" y="1969"/>
                  <a:pt x="529" y="1885"/>
                  <a:pt x="540" y="1838"/>
                </a:cubicBezTo>
                <a:cubicBezTo>
                  <a:pt x="551" y="1792"/>
                  <a:pt x="583" y="1664"/>
                  <a:pt x="590" y="1640"/>
                </a:cubicBezTo>
                <a:cubicBezTo>
                  <a:pt x="593" y="1626"/>
                  <a:pt x="598" y="1499"/>
                  <a:pt x="618" y="1448"/>
                </a:cubicBezTo>
                <a:cubicBezTo>
                  <a:pt x="638" y="1396"/>
                  <a:pt x="677" y="1309"/>
                  <a:pt x="732" y="1309"/>
                </a:cubicBezTo>
                <a:cubicBezTo>
                  <a:pt x="787" y="1302"/>
                  <a:pt x="812" y="1301"/>
                  <a:pt x="838" y="1292"/>
                </a:cubicBezTo>
                <a:cubicBezTo>
                  <a:pt x="864" y="1282"/>
                  <a:pt x="951" y="1243"/>
                  <a:pt x="955" y="1236"/>
                </a:cubicBezTo>
                <a:cubicBezTo>
                  <a:pt x="959" y="1229"/>
                  <a:pt x="959" y="1185"/>
                  <a:pt x="959" y="1185"/>
                </a:cubicBezTo>
                <a:cubicBezTo>
                  <a:pt x="959" y="1185"/>
                  <a:pt x="823" y="1106"/>
                  <a:pt x="820" y="1043"/>
                </a:cubicBezTo>
                <a:cubicBezTo>
                  <a:pt x="818" y="981"/>
                  <a:pt x="835" y="814"/>
                  <a:pt x="895" y="720"/>
                </a:cubicBezTo>
                <a:cubicBezTo>
                  <a:pt x="947" y="638"/>
                  <a:pt x="1013" y="618"/>
                  <a:pt x="1074" y="632"/>
                </a:cubicBezTo>
                <a:lnTo>
                  <a:pt x="1074" y="632"/>
                </a:lnTo>
                <a:lnTo>
                  <a:pt x="1074" y="632"/>
                </a:lnTo>
                <a:cubicBezTo>
                  <a:pt x="1135" y="618"/>
                  <a:pt x="1202" y="638"/>
                  <a:pt x="1253" y="720"/>
                </a:cubicBezTo>
                <a:cubicBezTo>
                  <a:pt x="1313" y="814"/>
                  <a:pt x="1331" y="981"/>
                  <a:pt x="1328" y="1043"/>
                </a:cubicBezTo>
                <a:cubicBezTo>
                  <a:pt x="1325" y="1106"/>
                  <a:pt x="1189" y="1185"/>
                  <a:pt x="1189" y="1185"/>
                </a:cubicBezTo>
                <a:cubicBezTo>
                  <a:pt x="1189" y="1185"/>
                  <a:pt x="1189" y="1229"/>
                  <a:pt x="1194" y="1236"/>
                </a:cubicBezTo>
                <a:cubicBezTo>
                  <a:pt x="1198" y="1243"/>
                  <a:pt x="1285" y="1282"/>
                  <a:pt x="1310" y="1292"/>
                </a:cubicBezTo>
                <a:cubicBezTo>
                  <a:pt x="1336" y="1301"/>
                  <a:pt x="1361" y="1302"/>
                  <a:pt x="1416" y="1309"/>
                </a:cubicBezTo>
                <a:cubicBezTo>
                  <a:pt x="1471" y="1309"/>
                  <a:pt x="1510" y="1396"/>
                  <a:pt x="1530" y="1448"/>
                </a:cubicBezTo>
                <a:cubicBezTo>
                  <a:pt x="1551" y="1499"/>
                  <a:pt x="1555" y="1626"/>
                  <a:pt x="1559" y="1640"/>
                </a:cubicBezTo>
                <a:cubicBezTo>
                  <a:pt x="1565" y="1664"/>
                  <a:pt x="1598" y="1792"/>
                  <a:pt x="1608" y="1838"/>
                </a:cubicBezTo>
                <a:cubicBezTo>
                  <a:pt x="1619" y="1885"/>
                  <a:pt x="1637" y="1969"/>
                  <a:pt x="1646" y="1999"/>
                </a:cubicBezTo>
                <a:cubicBezTo>
                  <a:pt x="1654" y="2022"/>
                  <a:pt x="1685" y="2067"/>
                  <a:pt x="1717" y="2158"/>
                </a:cubicBezTo>
                <a:cubicBezTo>
                  <a:pt x="1749" y="2249"/>
                  <a:pt x="1791" y="2499"/>
                  <a:pt x="1794" y="2523"/>
                </a:cubicBezTo>
                <a:cubicBezTo>
                  <a:pt x="1798" y="2546"/>
                  <a:pt x="1810" y="2572"/>
                  <a:pt x="1832" y="2588"/>
                </a:cubicBezTo>
                <a:cubicBezTo>
                  <a:pt x="1853" y="2603"/>
                  <a:pt x="1875" y="2636"/>
                  <a:pt x="1886" y="2649"/>
                </a:cubicBezTo>
                <a:cubicBezTo>
                  <a:pt x="1902" y="2669"/>
                  <a:pt x="1906" y="2696"/>
                  <a:pt x="1927" y="2727"/>
                </a:cubicBezTo>
                <a:cubicBezTo>
                  <a:pt x="1961" y="2777"/>
                  <a:pt x="1942" y="2797"/>
                  <a:pt x="1917" y="2777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5428561" y="3562047"/>
            <a:ext cx="2593181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245485" y="3873192"/>
            <a:ext cx="2628475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65620" y="3638640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44285" y="2948016"/>
            <a:ext cx="2628475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323399" y="2713464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00430" y="2270078"/>
            <a:ext cx="63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90%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509406" y="3221609"/>
            <a:ext cx="63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55%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33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4552" y="986203"/>
            <a:ext cx="41749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Pie Stopwatch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109815" y="2349549"/>
            <a:ext cx="1958237" cy="1947599"/>
            <a:chOff x="597966" y="1633528"/>
            <a:chExt cx="1516834" cy="1508594"/>
          </a:xfrm>
          <a:effectLst/>
        </p:grpSpPr>
        <p:sp>
          <p:nvSpPr>
            <p:cNvPr id="6" name="원형 4"/>
            <p:cNvSpPr>
              <a:spLocks/>
            </p:cNvSpPr>
            <p:nvPr/>
          </p:nvSpPr>
          <p:spPr>
            <a:xfrm>
              <a:off x="925516" y="1971008"/>
              <a:ext cx="956132" cy="956130"/>
            </a:xfrm>
            <a:prstGeom prst="pie">
              <a:avLst>
                <a:gd name="adj1" fmla="val 10766470"/>
                <a:gd name="adj2" fmla="val 16200000"/>
              </a:avLst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 dirty="0">
                <a:solidFill>
                  <a:schemeClr val="tx1"/>
                </a:solidFill>
              </a:endParaRPr>
            </a:p>
          </p:txBody>
        </p:sp>
        <p:sp>
          <p:nvSpPr>
            <p:cNvPr id="7" name="Freeform 16"/>
            <p:cNvSpPr>
              <a:spLocks/>
            </p:cNvSpPr>
            <p:nvPr/>
          </p:nvSpPr>
          <p:spPr bwMode="auto">
            <a:xfrm>
              <a:off x="597966" y="1633528"/>
              <a:ext cx="1516834" cy="1508594"/>
            </a:xfrm>
            <a:custGeom>
              <a:avLst/>
              <a:gdLst>
                <a:gd name="T0" fmla="*/ 1120 w 1244"/>
                <a:gd name="T1" fmla="*/ 304 h 1238"/>
                <a:gd name="T2" fmla="*/ 1175 w 1244"/>
                <a:gd name="T3" fmla="*/ 249 h 1238"/>
                <a:gd name="T4" fmla="*/ 1080 w 1244"/>
                <a:gd name="T5" fmla="*/ 154 h 1238"/>
                <a:gd name="T6" fmla="*/ 1025 w 1244"/>
                <a:gd name="T7" fmla="*/ 209 h 1238"/>
                <a:gd name="T8" fmla="*/ 752 w 1244"/>
                <a:gd name="T9" fmla="*/ 91 h 1238"/>
                <a:gd name="T10" fmla="*/ 752 w 1244"/>
                <a:gd name="T11" fmla="*/ 0 h 1238"/>
                <a:gd name="T12" fmla="*/ 583 w 1244"/>
                <a:gd name="T13" fmla="*/ 0 h 1238"/>
                <a:gd name="T14" fmla="*/ 583 w 1244"/>
                <a:gd name="T15" fmla="*/ 91 h 1238"/>
                <a:gd name="T16" fmla="*/ 176 w 1244"/>
                <a:gd name="T17" fmla="*/ 360 h 1238"/>
                <a:gd name="T18" fmla="*/ 257 w 1244"/>
                <a:gd name="T19" fmla="*/ 476 h 1238"/>
                <a:gd name="T20" fmla="*/ 667 w 1244"/>
                <a:gd name="T21" fmla="*/ 211 h 1238"/>
                <a:gd name="T22" fmla="*/ 1118 w 1244"/>
                <a:gd name="T23" fmla="*/ 661 h 1238"/>
                <a:gd name="T24" fmla="*/ 667 w 1244"/>
                <a:gd name="T25" fmla="*/ 1112 h 1238"/>
                <a:gd name="T26" fmla="*/ 217 w 1244"/>
                <a:gd name="T27" fmla="*/ 661 h 1238"/>
                <a:gd name="T28" fmla="*/ 219 w 1244"/>
                <a:gd name="T29" fmla="*/ 614 h 1238"/>
                <a:gd name="T30" fmla="*/ 314 w 1244"/>
                <a:gd name="T31" fmla="*/ 614 h 1238"/>
                <a:gd name="T32" fmla="*/ 242 w 1244"/>
                <a:gd name="T33" fmla="*/ 512 h 1238"/>
                <a:gd name="T34" fmla="*/ 243 w 1244"/>
                <a:gd name="T35" fmla="*/ 510 h 1238"/>
                <a:gd name="T36" fmla="*/ 159 w 1244"/>
                <a:gd name="T37" fmla="*/ 390 h 1238"/>
                <a:gd name="T38" fmla="*/ 158 w 1244"/>
                <a:gd name="T39" fmla="*/ 391 h 1238"/>
                <a:gd name="T40" fmla="*/ 157 w 1244"/>
                <a:gd name="T41" fmla="*/ 390 h 1238"/>
                <a:gd name="T42" fmla="*/ 0 w 1244"/>
                <a:gd name="T43" fmla="*/ 614 h 1238"/>
                <a:gd name="T44" fmla="*/ 93 w 1244"/>
                <a:gd name="T45" fmla="*/ 614 h 1238"/>
                <a:gd name="T46" fmla="*/ 91 w 1244"/>
                <a:gd name="T47" fmla="*/ 661 h 1238"/>
                <a:gd name="T48" fmla="*/ 667 w 1244"/>
                <a:gd name="T49" fmla="*/ 1238 h 1238"/>
                <a:gd name="T50" fmla="*/ 1244 w 1244"/>
                <a:gd name="T51" fmla="*/ 661 h 1238"/>
                <a:gd name="T52" fmla="*/ 1120 w 1244"/>
                <a:gd name="T53" fmla="*/ 304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44" h="1238">
                  <a:moveTo>
                    <a:pt x="1120" y="304"/>
                  </a:moveTo>
                  <a:cubicBezTo>
                    <a:pt x="1175" y="249"/>
                    <a:pt x="1175" y="249"/>
                    <a:pt x="1175" y="249"/>
                  </a:cubicBezTo>
                  <a:cubicBezTo>
                    <a:pt x="1080" y="154"/>
                    <a:pt x="1080" y="154"/>
                    <a:pt x="1080" y="154"/>
                  </a:cubicBezTo>
                  <a:cubicBezTo>
                    <a:pt x="1025" y="209"/>
                    <a:pt x="1025" y="209"/>
                    <a:pt x="1025" y="209"/>
                  </a:cubicBezTo>
                  <a:cubicBezTo>
                    <a:pt x="947" y="147"/>
                    <a:pt x="854" y="106"/>
                    <a:pt x="752" y="91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91"/>
                    <a:pt x="583" y="91"/>
                    <a:pt x="583" y="91"/>
                  </a:cubicBezTo>
                  <a:cubicBezTo>
                    <a:pt x="411" y="116"/>
                    <a:pt x="263" y="218"/>
                    <a:pt x="176" y="360"/>
                  </a:cubicBezTo>
                  <a:cubicBezTo>
                    <a:pt x="257" y="476"/>
                    <a:pt x="257" y="476"/>
                    <a:pt x="257" y="476"/>
                  </a:cubicBezTo>
                  <a:cubicBezTo>
                    <a:pt x="327" y="319"/>
                    <a:pt x="485" y="211"/>
                    <a:pt x="667" y="211"/>
                  </a:cubicBezTo>
                  <a:cubicBezTo>
                    <a:pt x="916" y="211"/>
                    <a:pt x="1118" y="412"/>
                    <a:pt x="1118" y="661"/>
                  </a:cubicBezTo>
                  <a:cubicBezTo>
                    <a:pt x="1118" y="910"/>
                    <a:pt x="916" y="1112"/>
                    <a:pt x="667" y="1112"/>
                  </a:cubicBezTo>
                  <a:cubicBezTo>
                    <a:pt x="419" y="1112"/>
                    <a:pt x="217" y="910"/>
                    <a:pt x="217" y="661"/>
                  </a:cubicBezTo>
                  <a:cubicBezTo>
                    <a:pt x="217" y="645"/>
                    <a:pt x="218" y="630"/>
                    <a:pt x="219" y="614"/>
                  </a:cubicBezTo>
                  <a:cubicBezTo>
                    <a:pt x="314" y="614"/>
                    <a:pt x="314" y="614"/>
                    <a:pt x="314" y="614"/>
                  </a:cubicBezTo>
                  <a:cubicBezTo>
                    <a:pt x="242" y="512"/>
                    <a:pt x="242" y="512"/>
                    <a:pt x="242" y="512"/>
                  </a:cubicBezTo>
                  <a:cubicBezTo>
                    <a:pt x="243" y="511"/>
                    <a:pt x="243" y="511"/>
                    <a:pt x="243" y="510"/>
                  </a:cubicBezTo>
                  <a:cubicBezTo>
                    <a:pt x="159" y="390"/>
                    <a:pt x="159" y="390"/>
                    <a:pt x="159" y="390"/>
                  </a:cubicBezTo>
                  <a:cubicBezTo>
                    <a:pt x="158" y="390"/>
                    <a:pt x="158" y="391"/>
                    <a:pt x="158" y="391"/>
                  </a:cubicBezTo>
                  <a:cubicBezTo>
                    <a:pt x="157" y="390"/>
                    <a:pt x="157" y="390"/>
                    <a:pt x="157" y="390"/>
                  </a:cubicBezTo>
                  <a:cubicBezTo>
                    <a:pt x="0" y="614"/>
                    <a:pt x="0" y="614"/>
                    <a:pt x="0" y="614"/>
                  </a:cubicBezTo>
                  <a:cubicBezTo>
                    <a:pt x="93" y="614"/>
                    <a:pt x="93" y="614"/>
                    <a:pt x="93" y="614"/>
                  </a:cubicBezTo>
                  <a:cubicBezTo>
                    <a:pt x="91" y="630"/>
                    <a:pt x="91" y="645"/>
                    <a:pt x="91" y="661"/>
                  </a:cubicBezTo>
                  <a:cubicBezTo>
                    <a:pt x="91" y="980"/>
                    <a:pt x="349" y="1238"/>
                    <a:pt x="667" y="1238"/>
                  </a:cubicBezTo>
                  <a:cubicBezTo>
                    <a:pt x="986" y="1238"/>
                    <a:pt x="1244" y="980"/>
                    <a:pt x="1244" y="661"/>
                  </a:cubicBezTo>
                  <a:cubicBezTo>
                    <a:pt x="1244" y="526"/>
                    <a:pt x="1198" y="402"/>
                    <a:pt x="1120" y="3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350" dirty="0">
                <a:solidFill>
                  <a:schemeClr val="accent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50826" y="2201198"/>
              <a:ext cx="752112" cy="50507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spcAft>
                  <a:spcPts val="225"/>
                </a:spcAft>
              </a:pPr>
              <a:r>
                <a:rPr lang="nb-NO" sz="3600" b="1" dirty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25</a:t>
              </a:r>
              <a:r>
                <a:rPr lang="nb-NO" sz="3000" dirty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%</a:t>
              </a:r>
              <a:endParaRPr lang="en-US" sz="3000" dirty="0">
                <a:solidFill>
                  <a:schemeClr val="tx2"/>
                </a:solidFill>
                <a:cs typeface="Roboto Condensed Regular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534178" y="2349549"/>
            <a:ext cx="1958237" cy="1947599"/>
            <a:chOff x="597966" y="1633528"/>
            <a:chExt cx="1516834" cy="1508594"/>
          </a:xfrm>
          <a:effectLst/>
        </p:grpSpPr>
        <p:sp>
          <p:nvSpPr>
            <p:cNvPr id="10" name="원형 4"/>
            <p:cNvSpPr>
              <a:spLocks/>
            </p:cNvSpPr>
            <p:nvPr/>
          </p:nvSpPr>
          <p:spPr>
            <a:xfrm>
              <a:off x="930176" y="1975668"/>
              <a:ext cx="956132" cy="956130"/>
            </a:xfrm>
            <a:prstGeom prst="pie">
              <a:avLst>
                <a:gd name="adj1" fmla="val 10766470"/>
                <a:gd name="adj2" fmla="val 20396907"/>
              </a:avLst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 dirty="0">
                <a:solidFill>
                  <a:schemeClr val="tx1"/>
                </a:solidFill>
              </a:endParaRPr>
            </a:p>
          </p:txBody>
        </p:sp>
        <p:sp>
          <p:nvSpPr>
            <p:cNvPr id="11" name="Freeform 16"/>
            <p:cNvSpPr>
              <a:spLocks/>
            </p:cNvSpPr>
            <p:nvPr/>
          </p:nvSpPr>
          <p:spPr bwMode="auto">
            <a:xfrm>
              <a:off x="597966" y="1633528"/>
              <a:ext cx="1516834" cy="1508594"/>
            </a:xfrm>
            <a:custGeom>
              <a:avLst/>
              <a:gdLst>
                <a:gd name="T0" fmla="*/ 1120 w 1244"/>
                <a:gd name="T1" fmla="*/ 304 h 1238"/>
                <a:gd name="T2" fmla="*/ 1175 w 1244"/>
                <a:gd name="T3" fmla="*/ 249 h 1238"/>
                <a:gd name="T4" fmla="*/ 1080 w 1244"/>
                <a:gd name="T5" fmla="*/ 154 h 1238"/>
                <a:gd name="T6" fmla="*/ 1025 w 1244"/>
                <a:gd name="T7" fmla="*/ 209 h 1238"/>
                <a:gd name="T8" fmla="*/ 752 w 1244"/>
                <a:gd name="T9" fmla="*/ 91 h 1238"/>
                <a:gd name="T10" fmla="*/ 752 w 1244"/>
                <a:gd name="T11" fmla="*/ 0 h 1238"/>
                <a:gd name="T12" fmla="*/ 583 w 1244"/>
                <a:gd name="T13" fmla="*/ 0 h 1238"/>
                <a:gd name="T14" fmla="*/ 583 w 1244"/>
                <a:gd name="T15" fmla="*/ 91 h 1238"/>
                <a:gd name="T16" fmla="*/ 176 w 1244"/>
                <a:gd name="T17" fmla="*/ 360 h 1238"/>
                <a:gd name="T18" fmla="*/ 257 w 1244"/>
                <a:gd name="T19" fmla="*/ 476 h 1238"/>
                <a:gd name="T20" fmla="*/ 667 w 1244"/>
                <a:gd name="T21" fmla="*/ 211 h 1238"/>
                <a:gd name="T22" fmla="*/ 1118 w 1244"/>
                <a:gd name="T23" fmla="*/ 661 h 1238"/>
                <a:gd name="T24" fmla="*/ 667 w 1244"/>
                <a:gd name="T25" fmla="*/ 1112 h 1238"/>
                <a:gd name="T26" fmla="*/ 217 w 1244"/>
                <a:gd name="T27" fmla="*/ 661 h 1238"/>
                <a:gd name="T28" fmla="*/ 219 w 1244"/>
                <a:gd name="T29" fmla="*/ 614 h 1238"/>
                <a:gd name="T30" fmla="*/ 314 w 1244"/>
                <a:gd name="T31" fmla="*/ 614 h 1238"/>
                <a:gd name="T32" fmla="*/ 242 w 1244"/>
                <a:gd name="T33" fmla="*/ 512 h 1238"/>
                <a:gd name="T34" fmla="*/ 243 w 1244"/>
                <a:gd name="T35" fmla="*/ 510 h 1238"/>
                <a:gd name="T36" fmla="*/ 159 w 1244"/>
                <a:gd name="T37" fmla="*/ 390 h 1238"/>
                <a:gd name="T38" fmla="*/ 158 w 1244"/>
                <a:gd name="T39" fmla="*/ 391 h 1238"/>
                <a:gd name="T40" fmla="*/ 157 w 1244"/>
                <a:gd name="T41" fmla="*/ 390 h 1238"/>
                <a:gd name="T42" fmla="*/ 0 w 1244"/>
                <a:gd name="T43" fmla="*/ 614 h 1238"/>
                <a:gd name="T44" fmla="*/ 93 w 1244"/>
                <a:gd name="T45" fmla="*/ 614 h 1238"/>
                <a:gd name="T46" fmla="*/ 91 w 1244"/>
                <a:gd name="T47" fmla="*/ 661 h 1238"/>
                <a:gd name="T48" fmla="*/ 667 w 1244"/>
                <a:gd name="T49" fmla="*/ 1238 h 1238"/>
                <a:gd name="T50" fmla="*/ 1244 w 1244"/>
                <a:gd name="T51" fmla="*/ 661 h 1238"/>
                <a:gd name="T52" fmla="*/ 1120 w 1244"/>
                <a:gd name="T53" fmla="*/ 304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44" h="1238">
                  <a:moveTo>
                    <a:pt x="1120" y="304"/>
                  </a:moveTo>
                  <a:cubicBezTo>
                    <a:pt x="1175" y="249"/>
                    <a:pt x="1175" y="249"/>
                    <a:pt x="1175" y="249"/>
                  </a:cubicBezTo>
                  <a:cubicBezTo>
                    <a:pt x="1080" y="154"/>
                    <a:pt x="1080" y="154"/>
                    <a:pt x="1080" y="154"/>
                  </a:cubicBezTo>
                  <a:cubicBezTo>
                    <a:pt x="1025" y="209"/>
                    <a:pt x="1025" y="209"/>
                    <a:pt x="1025" y="209"/>
                  </a:cubicBezTo>
                  <a:cubicBezTo>
                    <a:pt x="947" y="147"/>
                    <a:pt x="854" y="106"/>
                    <a:pt x="752" y="91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91"/>
                    <a:pt x="583" y="91"/>
                    <a:pt x="583" y="91"/>
                  </a:cubicBezTo>
                  <a:cubicBezTo>
                    <a:pt x="411" y="116"/>
                    <a:pt x="263" y="218"/>
                    <a:pt x="176" y="360"/>
                  </a:cubicBezTo>
                  <a:cubicBezTo>
                    <a:pt x="257" y="476"/>
                    <a:pt x="257" y="476"/>
                    <a:pt x="257" y="476"/>
                  </a:cubicBezTo>
                  <a:cubicBezTo>
                    <a:pt x="327" y="319"/>
                    <a:pt x="485" y="211"/>
                    <a:pt x="667" y="211"/>
                  </a:cubicBezTo>
                  <a:cubicBezTo>
                    <a:pt x="916" y="211"/>
                    <a:pt x="1118" y="412"/>
                    <a:pt x="1118" y="661"/>
                  </a:cubicBezTo>
                  <a:cubicBezTo>
                    <a:pt x="1118" y="910"/>
                    <a:pt x="916" y="1112"/>
                    <a:pt x="667" y="1112"/>
                  </a:cubicBezTo>
                  <a:cubicBezTo>
                    <a:pt x="419" y="1112"/>
                    <a:pt x="217" y="910"/>
                    <a:pt x="217" y="661"/>
                  </a:cubicBezTo>
                  <a:cubicBezTo>
                    <a:pt x="217" y="645"/>
                    <a:pt x="218" y="630"/>
                    <a:pt x="219" y="614"/>
                  </a:cubicBezTo>
                  <a:cubicBezTo>
                    <a:pt x="314" y="614"/>
                    <a:pt x="314" y="614"/>
                    <a:pt x="314" y="614"/>
                  </a:cubicBezTo>
                  <a:cubicBezTo>
                    <a:pt x="242" y="512"/>
                    <a:pt x="242" y="512"/>
                    <a:pt x="242" y="512"/>
                  </a:cubicBezTo>
                  <a:cubicBezTo>
                    <a:pt x="243" y="511"/>
                    <a:pt x="243" y="511"/>
                    <a:pt x="243" y="510"/>
                  </a:cubicBezTo>
                  <a:cubicBezTo>
                    <a:pt x="159" y="390"/>
                    <a:pt x="159" y="390"/>
                    <a:pt x="159" y="390"/>
                  </a:cubicBezTo>
                  <a:cubicBezTo>
                    <a:pt x="158" y="390"/>
                    <a:pt x="158" y="391"/>
                    <a:pt x="158" y="391"/>
                  </a:cubicBezTo>
                  <a:cubicBezTo>
                    <a:pt x="157" y="390"/>
                    <a:pt x="157" y="390"/>
                    <a:pt x="157" y="390"/>
                  </a:cubicBezTo>
                  <a:cubicBezTo>
                    <a:pt x="0" y="614"/>
                    <a:pt x="0" y="614"/>
                    <a:pt x="0" y="614"/>
                  </a:cubicBezTo>
                  <a:cubicBezTo>
                    <a:pt x="93" y="614"/>
                    <a:pt x="93" y="614"/>
                    <a:pt x="93" y="614"/>
                  </a:cubicBezTo>
                  <a:cubicBezTo>
                    <a:pt x="91" y="630"/>
                    <a:pt x="91" y="645"/>
                    <a:pt x="91" y="661"/>
                  </a:cubicBezTo>
                  <a:cubicBezTo>
                    <a:pt x="91" y="980"/>
                    <a:pt x="349" y="1238"/>
                    <a:pt x="667" y="1238"/>
                  </a:cubicBezTo>
                  <a:cubicBezTo>
                    <a:pt x="986" y="1238"/>
                    <a:pt x="1244" y="980"/>
                    <a:pt x="1244" y="661"/>
                  </a:cubicBezTo>
                  <a:cubicBezTo>
                    <a:pt x="1244" y="526"/>
                    <a:pt x="1198" y="402"/>
                    <a:pt x="1120" y="30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350" dirty="0">
                <a:solidFill>
                  <a:schemeClr val="accent1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050826" y="2201198"/>
              <a:ext cx="752112" cy="50507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spcAft>
                  <a:spcPts val="225"/>
                </a:spcAft>
              </a:pPr>
              <a:r>
                <a:rPr lang="nb-NO" sz="3600" b="1" dirty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43</a:t>
              </a:r>
              <a:r>
                <a:rPr lang="nb-NO" sz="3000" dirty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%</a:t>
              </a:r>
              <a:endParaRPr lang="en-US" sz="3000" dirty="0">
                <a:solidFill>
                  <a:schemeClr val="tx2"/>
                </a:solidFill>
                <a:cs typeface="Roboto Condensed Regular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904399" y="2349549"/>
            <a:ext cx="1958237" cy="1947599"/>
            <a:chOff x="597966" y="1633528"/>
            <a:chExt cx="1516834" cy="1508594"/>
          </a:xfrm>
          <a:effectLst/>
        </p:grpSpPr>
        <p:sp>
          <p:nvSpPr>
            <p:cNvPr id="14" name="원형 4"/>
            <p:cNvSpPr>
              <a:spLocks/>
            </p:cNvSpPr>
            <p:nvPr/>
          </p:nvSpPr>
          <p:spPr>
            <a:xfrm>
              <a:off x="944156" y="1957028"/>
              <a:ext cx="956132" cy="956130"/>
            </a:xfrm>
            <a:prstGeom prst="pie">
              <a:avLst>
                <a:gd name="adj1" fmla="val 10766470"/>
                <a:gd name="adj2" fmla="val 6709358"/>
              </a:avLst>
            </a:pr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 dirty="0">
                <a:solidFill>
                  <a:schemeClr val="tx1"/>
                </a:solidFill>
              </a:endParaRPr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597966" y="1633528"/>
              <a:ext cx="1516834" cy="1508594"/>
            </a:xfrm>
            <a:custGeom>
              <a:avLst/>
              <a:gdLst>
                <a:gd name="T0" fmla="*/ 1120 w 1244"/>
                <a:gd name="T1" fmla="*/ 304 h 1238"/>
                <a:gd name="T2" fmla="*/ 1175 w 1244"/>
                <a:gd name="T3" fmla="*/ 249 h 1238"/>
                <a:gd name="T4" fmla="*/ 1080 w 1244"/>
                <a:gd name="T5" fmla="*/ 154 h 1238"/>
                <a:gd name="T6" fmla="*/ 1025 w 1244"/>
                <a:gd name="T7" fmla="*/ 209 h 1238"/>
                <a:gd name="T8" fmla="*/ 752 w 1244"/>
                <a:gd name="T9" fmla="*/ 91 h 1238"/>
                <a:gd name="T10" fmla="*/ 752 w 1244"/>
                <a:gd name="T11" fmla="*/ 0 h 1238"/>
                <a:gd name="T12" fmla="*/ 583 w 1244"/>
                <a:gd name="T13" fmla="*/ 0 h 1238"/>
                <a:gd name="T14" fmla="*/ 583 w 1244"/>
                <a:gd name="T15" fmla="*/ 91 h 1238"/>
                <a:gd name="T16" fmla="*/ 176 w 1244"/>
                <a:gd name="T17" fmla="*/ 360 h 1238"/>
                <a:gd name="T18" fmla="*/ 257 w 1244"/>
                <a:gd name="T19" fmla="*/ 476 h 1238"/>
                <a:gd name="T20" fmla="*/ 667 w 1244"/>
                <a:gd name="T21" fmla="*/ 211 h 1238"/>
                <a:gd name="T22" fmla="*/ 1118 w 1244"/>
                <a:gd name="T23" fmla="*/ 661 h 1238"/>
                <a:gd name="T24" fmla="*/ 667 w 1244"/>
                <a:gd name="T25" fmla="*/ 1112 h 1238"/>
                <a:gd name="T26" fmla="*/ 217 w 1244"/>
                <a:gd name="T27" fmla="*/ 661 h 1238"/>
                <a:gd name="T28" fmla="*/ 219 w 1244"/>
                <a:gd name="T29" fmla="*/ 614 h 1238"/>
                <a:gd name="T30" fmla="*/ 314 w 1244"/>
                <a:gd name="T31" fmla="*/ 614 h 1238"/>
                <a:gd name="T32" fmla="*/ 242 w 1244"/>
                <a:gd name="T33" fmla="*/ 512 h 1238"/>
                <a:gd name="T34" fmla="*/ 243 w 1244"/>
                <a:gd name="T35" fmla="*/ 510 h 1238"/>
                <a:gd name="T36" fmla="*/ 159 w 1244"/>
                <a:gd name="T37" fmla="*/ 390 h 1238"/>
                <a:gd name="T38" fmla="*/ 158 w 1244"/>
                <a:gd name="T39" fmla="*/ 391 h 1238"/>
                <a:gd name="T40" fmla="*/ 157 w 1244"/>
                <a:gd name="T41" fmla="*/ 390 h 1238"/>
                <a:gd name="T42" fmla="*/ 0 w 1244"/>
                <a:gd name="T43" fmla="*/ 614 h 1238"/>
                <a:gd name="T44" fmla="*/ 93 w 1244"/>
                <a:gd name="T45" fmla="*/ 614 h 1238"/>
                <a:gd name="T46" fmla="*/ 91 w 1244"/>
                <a:gd name="T47" fmla="*/ 661 h 1238"/>
                <a:gd name="T48" fmla="*/ 667 w 1244"/>
                <a:gd name="T49" fmla="*/ 1238 h 1238"/>
                <a:gd name="T50" fmla="*/ 1244 w 1244"/>
                <a:gd name="T51" fmla="*/ 661 h 1238"/>
                <a:gd name="T52" fmla="*/ 1120 w 1244"/>
                <a:gd name="T53" fmla="*/ 304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44" h="1238">
                  <a:moveTo>
                    <a:pt x="1120" y="304"/>
                  </a:moveTo>
                  <a:cubicBezTo>
                    <a:pt x="1175" y="249"/>
                    <a:pt x="1175" y="249"/>
                    <a:pt x="1175" y="249"/>
                  </a:cubicBezTo>
                  <a:cubicBezTo>
                    <a:pt x="1080" y="154"/>
                    <a:pt x="1080" y="154"/>
                    <a:pt x="1080" y="154"/>
                  </a:cubicBezTo>
                  <a:cubicBezTo>
                    <a:pt x="1025" y="209"/>
                    <a:pt x="1025" y="209"/>
                    <a:pt x="1025" y="209"/>
                  </a:cubicBezTo>
                  <a:cubicBezTo>
                    <a:pt x="947" y="147"/>
                    <a:pt x="854" y="106"/>
                    <a:pt x="752" y="91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91"/>
                    <a:pt x="583" y="91"/>
                    <a:pt x="583" y="91"/>
                  </a:cubicBezTo>
                  <a:cubicBezTo>
                    <a:pt x="411" y="116"/>
                    <a:pt x="263" y="218"/>
                    <a:pt x="176" y="360"/>
                  </a:cubicBezTo>
                  <a:cubicBezTo>
                    <a:pt x="257" y="476"/>
                    <a:pt x="257" y="476"/>
                    <a:pt x="257" y="476"/>
                  </a:cubicBezTo>
                  <a:cubicBezTo>
                    <a:pt x="327" y="319"/>
                    <a:pt x="485" y="211"/>
                    <a:pt x="667" y="211"/>
                  </a:cubicBezTo>
                  <a:cubicBezTo>
                    <a:pt x="916" y="211"/>
                    <a:pt x="1118" y="412"/>
                    <a:pt x="1118" y="661"/>
                  </a:cubicBezTo>
                  <a:cubicBezTo>
                    <a:pt x="1118" y="910"/>
                    <a:pt x="916" y="1112"/>
                    <a:pt x="667" y="1112"/>
                  </a:cubicBezTo>
                  <a:cubicBezTo>
                    <a:pt x="419" y="1112"/>
                    <a:pt x="217" y="910"/>
                    <a:pt x="217" y="661"/>
                  </a:cubicBezTo>
                  <a:cubicBezTo>
                    <a:pt x="217" y="645"/>
                    <a:pt x="218" y="630"/>
                    <a:pt x="219" y="614"/>
                  </a:cubicBezTo>
                  <a:cubicBezTo>
                    <a:pt x="314" y="614"/>
                    <a:pt x="314" y="614"/>
                    <a:pt x="314" y="614"/>
                  </a:cubicBezTo>
                  <a:cubicBezTo>
                    <a:pt x="242" y="512"/>
                    <a:pt x="242" y="512"/>
                    <a:pt x="242" y="512"/>
                  </a:cubicBezTo>
                  <a:cubicBezTo>
                    <a:pt x="243" y="511"/>
                    <a:pt x="243" y="511"/>
                    <a:pt x="243" y="510"/>
                  </a:cubicBezTo>
                  <a:cubicBezTo>
                    <a:pt x="159" y="390"/>
                    <a:pt x="159" y="390"/>
                    <a:pt x="159" y="390"/>
                  </a:cubicBezTo>
                  <a:cubicBezTo>
                    <a:pt x="158" y="390"/>
                    <a:pt x="158" y="391"/>
                    <a:pt x="158" y="391"/>
                  </a:cubicBezTo>
                  <a:cubicBezTo>
                    <a:pt x="157" y="390"/>
                    <a:pt x="157" y="390"/>
                    <a:pt x="157" y="390"/>
                  </a:cubicBezTo>
                  <a:cubicBezTo>
                    <a:pt x="0" y="614"/>
                    <a:pt x="0" y="614"/>
                    <a:pt x="0" y="614"/>
                  </a:cubicBezTo>
                  <a:cubicBezTo>
                    <a:pt x="93" y="614"/>
                    <a:pt x="93" y="614"/>
                    <a:pt x="93" y="614"/>
                  </a:cubicBezTo>
                  <a:cubicBezTo>
                    <a:pt x="91" y="630"/>
                    <a:pt x="91" y="645"/>
                    <a:pt x="91" y="661"/>
                  </a:cubicBezTo>
                  <a:cubicBezTo>
                    <a:pt x="91" y="980"/>
                    <a:pt x="349" y="1238"/>
                    <a:pt x="667" y="1238"/>
                  </a:cubicBezTo>
                  <a:cubicBezTo>
                    <a:pt x="986" y="1238"/>
                    <a:pt x="1244" y="980"/>
                    <a:pt x="1244" y="661"/>
                  </a:cubicBezTo>
                  <a:cubicBezTo>
                    <a:pt x="1244" y="526"/>
                    <a:pt x="1198" y="402"/>
                    <a:pt x="1120" y="30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350" dirty="0">
                <a:solidFill>
                  <a:schemeClr val="accent1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050826" y="2201198"/>
              <a:ext cx="752112" cy="50507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spcAft>
                  <a:spcPts val="225"/>
                </a:spcAft>
              </a:pPr>
              <a:r>
                <a:rPr lang="nb-NO" sz="3600" b="1" dirty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79</a:t>
              </a:r>
              <a:r>
                <a:rPr lang="nb-NO" sz="3000" dirty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%</a:t>
              </a:r>
              <a:endParaRPr lang="en-US" sz="3000" dirty="0">
                <a:solidFill>
                  <a:schemeClr val="tx2"/>
                </a:solidFill>
                <a:cs typeface="Roboto Condensed Regular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171726" y="4667796"/>
            <a:ext cx="1956282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639951" y="4395667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062085" y="4395667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458600" y="4395667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93859" y="4667796"/>
            <a:ext cx="1956282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990375" y="4667796"/>
            <a:ext cx="1956282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144277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011680" y="2198444"/>
            <a:ext cx="5120640" cy="2870474"/>
            <a:chOff x="1427563" y="1094797"/>
            <a:chExt cx="6169699" cy="3458543"/>
          </a:xfrm>
          <a:solidFill>
            <a:schemeClr val="bg1">
              <a:lumMod val="75000"/>
            </a:schemeClr>
          </a:solidFill>
        </p:grpSpPr>
        <p:grpSp>
          <p:nvGrpSpPr>
            <p:cNvPr id="6" name="Group 5"/>
            <p:cNvGrpSpPr/>
            <p:nvPr/>
          </p:nvGrpSpPr>
          <p:grpSpPr>
            <a:xfrm>
              <a:off x="1427563" y="1094797"/>
              <a:ext cx="6169699" cy="3458543"/>
              <a:chOff x="1028701" y="1378665"/>
              <a:chExt cx="4290441" cy="2405088"/>
            </a:xfrm>
            <a:grpFill/>
          </p:grpSpPr>
          <p:sp>
            <p:nvSpPr>
              <p:cNvPr id="9" name="Freeform 8"/>
              <p:cNvSpPr>
                <a:spLocks/>
              </p:cNvSpPr>
              <p:nvPr/>
            </p:nvSpPr>
            <p:spPr bwMode="auto">
              <a:xfrm>
                <a:off x="1125731" y="1852183"/>
                <a:ext cx="1921" cy="1744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" name="Freeform 15"/>
              <p:cNvSpPr>
                <a:spLocks/>
              </p:cNvSpPr>
              <p:nvPr/>
            </p:nvSpPr>
            <p:spPr bwMode="auto">
              <a:xfrm>
                <a:off x="1080578" y="1606268"/>
                <a:ext cx="656151" cy="497063"/>
              </a:xfrm>
              <a:custGeom>
                <a:avLst/>
                <a:gdLst>
                  <a:gd name="T0" fmla="*/ 465 w 683"/>
                  <a:gd name="T1" fmla="*/ 549 h 570"/>
                  <a:gd name="T2" fmla="*/ 604 w 683"/>
                  <a:gd name="T3" fmla="*/ 374 h 570"/>
                  <a:gd name="T4" fmla="*/ 613 w 683"/>
                  <a:gd name="T5" fmla="*/ 348 h 570"/>
                  <a:gd name="T6" fmla="*/ 607 w 683"/>
                  <a:gd name="T7" fmla="*/ 329 h 570"/>
                  <a:gd name="T8" fmla="*/ 604 w 683"/>
                  <a:gd name="T9" fmla="*/ 303 h 570"/>
                  <a:gd name="T10" fmla="*/ 630 w 683"/>
                  <a:gd name="T11" fmla="*/ 275 h 570"/>
                  <a:gd name="T12" fmla="*/ 639 w 683"/>
                  <a:gd name="T13" fmla="*/ 256 h 570"/>
                  <a:gd name="T14" fmla="*/ 679 w 683"/>
                  <a:gd name="T15" fmla="*/ 203 h 570"/>
                  <a:gd name="T16" fmla="*/ 666 w 683"/>
                  <a:gd name="T17" fmla="*/ 169 h 570"/>
                  <a:gd name="T18" fmla="*/ 660 w 683"/>
                  <a:gd name="T19" fmla="*/ 149 h 570"/>
                  <a:gd name="T20" fmla="*/ 498 w 683"/>
                  <a:gd name="T21" fmla="*/ 121 h 570"/>
                  <a:gd name="T22" fmla="*/ 466 w 683"/>
                  <a:gd name="T23" fmla="*/ 115 h 570"/>
                  <a:gd name="T24" fmla="*/ 433 w 683"/>
                  <a:gd name="T25" fmla="*/ 117 h 570"/>
                  <a:gd name="T26" fmla="*/ 399 w 683"/>
                  <a:gd name="T27" fmla="*/ 122 h 570"/>
                  <a:gd name="T28" fmla="*/ 378 w 683"/>
                  <a:gd name="T29" fmla="*/ 113 h 570"/>
                  <a:gd name="T30" fmla="*/ 337 w 683"/>
                  <a:gd name="T31" fmla="*/ 115 h 570"/>
                  <a:gd name="T32" fmla="*/ 322 w 683"/>
                  <a:gd name="T33" fmla="*/ 102 h 570"/>
                  <a:gd name="T34" fmla="*/ 295 w 683"/>
                  <a:gd name="T35" fmla="*/ 94 h 570"/>
                  <a:gd name="T36" fmla="*/ 275 w 683"/>
                  <a:gd name="T37" fmla="*/ 100 h 570"/>
                  <a:gd name="T38" fmla="*/ 247 w 683"/>
                  <a:gd name="T39" fmla="*/ 96 h 570"/>
                  <a:gd name="T40" fmla="*/ 226 w 683"/>
                  <a:gd name="T41" fmla="*/ 87 h 570"/>
                  <a:gd name="T42" fmla="*/ 224 w 683"/>
                  <a:gd name="T43" fmla="*/ 34 h 570"/>
                  <a:gd name="T44" fmla="*/ 207 w 683"/>
                  <a:gd name="T45" fmla="*/ 19 h 570"/>
                  <a:gd name="T46" fmla="*/ 194 w 683"/>
                  <a:gd name="T47" fmla="*/ 17 h 570"/>
                  <a:gd name="T48" fmla="*/ 175 w 683"/>
                  <a:gd name="T49" fmla="*/ 8 h 570"/>
                  <a:gd name="T50" fmla="*/ 162 w 683"/>
                  <a:gd name="T51" fmla="*/ 4 h 570"/>
                  <a:gd name="T52" fmla="*/ 162 w 683"/>
                  <a:gd name="T53" fmla="*/ 10 h 570"/>
                  <a:gd name="T54" fmla="*/ 151 w 683"/>
                  <a:gd name="T55" fmla="*/ 8 h 570"/>
                  <a:gd name="T56" fmla="*/ 143 w 683"/>
                  <a:gd name="T57" fmla="*/ 30 h 570"/>
                  <a:gd name="T58" fmla="*/ 139 w 683"/>
                  <a:gd name="T59" fmla="*/ 51 h 570"/>
                  <a:gd name="T60" fmla="*/ 132 w 683"/>
                  <a:gd name="T61" fmla="*/ 70 h 570"/>
                  <a:gd name="T62" fmla="*/ 130 w 683"/>
                  <a:gd name="T63" fmla="*/ 79 h 570"/>
                  <a:gd name="T64" fmla="*/ 122 w 683"/>
                  <a:gd name="T65" fmla="*/ 100 h 570"/>
                  <a:gd name="T66" fmla="*/ 113 w 683"/>
                  <a:gd name="T67" fmla="*/ 126 h 570"/>
                  <a:gd name="T68" fmla="*/ 92 w 683"/>
                  <a:gd name="T69" fmla="*/ 173 h 570"/>
                  <a:gd name="T70" fmla="*/ 89 w 683"/>
                  <a:gd name="T71" fmla="*/ 186 h 570"/>
                  <a:gd name="T72" fmla="*/ 68 w 683"/>
                  <a:gd name="T73" fmla="*/ 241 h 570"/>
                  <a:gd name="T74" fmla="*/ 68 w 683"/>
                  <a:gd name="T75" fmla="*/ 252 h 570"/>
                  <a:gd name="T76" fmla="*/ 57 w 683"/>
                  <a:gd name="T77" fmla="*/ 262 h 570"/>
                  <a:gd name="T78" fmla="*/ 47 w 683"/>
                  <a:gd name="T79" fmla="*/ 284 h 570"/>
                  <a:gd name="T80" fmla="*/ 51 w 683"/>
                  <a:gd name="T81" fmla="*/ 284 h 570"/>
                  <a:gd name="T82" fmla="*/ 47 w 683"/>
                  <a:gd name="T83" fmla="*/ 284 h 570"/>
                  <a:gd name="T84" fmla="*/ 36 w 683"/>
                  <a:gd name="T85" fmla="*/ 288 h 570"/>
                  <a:gd name="T86" fmla="*/ 10 w 683"/>
                  <a:gd name="T87" fmla="*/ 346 h 570"/>
                  <a:gd name="T88" fmla="*/ 6 w 683"/>
                  <a:gd name="T89" fmla="*/ 376 h 570"/>
                  <a:gd name="T90" fmla="*/ 2 w 683"/>
                  <a:gd name="T91" fmla="*/ 418 h 570"/>
                  <a:gd name="T92" fmla="*/ 184 w 683"/>
                  <a:gd name="T93" fmla="*/ 480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83" h="570">
                    <a:moveTo>
                      <a:pt x="184" y="480"/>
                    </a:moveTo>
                    <a:lnTo>
                      <a:pt x="329" y="517"/>
                    </a:lnTo>
                    <a:lnTo>
                      <a:pt x="465" y="549"/>
                    </a:lnTo>
                    <a:lnTo>
                      <a:pt x="560" y="570"/>
                    </a:lnTo>
                    <a:lnTo>
                      <a:pt x="600" y="378"/>
                    </a:lnTo>
                    <a:lnTo>
                      <a:pt x="604" y="374"/>
                    </a:lnTo>
                    <a:lnTo>
                      <a:pt x="606" y="371"/>
                    </a:lnTo>
                    <a:lnTo>
                      <a:pt x="613" y="357"/>
                    </a:lnTo>
                    <a:lnTo>
                      <a:pt x="613" y="348"/>
                    </a:lnTo>
                    <a:lnTo>
                      <a:pt x="619" y="340"/>
                    </a:lnTo>
                    <a:lnTo>
                      <a:pt x="615" y="335"/>
                    </a:lnTo>
                    <a:lnTo>
                      <a:pt x="607" y="329"/>
                    </a:lnTo>
                    <a:lnTo>
                      <a:pt x="602" y="327"/>
                    </a:lnTo>
                    <a:lnTo>
                      <a:pt x="598" y="324"/>
                    </a:lnTo>
                    <a:lnTo>
                      <a:pt x="604" y="303"/>
                    </a:lnTo>
                    <a:lnTo>
                      <a:pt x="609" y="295"/>
                    </a:lnTo>
                    <a:lnTo>
                      <a:pt x="619" y="282"/>
                    </a:lnTo>
                    <a:lnTo>
                      <a:pt x="630" y="275"/>
                    </a:lnTo>
                    <a:lnTo>
                      <a:pt x="636" y="269"/>
                    </a:lnTo>
                    <a:lnTo>
                      <a:pt x="639" y="262"/>
                    </a:lnTo>
                    <a:lnTo>
                      <a:pt x="639" y="256"/>
                    </a:lnTo>
                    <a:lnTo>
                      <a:pt x="653" y="243"/>
                    </a:lnTo>
                    <a:lnTo>
                      <a:pt x="662" y="220"/>
                    </a:lnTo>
                    <a:lnTo>
                      <a:pt x="679" y="203"/>
                    </a:lnTo>
                    <a:lnTo>
                      <a:pt x="683" y="196"/>
                    </a:lnTo>
                    <a:lnTo>
                      <a:pt x="681" y="183"/>
                    </a:lnTo>
                    <a:lnTo>
                      <a:pt x="666" y="169"/>
                    </a:lnTo>
                    <a:lnTo>
                      <a:pt x="664" y="166"/>
                    </a:lnTo>
                    <a:lnTo>
                      <a:pt x="660" y="158"/>
                    </a:lnTo>
                    <a:lnTo>
                      <a:pt x="660" y="149"/>
                    </a:lnTo>
                    <a:lnTo>
                      <a:pt x="572" y="132"/>
                    </a:lnTo>
                    <a:lnTo>
                      <a:pt x="504" y="115"/>
                    </a:lnTo>
                    <a:lnTo>
                      <a:pt x="498" y="121"/>
                    </a:lnTo>
                    <a:lnTo>
                      <a:pt x="491" y="119"/>
                    </a:lnTo>
                    <a:lnTo>
                      <a:pt x="483" y="117"/>
                    </a:lnTo>
                    <a:lnTo>
                      <a:pt x="466" y="115"/>
                    </a:lnTo>
                    <a:lnTo>
                      <a:pt x="463" y="113"/>
                    </a:lnTo>
                    <a:lnTo>
                      <a:pt x="455" y="117"/>
                    </a:lnTo>
                    <a:lnTo>
                      <a:pt x="433" y="117"/>
                    </a:lnTo>
                    <a:lnTo>
                      <a:pt x="419" y="119"/>
                    </a:lnTo>
                    <a:lnTo>
                      <a:pt x="406" y="122"/>
                    </a:lnTo>
                    <a:lnTo>
                      <a:pt x="399" y="122"/>
                    </a:lnTo>
                    <a:lnTo>
                      <a:pt x="393" y="121"/>
                    </a:lnTo>
                    <a:lnTo>
                      <a:pt x="386" y="115"/>
                    </a:lnTo>
                    <a:lnTo>
                      <a:pt x="378" y="113"/>
                    </a:lnTo>
                    <a:lnTo>
                      <a:pt x="357" y="117"/>
                    </a:lnTo>
                    <a:lnTo>
                      <a:pt x="350" y="115"/>
                    </a:lnTo>
                    <a:lnTo>
                      <a:pt x="337" y="115"/>
                    </a:lnTo>
                    <a:lnTo>
                      <a:pt x="335" y="109"/>
                    </a:lnTo>
                    <a:lnTo>
                      <a:pt x="327" y="104"/>
                    </a:lnTo>
                    <a:lnTo>
                      <a:pt x="322" y="102"/>
                    </a:lnTo>
                    <a:lnTo>
                      <a:pt x="314" y="98"/>
                    </a:lnTo>
                    <a:lnTo>
                      <a:pt x="303" y="98"/>
                    </a:lnTo>
                    <a:lnTo>
                      <a:pt x="295" y="94"/>
                    </a:lnTo>
                    <a:lnTo>
                      <a:pt x="290" y="94"/>
                    </a:lnTo>
                    <a:lnTo>
                      <a:pt x="282" y="100"/>
                    </a:lnTo>
                    <a:lnTo>
                      <a:pt x="275" y="100"/>
                    </a:lnTo>
                    <a:lnTo>
                      <a:pt x="262" y="102"/>
                    </a:lnTo>
                    <a:lnTo>
                      <a:pt x="254" y="102"/>
                    </a:lnTo>
                    <a:lnTo>
                      <a:pt x="247" y="96"/>
                    </a:lnTo>
                    <a:lnTo>
                      <a:pt x="245" y="96"/>
                    </a:lnTo>
                    <a:lnTo>
                      <a:pt x="237" y="90"/>
                    </a:lnTo>
                    <a:lnTo>
                      <a:pt x="226" y="87"/>
                    </a:lnTo>
                    <a:lnTo>
                      <a:pt x="224" y="83"/>
                    </a:lnTo>
                    <a:lnTo>
                      <a:pt x="228" y="47"/>
                    </a:lnTo>
                    <a:lnTo>
                      <a:pt x="224" y="34"/>
                    </a:lnTo>
                    <a:lnTo>
                      <a:pt x="216" y="27"/>
                    </a:lnTo>
                    <a:lnTo>
                      <a:pt x="213" y="21"/>
                    </a:lnTo>
                    <a:lnTo>
                      <a:pt x="207" y="19"/>
                    </a:lnTo>
                    <a:lnTo>
                      <a:pt x="201" y="21"/>
                    </a:lnTo>
                    <a:lnTo>
                      <a:pt x="194" y="19"/>
                    </a:lnTo>
                    <a:lnTo>
                      <a:pt x="194" y="17"/>
                    </a:lnTo>
                    <a:lnTo>
                      <a:pt x="188" y="11"/>
                    </a:lnTo>
                    <a:lnTo>
                      <a:pt x="183" y="6"/>
                    </a:lnTo>
                    <a:lnTo>
                      <a:pt x="175" y="8"/>
                    </a:lnTo>
                    <a:lnTo>
                      <a:pt x="168" y="8"/>
                    </a:lnTo>
                    <a:lnTo>
                      <a:pt x="166" y="4"/>
                    </a:lnTo>
                    <a:lnTo>
                      <a:pt x="162" y="4"/>
                    </a:lnTo>
                    <a:lnTo>
                      <a:pt x="160" y="6"/>
                    </a:lnTo>
                    <a:lnTo>
                      <a:pt x="164" y="10"/>
                    </a:lnTo>
                    <a:lnTo>
                      <a:pt x="162" y="10"/>
                    </a:lnTo>
                    <a:lnTo>
                      <a:pt x="160" y="8"/>
                    </a:lnTo>
                    <a:lnTo>
                      <a:pt x="154" y="0"/>
                    </a:lnTo>
                    <a:lnTo>
                      <a:pt x="151" y="8"/>
                    </a:lnTo>
                    <a:lnTo>
                      <a:pt x="149" y="23"/>
                    </a:lnTo>
                    <a:lnTo>
                      <a:pt x="143" y="28"/>
                    </a:lnTo>
                    <a:lnTo>
                      <a:pt x="143" y="30"/>
                    </a:lnTo>
                    <a:lnTo>
                      <a:pt x="141" y="36"/>
                    </a:lnTo>
                    <a:lnTo>
                      <a:pt x="139" y="43"/>
                    </a:lnTo>
                    <a:lnTo>
                      <a:pt x="139" y="51"/>
                    </a:lnTo>
                    <a:lnTo>
                      <a:pt x="141" y="55"/>
                    </a:lnTo>
                    <a:lnTo>
                      <a:pt x="136" y="62"/>
                    </a:lnTo>
                    <a:lnTo>
                      <a:pt x="132" y="70"/>
                    </a:lnTo>
                    <a:lnTo>
                      <a:pt x="137" y="75"/>
                    </a:lnTo>
                    <a:lnTo>
                      <a:pt x="130" y="74"/>
                    </a:lnTo>
                    <a:lnTo>
                      <a:pt x="130" y="79"/>
                    </a:lnTo>
                    <a:lnTo>
                      <a:pt x="126" y="87"/>
                    </a:lnTo>
                    <a:lnTo>
                      <a:pt x="126" y="92"/>
                    </a:lnTo>
                    <a:lnTo>
                      <a:pt x="122" y="100"/>
                    </a:lnTo>
                    <a:lnTo>
                      <a:pt x="121" y="107"/>
                    </a:lnTo>
                    <a:lnTo>
                      <a:pt x="115" y="119"/>
                    </a:lnTo>
                    <a:lnTo>
                      <a:pt x="113" y="126"/>
                    </a:lnTo>
                    <a:lnTo>
                      <a:pt x="102" y="145"/>
                    </a:lnTo>
                    <a:lnTo>
                      <a:pt x="98" y="158"/>
                    </a:lnTo>
                    <a:lnTo>
                      <a:pt x="92" y="173"/>
                    </a:lnTo>
                    <a:lnTo>
                      <a:pt x="94" y="181"/>
                    </a:lnTo>
                    <a:lnTo>
                      <a:pt x="94" y="183"/>
                    </a:lnTo>
                    <a:lnTo>
                      <a:pt x="89" y="186"/>
                    </a:lnTo>
                    <a:lnTo>
                      <a:pt x="85" y="192"/>
                    </a:lnTo>
                    <a:lnTo>
                      <a:pt x="81" y="207"/>
                    </a:lnTo>
                    <a:lnTo>
                      <a:pt x="68" y="241"/>
                    </a:lnTo>
                    <a:lnTo>
                      <a:pt x="62" y="248"/>
                    </a:lnTo>
                    <a:lnTo>
                      <a:pt x="60" y="256"/>
                    </a:lnTo>
                    <a:lnTo>
                      <a:pt x="68" y="252"/>
                    </a:lnTo>
                    <a:lnTo>
                      <a:pt x="70" y="256"/>
                    </a:lnTo>
                    <a:lnTo>
                      <a:pt x="62" y="256"/>
                    </a:lnTo>
                    <a:lnTo>
                      <a:pt x="57" y="262"/>
                    </a:lnTo>
                    <a:lnTo>
                      <a:pt x="47" y="275"/>
                    </a:lnTo>
                    <a:lnTo>
                      <a:pt x="45" y="282"/>
                    </a:lnTo>
                    <a:lnTo>
                      <a:pt x="47" y="284"/>
                    </a:lnTo>
                    <a:lnTo>
                      <a:pt x="49" y="282"/>
                    </a:lnTo>
                    <a:lnTo>
                      <a:pt x="49" y="284"/>
                    </a:lnTo>
                    <a:lnTo>
                      <a:pt x="51" y="284"/>
                    </a:lnTo>
                    <a:lnTo>
                      <a:pt x="49" y="288"/>
                    </a:lnTo>
                    <a:lnTo>
                      <a:pt x="49" y="284"/>
                    </a:lnTo>
                    <a:lnTo>
                      <a:pt x="47" y="284"/>
                    </a:lnTo>
                    <a:lnTo>
                      <a:pt x="42" y="288"/>
                    </a:lnTo>
                    <a:lnTo>
                      <a:pt x="38" y="295"/>
                    </a:lnTo>
                    <a:lnTo>
                      <a:pt x="36" y="288"/>
                    </a:lnTo>
                    <a:lnTo>
                      <a:pt x="23" y="316"/>
                    </a:lnTo>
                    <a:lnTo>
                      <a:pt x="10" y="333"/>
                    </a:lnTo>
                    <a:lnTo>
                      <a:pt x="10" y="346"/>
                    </a:lnTo>
                    <a:lnTo>
                      <a:pt x="13" y="361"/>
                    </a:lnTo>
                    <a:lnTo>
                      <a:pt x="12" y="369"/>
                    </a:lnTo>
                    <a:lnTo>
                      <a:pt x="6" y="376"/>
                    </a:lnTo>
                    <a:lnTo>
                      <a:pt x="4" y="382"/>
                    </a:lnTo>
                    <a:lnTo>
                      <a:pt x="0" y="391"/>
                    </a:lnTo>
                    <a:lnTo>
                      <a:pt x="2" y="418"/>
                    </a:lnTo>
                    <a:lnTo>
                      <a:pt x="8" y="433"/>
                    </a:lnTo>
                    <a:lnTo>
                      <a:pt x="12" y="433"/>
                    </a:lnTo>
                    <a:lnTo>
                      <a:pt x="184" y="48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" name="Freeform 16"/>
              <p:cNvSpPr>
                <a:spLocks/>
              </p:cNvSpPr>
              <p:nvPr/>
            </p:nvSpPr>
            <p:spPr bwMode="auto">
              <a:xfrm>
                <a:off x="1127652" y="1853927"/>
                <a:ext cx="1921" cy="3488"/>
              </a:xfrm>
              <a:custGeom>
                <a:avLst/>
                <a:gdLst>
                  <a:gd name="T0" fmla="*/ 2 w 2"/>
                  <a:gd name="T1" fmla="*/ 0 h 4"/>
                  <a:gd name="T2" fmla="*/ 0 w 2"/>
                  <a:gd name="T3" fmla="*/ 0 h 4"/>
                  <a:gd name="T4" fmla="*/ 0 w 2"/>
                  <a:gd name="T5" fmla="*/ 4 h 4"/>
                  <a:gd name="T6" fmla="*/ 2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" name="Freeform 17"/>
              <p:cNvSpPr>
                <a:spLocks/>
              </p:cNvSpPr>
              <p:nvPr/>
            </p:nvSpPr>
            <p:spPr bwMode="auto">
              <a:xfrm>
                <a:off x="1127652" y="1853927"/>
                <a:ext cx="1921" cy="3488"/>
              </a:xfrm>
              <a:custGeom>
                <a:avLst/>
                <a:gdLst>
                  <a:gd name="T0" fmla="*/ 2 w 2"/>
                  <a:gd name="T1" fmla="*/ 0 h 4"/>
                  <a:gd name="T2" fmla="*/ 0 w 2"/>
                  <a:gd name="T3" fmla="*/ 0 h 4"/>
                  <a:gd name="T4" fmla="*/ 0 w 2"/>
                  <a:gd name="T5" fmla="*/ 4 h 4"/>
                  <a:gd name="T6" fmla="*/ 2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" name="Freeform 18"/>
              <p:cNvSpPr>
                <a:spLocks/>
              </p:cNvSpPr>
              <p:nvPr/>
            </p:nvSpPr>
            <p:spPr bwMode="auto">
              <a:xfrm>
                <a:off x="1178569" y="2385000"/>
                <a:ext cx="8646" cy="13081"/>
              </a:xfrm>
              <a:custGeom>
                <a:avLst/>
                <a:gdLst>
                  <a:gd name="T0" fmla="*/ 9 w 9"/>
                  <a:gd name="T1" fmla="*/ 13 h 15"/>
                  <a:gd name="T2" fmla="*/ 5 w 9"/>
                  <a:gd name="T3" fmla="*/ 8 h 15"/>
                  <a:gd name="T4" fmla="*/ 0 w 9"/>
                  <a:gd name="T5" fmla="*/ 0 h 15"/>
                  <a:gd name="T6" fmla="*/ 9 w 9"/>
                  <a:gd name="T7" fmla="*/ 15 h 15"/>
                  <a:gd name="T8" fmla="*/ 9 w 9"/>
                  <a:gd name="T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5">
                    <a:moveTo>
                      <a:pt x="9" y="13"/>
                    </a:moveTo>
                    <a:lnTo>
                      <a:pt x="5" y="8"/>
                    </a:lnTo>
                    <a:lnTo>
                      <a:pt x="0" y="0"/>
                    </a:lnTo>
                    <a:lnTo>
                      <a:pt x="9" y="15"/>
                    </a:lnTo>
                    <a:lnTo>
                      <a:pt x="9" y="13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" name="Freeform 19"/>
              <p:cNvSpPr>
                <a:spLocks/>
              </p:cNvSpPr>
              <p:nvPr/>
            </p:nvSpPr>
            <p:spPr bwMode="auto">
              <a:xfrm>
                <a:off x="1178569" y="2385000"/>
                <a:ext cx="8646" cy="13081"/>
              </a:xfrm>
              <a:custGeom>
                <a:avLst/>
                <a:gdLst>
                  <a:gd name="T0" fmla="*/ 9 w 9"/>
                  <a:gd name="T1" fmla="*/ 13 h 15"/>
                  <a:gd name="T2" fmla="*/ 5 w 9"/>
                  <a:gd name="T3" fmla="*/ 8 h 15"/>
                  <a:gd name="T4" fmla="*/ 0 w 9"/>
                  <a:gd name="T5" fmla="*/ 0 h 15"/>
                  <a:gd name="T6" fmla="*/ 9 w 9"/>
                  <a:gd name="T7" fmla="*/ 15 h 15"/>
                  <a:gd name="T8" fmla="*/ 9 w 9"/>
                  <a:gd name="T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5">
                    <a:moveTo>
                      <a:pt x="9" y="13"/>
                    </a:moveTo>
                    <a:lnTo>
                      <a:pt x="5" y="8"/>
                    </a:lnTo>
                    <a:lnTo>
                      <a:pt x="0" y="0"/>
                    </a:lnTo>
                    <a:lnTo>
                      <a:pt x="9" y="15"/>
                    </a:lnTo>
                    <a:lnTo>
                      <a:pt x="9" y="13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grpSp>
            <p:nvGrpSpPr>
              <p:cNvPr id="15" name="Group 14"/>
              <p:cNvGrpSpPr/>
              <p:nvPr/>
            </p:nvGrpSpPr>
            <p:grpSpPr>
              <a:xfrm>
                <a:off x="1223722" y="1378665"/>
                <a:ext cx="543750" cy="357537"/>
                <a:chOff x="1223722" y="1378665"/>
                <a:chExt cx="543750" cy="357537"/>
              </a:xfrm>
              <a:grpFill/>
            </p:grpSpPr>
            <p:sp>
              <p:nvSpPr>
                <p:cNvPr id="194" name="Freeform 8"/>
                <p:cNvSpPr>
                  <a:spLocks/>
                </p:cNvSpPr>
                <p:nvPr/>
              </p:nvSpPr>
              <p:spPr bwMode="auto">
                <a:xfrm>
                  <a:off x="1344768" y="1404826"/>
                  <a:ext cx="10568" cy="14825"/>
                </a:xfrm>
                <a:custGeom>
                  <a:avLst/>
                  <a:gdLst>
                    <a:gd name="T0" fmla="*/ 9 w 11"/>
                    <a:gd name="T1" fmla="*/ 17 h 17"/>
                    <a:gd name="T2" fmla="*/ 11 w 11"/>
                    <a:gd name="T3" fmla="*/ 9 h 17"/>
                    <a:gd name="T4" fmla="*/ 5 w 11"/>
                    <a:gd name="T5" fmla="*/ 4 h 17"/>
                    <a:gd name="T6" fmla="*/ 2 w 11"/>
                    <a:gd name="T7" fmla="*/ 0 h 17"/>
                    <a:gd name="T8" fmla="*/ 0 w 11"/>
                    <a:gd name="T9" fmla="*/ 9 h 17"/>
                    <a:gd name="T10" fmla="*/ 3 w 11"/>
                    <a:gd name="T11" fmla="*/ 17 h 17"/>
                    <a:gd name="T12" fmla="*/ 9 w 11"/>
                    <a:gd name="T13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7">
                      <a:moveTo>
                        <a:pt x="9" y="17"/>
                      </a:moveTo>
                      <a:lnTo>
                        <a:pt x="11" y="9"/>
                      </a:lnTo>
                      <a:lnTo>
                        <a:pt x="5" y="4"/>
                      </a:lnTo>
                      <a:lnTo>
                        <a:pt x="2" y="0"/>
                      </a:lnTo>
                      <a:lnTo>
                        <a:pt x="0" y="9"/>
                      </a:lnTo>
                      <a:lnTo>
                        <a:pt x="3" y="17"/>
                      </a:lnTo>
                      <a:lnTo>
                        <a:pt x="9" y="1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5" name="Freeform 9"/>
                <p:cNvSpPr>
                  <a:spLocks/>
                </p:cNvSpPr>
                <p:nvPr/>
              </p:nvSpPr>
              <p:spPr bwMode="auto">
                <a:xfrm>
                  <a:off x="1344768" y="1404826"/>
                  <a:ext cx="10568" cy="14825"/>
                </a:xfrm>
                <a:custGeom>
                  <a:avLst/>
                  <a:gdLst>
                    <a:gd name="T0" fmla="*/ 9 w 11"/>
                    <a:gd name="T1" fmla="*/ 17 h 17"/>
                    <a:gd name="T2" fmla="*/ 11 w 11"/>
                    <a:gd name="T3" fmla="*/ 9 h 17"/>
                    <a:gd name="T4" fmla="*/ 5 w 11"/>
                    <a:gd name="T5" fmla="*/ 4 h 17"/>
                    <a:gd name="T6" fmla="*/ 2 w 11"/>
                    <a:gd name="T7" fmla="*/ 0 h 17"/>
                    <a:gd name="T8" fmla="*/ 0 w 11"/>
                    <a:gd name="T9" fmla="*/ 9 h 17"/>
                    <a:gd name="T10" fmla="*/ 3 w 11"/>
                    <a:gd name="T11" fmla="*/ 17 h 17"/>
                    <a:gd name="T12" fmla="*/ 9 w 11"/>
                    <a:gd name="T13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7">
                      <a:moveTo>
                        <a:pt x="9" y="17"/>
                      </a:moveTo>
                      <a:lnTo>
                        <a:pt x="11" y="9"/>
                      </a:lnTo>
                      <a:lnTo>
                        <a:pt x="5" y="4"/>
                      </a:lnTo>
                      <a:lnTo>
                        <a:pt x="2" y="0"/>
                      </a:lnTo>
                      <a:lnTo>
                        <a:pt x="0" y="9"/>
                      </a:lnTo>
                      <a:lnTo>
                        <a:pt x="3" y="17"/>
                      </a:lnTo>
                      <a:lnTo>
                        <a:pt x="9" y="1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6" name="Freeform 10"/>
                <p:cNvSpPr>
                  <a:spLocks/>
                </p:cNvSpPr>
                <p:nvPr/>
              </p:nvSpPr>
              <p:spPr bwMode="auto">
                <a:xfrm>
                  <a:off x="1361100" y="1401338"/>
                  <a:ext cx="12489" cy="10464"/>
                </a:xfrm>
                <a:custGeom>
                  <a:avLst/>
                  <a:gdLst>
                    <a:gd name="T0" fmla="*/ 7 w 13"/>
                    <a:gd name="T1" fmla="*/ 6 h 12"/>
                    <a:gd name="T2" fmla="*/ 9 w 13"/>
                    <a:gd name="T3" fmla="*/ 12 h 12"/>
                    <a:gd name="T4" fmla="*/ 13 w 13"/>
                    <a:gd name="T5" fmla="*/ 6 h 12"/>
                    <a:gd name="T6" fmla="*/ 7 w 13"/>
                    <a:gd name="T7" fmla="*/ 0 h 12"/>
                    <a:gd name="T8" fmla="*/ 3 w 13"/>
                    <a:gd name="T9" fmla="*/ 0 h 12"/>
                    <a:gd name="T10" fmla="*/ 0 w 13"/>
                    <a:gd name="T11" fmla="*/ 8 h 12"/>
                    <a:gd name="T12" fmla="*/ 5 w 13"/>
                    <a:gd name="T13" fmla="*/ 12 h 12"/>
                    <a:gd name="T14" fmla="*/ 7 w 13"/>
                    <a:gd name="T15" fmla="*/ 6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" h="12">
                      <a:moveTo>
                        <a:pt x="7" y="6"/>
                      </a:moveTo>
                      <a:lnTo>
                        <a:pt x="9" y="12"/>
                      </a:lnTo>
                      <a:lnTo>
                        <a:pt x="13" y="6"/>
                      </a:lnTo>
                      <a:lnTo>
                        <a:pt x="7" y="0"/>
                      </a:lnTo>
                      <a:lnTo>
                        <a:pt x="3" y="0"/>
                      </a:lnTo>
                      <a:lnTo>
                        <a:pt x="0" y="8"/>
                      </a:lnTo>
                      <a:lnTo>
                        <a:pt x="5" y="12"/>
                      </a:lnTo>
                      <a:lnTo>
                        <a:pt x="7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7" name="Freeform 11"/>
                <p:cNvSpPr>
                  <a:spLocks/>
                </p:cNvSpPr>
                <p:nvPr/>
              </p:nvSpPr>
              <p:spPr bwMode="auto">
                <a:xfrm>
                  <a:off x="1361100" y="1401338"/>
                  <a:ext cx="12489" cy="10464"/>
                </a:xfrm>
                <a:custGeom>
                  <a:avLst/>
                  <a:gdLst>
                    <a:gd name="T0" fmla="*/ 7 w 13"/>
                    <a:gd name="T1" fmla="*/ 6 h 12"/>
                    <a:gd name="T2" fmla="*/ 9 w 13"/>
                    <a:gd name="T3" fmla="*/ 12 h 12"/>
                    <a:gd name="T4" fmla="*/ 13 w 13"/>
                    <a:gd name="T5" fmla="*/ 6 h 12"/>
                    <a:gd name="T6" fmla="*/ 7 w 13"/>
                    <a:gd name="T7" fmla="*/ 0 h 12"/>
                    <a:gd name="T8" fmla="*/ 3 w 13"/>
                    <a:gd name="T9" fmla="*/ 0 h 12"/>
                    <a:gd name="T10" fmla="*/ 0 w 13"/>
                    <a:gd name="T11" fmla="*/ 8 h 12"/>
                    <a:gd name="T12" fmla="*/ 5 w 13"/>
                    <a:gd name="T13" fmla="*/ 12 h 12"/>
                    <a:gd name="T14" fmla="*/ 7 w 13"/>
                    <a:gd name="T15" fmla="*/ 6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" h="12">
                      <a:moveTo>
                        <a:pt x="7" y="6"/>
                      </a:moveTo>
                      <a:lnTo>
                        <a:pt x="9" y="12"/>
                      </a:lnTo>
                      <a:lnTo>
                        <a:pt x="13" y="6"/>
                      </a:lnTo>
                      <a:lnTo>
                        <a:pt x="7" y="0"/>
                      </a:lnTo>
                      <a:lnTo>
                        <a:pt x="3" y="0"/>
                      </a:lnTo>
                      <a:lnTo>
                        <a:pt x="0" y="8"/>
                      </a:lnTo>
                      <a:lnTo>
                        <a:pt x="5" y="12"/>
                      </a:lnTo>
                      <a:lnTo>
                        <a:pt x="7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8" name="Freeform 12"/>
                <p:cNvSpPr>
                  <a:spLocks/>
                </p:cNvSpPr>
                <p:nvPr/>
              </p:nvSpPr>
              <p:spPr bwMode="auto">
                <a:xfrm>
                  <a:off x="1363021" y="1434476"/>
                  <a:ext cx="21135" cy="45346"/>
                </a:xfrm>
                <a:custGeom>
                  <a:avLst/>
                  <a:gdLst>
                    <a:gd name="T0" fmla="*/ 20 w 22"/>
                    <a:gd name="T1" fmla="*/ 7 h 52"/>
                    <a:gd name="T2" fmla="*/ 16 w 22"/>
                    <a:gd name="T3" fmla="*/ 0 h 52"/>
                    <a:gd name="T4" fmla="*/ 15 w 22"/>
                    <a:gd name="T5" fmla="*/ 0 h 52"/>
                    <a:gd name="T6" fmla="*/ 7 w 22"/>
                    <a:gd name="T7" fmla="*/ 5 h 52"/>
                    <a:gd name="T8" fmla="*/ 0 w 22"/>
                    <a:gd name="T9" fmla="*/ 13 h 52"/>
                    <a:gd name="T10" fmla="*/ 3 w 22"/>
                    <a:gd name="T11" fmla="*/ 21 h 52"/>
                    <a:gd name="T12" fmla="*/ 9 w 22"/>
                    <a:gd name="T13" fmla="*/ 28 h 52"/>
                    <a:gd name="T14" fmla="*/ 7 w 22"/>
                    <a:gd name="T15" fmla="*/ 34 h 52"/>
                    <a:gd name="T16" fmla="*/ 9 w 22"/>
                    <a:gd name="T17" fmla="*/ 41 h 52"/>
                    <a:gd name="T18" fmla="*/ 16 w 22"/>
                    <a:gd name="T19" fmla="*/ 49 h 52"/>
                    <a:gd name="T20" fmla="*/ 16 w 22"/>
                    <a:gd name="T21" fmla="*/ 52 h 52"/>
                    <a:gd name="T22" fmla="*/ 22 w 22"/>
                    <a:gd name="T23" fmla="*/ 49 h 52"/>
                    <a:gd name="T24" fmla="*/ 22 w 22"/>
                    <a:gd name="T25" fmla="*/ 43 h 52"/>
                    <a:gd name="T26" fmla="*/ 18 w 22"/>
                    <a:gd name="T27" fmla="*/ 36 h 52"/>
                    <a:gd name="T28" fmla="*/ 11 w 22"/>
                    <a:gd name="T29" fmla="*/ 36 h 52"/>
                    <a:gd name="T30" fmla="*/ 11 w 22"/>
                    <a:gd name="T31" fmla="*/ 21 h 52"/>
                    <a:gd name="T32" fmla="*/ 5 w 22"/>
                    <a:gd name="T33" fmla="*/ 13 h 52"/>
                    <a:gd name="T34" fmla="*/ 13 w 22"/>
                    <a:gd name="T35" fmla="*/ 9 h 52"/>
                    <a:gd name="T36" fmla="*/ 20 w 22"/>
                    <a:gd name="T37" fmla="*/ 7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2" h="52">
                      <a:moveTo>
                        <a:pt x="20" y="7"/>
                      </a:moveTo>
                      <a:lnTo>
                        <a:pt x="16" y="0"/>
                      </a:lnTo>
                      <a:lnTo>
                        <a:pt x="15" y="0"/>
                      </a:lnTo>
                      <a:lnTo>
                        <a:pt x="7" y="5"/>
                      </a:lnTo>
                      <a:lnTo>
                        <a:pt x="0" y="13"/>
                      </a:lnTo>
                      <a:lnTo>
                        <a:pt x="3" y="21"/>
                      </a:lnTo>
                      <a:lnTo>
                        <a:pt x="9" y="28"/>
                      </a:lnTo>
                      <a:lnTo>
                        <a:pt x="7" y="34"/>
                      </a:lnTo>
                      <a:lnTo>
                        <a:pt x="9" y="41"/>
                      </a:lnTo>
                      <a:lnTo>
                        <a:pt x="16" y="49"/>
                      </a:lnTo>
                      <a:lnTo>
                        <a:pt x="16" y="52"/>
                      </a:lnTo>
                      <a:lnTo>
                        <a:pt x="22" y="49"/>
                      </a:lnTo>
                      <a:lnTo>
                        <a:pt x="22" y="43"/>
                      </a:lnTo>
                      <a:lnTo>
                        <a:pt x="18" y="36"/>
                      </a:lnTo>
                      <a:lnTo>
                        <a:pt x="11" y="36"/>
                      </a:lnTo>
                      <a:lnTo>
                        <a:pt x="11" y="21"/>
                      </a:lnTo>
                      <a:lnTo>
                        <a:pt x="5" y="13"/>
                      </a:lnTo>
                      <a:lnTo>
                        <a:pt x="13" y="9"/>
                      </a:lnTo>
                      <a:lnTo>
                        <a:pt x="20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9" name="Freeform 13"/>
                <p:cNvSpPr>
                  <a:spLocks/>
                </p:cNvSpPr>
                <p:nvPr/>
              </p:nvSpPr>
              <p:spPr bwMode="auto">
                <a:xfrm>
                  <a:off x="1363021" y="1434476"/>
                  <a:ext cx="21135" cy="45346"/>
                </a:xfrm>
                <a:custGeom>
                  <a:avLst/>
                  <a:gdLst>
                    <a:gd name="T0" fmla="*/ 20 w 22"/>
                    <a:gd name="T1" fmla="*/ 7 h 52"/>
                    <a:gd name="T2" fmla="*/ 16 w 22"/>
                    <a:gd name="T3" fmla="*/ 0 h 52"/>
                    <a:gd name="T4" fmla="*/ 15 w 22"/>
                    <a:gd name="T5" fmla="*/ 0 h 52"/>
                    <a:gd name="T6" fmla="*/ 7 w 22"/>
                    <a:gd name="T7" fmla="*/ 5 h 52"/>
                    <a:gd name="T8" fmla="*/ 0 w 22"/>
                    <a:gd name="T9" fmla="*/ 13 h 52"/>
                    <a:gd name="T10" fmla="*/ 3 w 22"/>
                    <a:gd name="T11" fmla="*/ 21 h 52"/>
                    <a:gd name="T12" fmla="*/ 9 w 22"/>
                    <a:gd name="T13" fmla="*/ 28 h 52"/>
                    <a:gd name="T14" fmla="*/ 7 w 22"/>
                    <a:gd name="T15" fmla="*/ 34 h 52"/>
                    <a:gd name="T16" fmla="*/ 9 w 22"/>
                    <a:gd name="T17" fmla="*/ 41 h 52"/>
                    <a:gd name="T18" fmla="*/ 16 w 22"/>
                    <a:gd name="T19" fmla="*/ 49 h 52"/>
                    <a:gd name="T20" fmla="*/ 16 w 22"/>
                    <a:gd name="T21" fmla="*/ 52 h 52"/>
                    <a:gd name="T22" fmla="*/ 22 w 22"/>
                    <a:gd name="T23" fmla="*/ 49 h 52"/>
                    <a:gd name="T24" fmla="*/ 22 w 22"/>
                    <a:gd name="T25" fmla="*/ 43 h 52"/>
                    <a:gd name="T26" fmla="*/ 18 w 22"/>
                    <a:gd name="T27" fmla="*/ 36 h 52"/>
                    <a:gd name="T28" fmla="*/ 11 w 22"/>
                    <a:gd name="T29" fmla="*/ 36 h 52"/>
                    <a:gd name="T30" fmla="*/ 11 w 22"/>
                    <a:gd name="T31" fmla="*/ 21 h 52"/>
                    <a:gd name="T32" fmla="*/ 5 w 22"/>
                    <a:gd name="T33" fmla="*/ 13 h 52"/>
                    <a:gd name="T34" fmla="*/ 13 w 22"/>
                    <a:gd name="T35" fmla="*/ 9 h 52"/>
                    <a:gd name="T36" fmla="*/ 20 w 22"/>
                    <a:gd name="T37" fmla="*/ 7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2" h="52">
                      <a:moveTo>
                        <a:pt x="20" y="7"/>
                      </a:moveTo>
                      <a:lnTo>
                        <a:pt x="16" y="0"/>
                      </a:lnTo>
                      <a:lnTo>
                        <a:pt x="15" y="0"/>
                      </a:lnTo>
                      <a:lnTo>
                        <a:pt x="7" y="5"/>
                      </a:lnTo>
                      <a:lnTo>
                        <a:pt x="0" y="13"/>
                      </a:lnTo>
                      <a:lnTo>
                        <a:pt x="3" y="21"/>
                      </a:lnTo>
                      <a:lnTo>
                        <a:pt x="9" y="28"/>
                      </a:lnTo>
                      <a:lnTo>
                        <a:pt x="7" y="34"/>
                      </a:lnTo>
                      <a:lnTo>
                        <a:pt x="9" y="41"/>
                      </a:lnTo>
                      <a:lnTo>
                        <a:pt x="16" y="49"/>
                      </a:lnTo>
                      <a:lnTo>
                        <a:pt x="16" y="52"/>
                      </a:lnTo>
                      <a:lnTo>
                        <a:pt x="22" y="49"/>
                      </a:lnTo>
                      <a:lnTo>
                        <a:pt x="22" y="43"/>
                      </a:lnTo>
                      <a:lnTo>
                        <a:pt x="18" y="36"/>
                      </a:lnTo>
                      <a:lnTo>
                        <a:pt x="11" y="36"/>
                      </a:lnTo>
                      <a:lnTo>
                        <a:pt x="11" y="21"/>
                      </a:lnTo>
                      <a:lnTo>
                        <a:pt x="5" y="13"/>
                      </a:lnTo>
                      <a:lnTo>
                        <a:pt x="13" y="9"/>
                      </a:lnTo>
                      <a:lnTo>
                        <a:pt x="20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0" name="Freeform 20"/>
                <p:cNvSpPr>
                  <a:spLocks/>
                </p:cNvSpPr>
                <p:nvPr/>
              </p:nvSpPr>
              <p:spPr bwMode="auto">
                <a:xfrm>
                  <a:off x="1223722" y="1378665"/>
                  <a:ext cx="543750" cy="357537"/>
                </a:xfrm>
                <a:custGeom>
                  <a:avLst/>
                  <a:gdLst>
                    <a:gd name="T0" fmla="*/ 75 w 566"/>
                    <a:gd name="T1" fmla="*/ 344 h 410"/>
                    <a:gd name="T2" fmla="*/ 98 w 566"/>
                    <a:gd name="T3" fmla="*/ 357 h 410"/>
                    <a:gd name="T4" fmla="*/ 133 w 566"/>
                    <a:gd name="T5" fmla="*/ 361 h 410"/>
                    <a:gd name="T6" fmla="*/ 165 w 566"/>
                    <a:gd name="T7" fmla="*/ 359 h 410"/>
                    <a:gd name="T8" fmla="*/ 188 w 566"/>
                    <a:gd name="T9" fmla="*/ 376 h 410"/>
                    <a:gd name="T10" fmla="*/ 237 w 566"/>
                    <a:gd name="T11" fmla="*/ 376 h 410"/>
                    <a:gd name="T12" fmla="*/ 270 w 566"/>
                    <a:gd name="T13" fmla="*/ 380 h 410"/>
                    <a:gd name="T14" fmla="*/ 317 w 566"/>
                    <a:gd name="T15" fmla="*/ 376 h 410"/>
                    <a:gd name="T16" fmla="*/ 355 w 566"/>
                    <a:gd name="T17" fmla="*/ 376 h 410"/>
                    <a:gd name="T18" fmla="*/ 511 w 566"/>
                    <a:gd name="T19" fmla="*/ 383 h 410"/>
                    <a:gd name="T20" fmla="*/ 564 w 566"/>
                    <a:gd name="T21" fmla="*/ 100 h 410"/>
                    <a:gd name="T22" fmla="*/ 263 w 566"/>
                    <a:gd name="T23" fmla="*/ 24 h 410"/>
                    <a:gd name="T24" fmla="*/ 165 w 566"/>
                    <a:gd name="T25" fmla="*/ 17 h 410"/>
                    <a:gd name="T26" fmla="*/ 176 w 566"/>
                    <a:gd name="T27" fmla="*/ 38 h 410"/>
                    <a:gd name="T28" fmla="*/ 173 w 566"/>
                    <a:gd name="T29" fmla="*/ 53 h 410"/>
                    <a:gd name="T30" fmla="*/ 158 w 566"/>
                    <a:gd name="T31" fmla="*/ 62 h 410"/>
                    <a:gd name="T32" fmla="*/ 171 w 566"/>
                    <a:gd name="T33" fmla="*/ 83 h 410"/>
                    <a:gd name="T34" fmla="*/ 175 w 566"/>
                    <a:gd name="T35" fmla="*/ 115 h 410"/>
                    <a:gd name="T36" fmla="*/ 154 w 566"/>
                    <a:gd name="T37" fmla="*/ 141 h 410"/>
                    <a:gd name="T38" fmla="*/ 146 w 566"/>
                    <a:gd name="T39" fmla="*/ 177 h 410"/>
                    <a:gd name="T40" fmla="*/ 116 w 566"/>
                    <a:gd name="T41" fmla="*/ 192 h 410"/>
                    <a:gd name="T42" fmla="*/ 99 w 566"/>
                    <a:gd name="T43" fmla="*/ 190 h 410"/>
                    <a:gd name="T44" fmla="*/ 107 w 566"/>
                    <a:gd name="T45" fmla="*/ 175 h 410"/>
                    <a:gd name="T46" fmla="*/ 116 w 566"/>
                    <a:gd name="T47" fmla="*/ 186 h 410"/>
                    <a:gd name="T48" fmla="*/ 131 w 566"/>
                    <a:gd name="T49" fmla="*/ 167 h 410"/>
                    <a:gd name="T50" fmla="*/ 141 w 566"/>
                    <a:gd name="T51" fmla="*/ 147 h 410"/>
                    <a:gd name="T52" fmla="*/ 141 w 566"/>
                    <a:gd name="T53" fmla="*/ 137 h 410"/>
                    <a:gd name="T54" fmla="*/ 154 w 566"/>
                    <a:gd name="T55" fmla="*/ 120 h 410"/>
                    <a:gd name="T56" fmla="*/ 114 w 566"/>
                    <a:gd name="T57" fmla="*/ 139 h 410"/>
                    <a:gd name="T58" fmla="*/ 116 w 566"/>
                    <a:gd name="T59" fmla="*/ 158 h 410"/>
                    <a:gd name="T60" fmla="*/ 114 w 566"/>
                    <a:gd name="T61" fmla="*/ 137 h 410"/>
                    <a:gd name="T62" fmla="*/ 131 w 566"/>
                    <a:gd name="T63" fmla="*/ 132 h 410"/>
                    <a:gd name="T64" fmla="*/ 141 w 566"/>
                    <a:gd name="T65" fmla="*/ 92 h 410"/>
                    <a:gd name="T66" fmla="*/ 129 w 566"/>
                    <a:gd name="T67" fmla="*/ 86 h 410"/>
                    <a:gd name="T68" fmla="*/ 113 w 566"/>
                    <a:gd name="T69" fmla="*/ 77 h 410"/>
                    <a:gd name="T70" fmla="*/ 77 w 566"/>
                    <a:gd name="T71" fmla="*/ 64 h 410"/>
                    <a:gd name="T72" fmla="*/ 41 w 566"/>
                    <a:gd name="T73" fmla="*/ 45 h 410"/>
                    <a:gd name="T74" fmla="*/ 17 w 566"/>
                    <a:gd name="T75" fmla="*/ 30 h 410"/>
                    <a:gd name="T76" fmla="*/ 7 w 566"/>
                    <a:gd name="T77" fmla="*/ 53 h 410"/>
                    <a:gd name="T78" fmla="*/ 13 w 566"/>
                    <a:gd name="T79" fmla="*/ 83 h 410"/>
                    <a:gd name="T80" fmla="*/ 17 w 566"/>
                    <a:gd name="T81" fmla="*/ 148 h 410"/>
                    <a:gd name="T82" fmla="*/ 17 w 566"/>
                    <a:gd name="T83" fmla="*/ 171 h 410"/>
                    <a:gd name="T84" fmla="*/ 24 w 566"/>
                    <a:gd name="T85" fmla="*/ 188 h 410"/>
                    <a:gd name="T86" fmla="*/ 13 w 566"/>
                    <a:gd name="T87" fmla="*/ 207 h 410"/>
                    <a:gd name="T88" fmla="*/ 28 w 566"/>
                    <a:gd name="T89" fmla="*/ 216 h 410"/>
                    <a:gd name="T90" fmla="*/ 13 w 566"/>
                    <a:gd name="T91" fmla="*/ 233 h 410"/>
                    <a:gd name="T92" fmla="*/ 5 w 566"/>
                    <a:gd name="T93" fmla="*/ 237 h 410"/>
                    <a:gd name="T94" fmla="*/ 5 w 566"/>
                    <a:gd name="T95" fmla="*/ 252 h 410"/>
                    <a:gd name="T96" fmla="*/ 35 w 566"/>
                    <a:gd name="T97" fmla="*/ 263 h 410"/>
                    <a:gd name="T98" fmla="*/ 45 w 566"/>
                    <a:gd name="T99" fmla="*/ 272 h 410"/>
                    <a:gd name="T100" fmla="*/ 67 w 566"/>
                    <a:gd name="T101" fmla="*/ 288 h 4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66" h="410">
                      <a:moveTo>
                        <a:pt x="67" y="288"/>
                      </a:moveTo>
                      <a:lnTo>
                        <a:pt x="75" y="295"/>
                      </a:lnTo>
                      <a:lnTo>
                        <a:pt x="79" y="308"/>
                      </a:lnTo>
                      <a:lnTo>
                        <a:pt x="75" y="344"/>
                      </a:lnTo>
                      <a:lnTo>
                        <a:pt x="77" y="348"/>
                      </a:lnTo>
                      <a:lnTo>
                        <a:pt x="88" y="351"/>
                      </a:lnTo>
                      <a:lnTo>
                        <a:pt x="96" y="357"/>
                      </a:lnTo>
                      <a:lnTo>
                        <a:pt x="98" y="357"/>
                      </a:lnTo>
                      <a:lnTo>
                        <a:pt x="105" y="363"/>
                      </a:lnTo>
                      <a:lnTo>
                        <a:pt x="113" y="363"/>
                      </a:lnTo>
                      <a:lnTo>
                        <a:pt x="126" y="361"/>
                      </a:lnTo>
                      <a:lnTo>
                        <a:pt x="133" y="361"/>
                      </a:lnTo>
                      <a:lnTo>
                        <a:pt x="141" y="355"/>
                      </a:lnTo>
                      <a:lnTo>
                        <a:pt x="146" y="355"/>
                      </a:lnTo>
                      <a:lnTo>
                        <a:pt x="154" y="359"/>
                      </a:lnTo>
                      <a:lnTo>
                        <a:pt x="165" y="359"/>
                      </a:lnTo>
                      <a:lnTo>
                        <a:pt x="173" y="363"/>
                      </a:lnTo>
                      <a:lnTo>
                        <a:pt x="178" y="365"/>
                      </a:lnTo>
                      <a:lnTo>
                        <a:pt x="186" y="370"/>
                      </a:lnTo>
                      <a:lnTo>
                        <a:pt x="188" y="376"/>
                      </a:lnTo>
                      <a:lnTo>
                        <a:pt x="201" y="376"/>
                      </a:lnTo>
                      <a:lnTo>
                        <a:pt x="208" y="378"/>
                      </a:lnTo>
                      <a:lnTo>
                        <a:pt x="229" y="374"/>
                      </a:lnTo>
                      <a:lnTo>
                        <a:pt x="237" y="376"/>
                      </a:lnTo>
                      <a:lnTo>
                        <a:pt x="244" y="382"/>
                      </a:lnTo>
                      <a:lnTo>
                        <a:pt x="250" y="383"/>
                      </a:lnTo>
                      <a:lnTo>
                        <a:pt x="257" y="383"/>
                      </a:lnTo>
                      <a:lnTo>
                        <a:pt x="270" y="380"/>
                      </a:lnTo>
                      <a:lnTo>
                        <a:pt x="284" y="378"/>
                      </a:lnTo>
                      <a:lnTo>
                        <a:pt x="306" y="378"/>
                      </a:lnTo>
                      <a:lnTo>
                        <a:pt x="314" y="374"/>
                      </a:lnTo>
                      <a:lnTo>
                        <a:pt x="317" y="376"/>
                      </a:lnTo>
                      <a:lnTo>
                        <a:pt x="334" y="378"/>
                      </a:lnTo>
                      <a:lnTo>
                        <a:pt x="342" y="380"/>
                      </a:lnTo>
                      <a:lnTo>
                        <a:pt x="349" y="382"/>
                      </a:lnTo>
                      <a:lnTo>
                        <a:pt x="355" y="376"/>
                      </a:lnTo>
                      <a:lnTo>
                        <a:pt x="423" y="393"/>
                      </a:lnTo>
                      <a:lnTo>
                        <a:pt x="511" y="410"/>
                      </a:lnTo>
                      <a:lnTo>
                        <a:pt x="509" y="404"/>
                      </a:lnTo>
                      <a:lnTo>
                        <a:pt x="511" y="383"/>
                      </a:lnTo>
                      <a:lnTo>
                        <a:pt x="507" y="368"/>
                      </a:lnTo>
                      <a:lnTo>
                        <a:pt x="511" y="363"/>
                      </a:lnTo>
                      <a:lnTo>
                        <a:pt x="513" y="340"/>
                      </a:lnTo>
                      <a:lnTo>
                        <a:pt x="564" y="100"/>
                      </a:lnTo>
                      <a:lnTo>
                        <a:pt x="566" y="96"/>
                      </a:lnTo>
                      <a:lnTo>
                        <a:pt x="498" y="81"/>
                      </a:lnTo>
                      <a:lnTo>
                        <a:pt x="372" y="53"/>
                      </a:lnTo>
                      <a:lnTo>
                        <a:pt x="263" y="24"/>
                      </a:lnTo>
                      <a:lnTo>
                        <a:pt x="167" y="0"/>
                      </a:lnTo>
                      <a:lnTo>
                        <a:pt x="161" y="4"/>
                      </a:lnTo>
                      <a:lnTo>
                        <a:pt x="163" y="11"/>
                      </a:lnTo>
                      <a:lnTo>
                        <a:pt x="165" y="17"/>
                      </a:lnTo>
                      <a:lnTo>
                        <a:pt x="165" y="19"/>
                      </a:lnTo>
                      <a:lnTo>
                        <a:pt x="171" y="26"/>
                      </a:lnTo>
                      <a:lnTo>
                        <a:pt x="178" y="30"/>
                      </a:lnTo>
                      <a:lnTo>
                        <a:pt x="176" y="38"/>
                      </a:lnTo>
                      <a:lnTo>
                        <a:pt x="176" y="43"/>
                      </a:lnTo>
                      <a:lnTo>
                        <a:pt x="176" y="51"/>
                      </a:lnTo>
                      <a:lnTo>
                        <a:pt x="169" y="47"/>
                      </a:lnTo>
                      <a:lnTo>
                        <a:pt x="173" y="53"/>
                      </a:lnTo>
                      <a:lnTo>
                        <a:pt x="171" y="60"/>
                      </a:lnTo>
                      <a:lnTo>
                        <a:pt x="163" y="56"/>
                      </a:lnTo>
                      <a:lnTo>
                        <a:pt x="158" y="56"/>
                      </a:lnTo>
                      <a:lnTo>
                        <a:pt x="158" y="62"/>
                      </a:lnTo>
                      <a:lnTo>
                        <a:pt x="165" y="62"/>
                      </a:lnTo>
                      <a:lnTo>
                        <a:pt x="167" y="69"/>
                      </a:lnTo>
                      <a:lnTo>
                        <a:pt x="173" y="77"/>
                      </a:lnTo>
                      <a:lnTo>
                        <a:pt x="171" y="83"/>
                      </a:lnTo>
                      <a:lnTo>
                        <a:pt x="173" y="86"/>
                      </a:lnTo>
                      <a:lnTo>
                        <a:pt x="171" y="100"/>
                      </a:lnTo>
                      <a:lnTo>
                        <a:pt x="175" y="107"/>
                      </a:lnTo>
                      <a:lnTo>
                        <a:pt x="175" y="115"/>
                      </a:lnTo>
                      <a:lnTo>
                        <a:pt x="167" y="120"/>
                      </a:lnTo>
                      <a:lnTo>
                        <a:pt x="160" y="130"/>
                      </a:lnTo>
                      <a:lnTo>
                        <a:pt x="161" y="137"/>
                      </a:lnTo>
                      <a:lnTo>
                        <a:pt x="154" y="141"/>
                      </a:lnTo>
                      <a:lnTo>
                        <a:pt x="158" y="148"/>
                      </a:lnTo>
                      <a:lnTo>
                        <a:pt x="152" y="154"/>
                      </a:lnTo>
                      <a:lnTo>
                        <a:pt x="154" y="169"/>
                      </a:lnTo>
                      <a:lnTo>
                        <a:pt x="146" y="177"/>
                      </a:lnTo>
                      <a:lnTo>
                        <a:pt x="133" y="180"/>
                      </a:lnTo>
                      <a:lnTo>
                        <a:pt x="129" y="186"/>
                      </a:lnTo>
                      <a:lnTo>
                        <a:pt x="124" y="192"/>
                      </a:lnTo>
                      <a:lnTo>
                        <a:pt x="116" y="192"/>
                      </a:lnTo>
                      <a:lnTo>
                        <a:pt x="113" y="184"/>
                      </a:lnTo>
                      <a:lnTo>
                        <a:pt x="105" y="188"/>
                      </a:lnTo>
                      <a:lnTo>
                        <a:pt x="105" y="195"/>
                      </a:lnTo>
                      <a:lnTo>
                        <a:pt x="99" y="190"/>
                      </a:lnTo>
                      <a:lnTo>
                        <a:pt x="101" y="184"/>
                      </a:lnTo>
                      <a:lnTo>
                        <a:pt x="94" y="182"/>
                      </a:lnTo>
                      <a:lnTo>
                        <a:pt x="101" y="180"/>
                      </a:lnTo>
                      <a:lnTo>
                        <a:pt x="107" y="175"/>
                      </a:lnTo>
                      <a:lnTo>
                        <a:pt x="120" y="165"/>
                      </a:lnTo>
                      <a:lnTo>
                        <a:pt x="118" y="173"/>
                      </a:lnTo>
                      <a:lnTo>
                        <a:pt x="116" y="179"/>
                      </a:lnTo>
                      <a:lnTo>
                        <a:pt x="116" y="186"/>
                      </a:lnTo>
                      <a:lnTo>
                        <a:pt x="118" y="182"/>
                      </a:lnTo>
                      <a:lnTo>
                        <a:pt x="120" y="175"/>
                      </a:lnTo>
                      <a:lnTo>
                        <a:pt x="126" y="169"/>
                      </a:lnTo>
                      <a:lnTo>
                        <a:pt x="131" y="167"/>
                      </a:lnTo>
                      <a:lnTo>
                        <a:pt x="126" y="175"/>
                      </a:lnTo>
                      <a:lnTo>
                        <a:pt x="133" y="179"/>
                      </a:lnTo>
                      <a:lnTo>
                        <a:pt x="145" y="154"/>
                      </a:lnTo>
                      <a:lnTo>
                        <a:pt x="141" y="147"/>
                      </a:lnTo>
                      <a:lnTo>
                        <a:pt x="133" y="148"/>
                      </a:lnTo>
                      <a:lnTo>
                        <a:pt x="133" y="141"/>
                      </a:lnTo>
                      <a:lnTo>
                        <a:pt x="141" y="143"/>
                      </a:lnTo>
                      <a:lnTo>
                        <a:pt x="141" y="137"/>
                      </a:lnTo>
                      <a:lnTo>
                        <a:pt x="141" y="130"/>
                      </a:lnTo>
                      <a:lnTo>
                        <a:pt x="146" y="132"/>
                      </a:lnTo>
                      <a:lnTo>
                        <a:pt x="152" y="128"/>
                      </a:lnTo>
                      <a:lnTo>
                        <a:pt x="154" y="120"/>
                      </a:lnTo>
                      <a:lnTo>
                        <a:pt x="150" y="113"/>
                      </a:lnTo>
                      <a:lnTo>
                        <a:pt x="133" y="128"/>
                      </a:lnTo>
                      <a:lnTo>
                        <a:pt x="128" y="135"/>
                      </a:lnTo>
                      <a:lnTo>
                        <a:pt x="114" y="139"/>
                      </a:lnTo>
                      <a:lnTo>
                        <a:pt x="99" y="152"/>
                      </a:lnTo>
                      <a:lnTo>
                        <a:pt x="101" y="160"/>
                      </a:lnTo>
                      <a:lnTo>
                        <a:pt x="109" y="158"/>
                      </a:lnTo>
                      <a:lnTo>
                        <a:pt x="116" y="158"/>
                      </a:lnTo>
                      <a:lnTo>
                        <a:pt x="101" y="162"/>
                      </a:lnTo>
                      <a:lnTo>
                        <a:pt x="96" y="156"/>
                      </a:lnTo>
                      <a:lnTo>
                        <a:pt x="99" y="148"/>
                      </a:lnTo>
                      <a:lnTo>
                        <a:pt x="114" y="137"/>
                      </a:lnTo>
                      <a:lnTo>
                        <a:pt x="120" y="133"/>
                      </a:lnTo>
                      <a:lnTo>
                        <a:pt x="133" y="118"/>
                      </a:lnTo>
                      <a:lnTo>
                        <a:pt x="131" y="124"/>
                      </a:lnTo>
                      <a:lnTo>
                        <a:pt x="131" y="132"/>
                      </a:lnTo>
                      <a:lnTo>
                        <a:pt x="133" y="124"/>
                      </a:lnTo>
                      <a:lnTo>
                        <a:pt x="141" y="118"/>
                      </a:lnTo>
                      <a:lnTo>
                        <a:pt x="145" y="109"/>
                      </a:lnTo>
                      <a:lnTo>
                        <a:pt x="141" y="92"/>
                      </a:lnTo>
                      <a:lnTo>
                        <a:pt x="143" y="85"/>
                      </a:lnTo>
                      <a:lnTo>
                        <a:pt x="135" y="90"/>
                      </a:lnTo>
                      <a:lnTo>
                        <a:pt x="133" y="98"/>
                      </a:lnTo>
                      <a:lnTo>
                        <a:pt x="129" y="86"/>
                      </a:lnTo>
                      <a:lnTo>
                        <a:pt x="122" y="88"/>
                      </a:lnTo>
                      <a:lnTo>
                        <a:pt x="122" y="83"/>
                      </a:lnTo>
                      <a:lnTo>
                        <a:pt x="120" y="75"/>
                      </a:lnTo>
                      <a:lnTo>
                        <a:pt x="113" y="77"/>
                      </a:lnTo>
                      <a:lnTo>
                        <a:pt x="105" y="77"/>
                      </a:lnTo>
                      <a:lnTo>
                        <a:pt x="98" y="73"/>
                      </a:lnTo>
                      <a:lnTo>
                        <a:pt x="84" y="69"/>
                      </a:lnTo>
                      <a:lnTo>
                        <a:pt x="77" y="64"/>
                      </a:lnTo>
                      <a:lnTo>
                        <a:pt x="64" y="60"/>
                      </a:lnTo>
                      <a:lnTo>
                        <a:pt x="52" y="54"/>
                      </a:lnTo>
                      <a:lnTo>
                        <a:pt x="49" y="49"/>
                      </a:lnTo>
                      <a:lnTo>
                        <a:pt x="41" y="45"/>
                      </a:lnTo>
                      <a:lnTo>
                        <a:pt x="34" y="38"/>
                      </a:lnTo>
                      <a:lnTo>
                        <a:pt x="22" y="26"/>
                      </a:lnTo>
                      <a:lnTo>
                        <a:pt x="15" y="22"/>
                      </a:lnTo>
                      <a:lnTo>
                        <a:pt x="17" y="30"/>
                      </a:lnTo>
                      <a:lnTo>
                        <a:pt x="15" y="32"/>
                      </a:lnTo>
                      <a:lnTo>
                        <a:pt x="13" y="39"/>
                      </a:lnTo>
                      <a:lnTo>
                        <a:pt x="7" y="47"/>
                      </a:lnTo>
                      <a:lnTo>
                        <a:pt x="7" y="53"/>
                      </a:lnTo>
                      <a:lnTo>
                        <a:pt x="5" y="60"/>
                      </a:lnTo>
                      <a:lnTo>
                        <a:pt x="5" y="68"/>
                      </a:lnTo>
                      <a:lnTo>
                        <a:pt x="7" y="73"/>
                      </a:lnTo>
                      <a:lnTo>
                        <a:pt x="13" y="83"/>
                      </a:lnTo>
                      <a:lnTo>
                        <a:pt x="17" y="96"/>
                      </a:lnTo>
                      <a:lnTo>
                        <a:pt x="17" y="103"/>
                      </a:lnTo>
                      <a:lnTo>
                        <a:pt x="13" y="132"/>
                      </a:lnTo>
                      <a:lnTo>
                        <a:pt x="17" y="148"/>
                      </a:lnTo>
                      <a:lnTo>
                        <a:pt x="15" y="169"/>
                      </a:lnTo>
                      <a:lnTo>
                        <a:pt x="11" y="177"/>
                      </a:lnTo>
                      <a:lnTo>
                        <a:pt x="15" y="179"/>
                      </a:lnTo>
                      <a:lnTo>
                        <a:pt x="17" y="171"/>
                      </a:lnTo>
                      <a:lnTo>
                        <a:pt x="22" y="177"/>
                      </a:lnTo>
                      <a:lnTo>
                        <a:pt x="30" y="184"/>
                      </a:lnTo>
                      <a:lnTo>
                        <a:pt x="35" y="186"/>
                      </a:lnTo>
                      <a:lnTo>
                        <a:pt x="24" y="188"/>
                      </a:lnTo>
                      <a:lnTo>
                        <a:pt x="15" y="192"/>
                      </a:lnTo>
                      <a:lnTo>
                        <a:pt x="13" y="186"/>
                      </a:lnTo>
                      <a:lnTo>
                        <a:pt x="11" y="199"/>
                      </a:lnTo>
                      <a:lnTo>
                        <a:pt x="13" y="207"/>
                      </a:lnTo>
                      <a:lnTo>
                        <a:pt x="13" y="207"/>
                      </a:lnTo>
                      <a:lnTo>
                        <a:pt x="28" y="210"/>
                      </a:lnTo>
                      <a:lnTo>
                        <a:pt x="30" y="216"/>
                      </a:lnTo>
                      <a:lnTo>
                        <a:pt x="28" y="216"/>
                      </a:lnTo>
                      <a:lnTo>
                        <a:pt x="20" y="212"/>
                      </a:lnTo>
                      <a:lnTo>
                        <a:pt x="17" y="220"/>
                      </a:lnTo>
                      <a:lnTo>
                        <a:pt x="19" y="226"/>
                      </a:lnTo>
                      <a:lnTo>
                        <a:pt x="13" y="233"/>
                      </a:lnTo>
                      <a:lnTo>
                        <a:pt x="17" y="241"/>
                      </a:lnTo>
                      <a:lnTo>
                        <a:pt x="17" y="242"/>
                      </a:lnTo>
                      <a:lnTo>
                        <a:pt x="13" y="237"/>
                      </a:lnTo>
                      <a:lnTo>
                        <a:pt x="5" y="237"/>
                      </a:lnTo>
                      <a:lnTo>
                        <a:pt x="9" y="224"/>
                      </a:lnTo>
                      <a:lnTo>
                        <a:pt x="7" y="216"/>
                      </a:lnTo>
                      <a:lnTo>
                        <a:pt x="0" y="252"/>
                      </a:lnTo>
                      <a:lnTo>
                        <a:pt x="5" y="252"/>
                      </a:lnTo>
                      <a:lnTo>
                        <a:pt x="11" y="259"/>
                      </a:lnTo>
                      <a:lnTo>
                        <a:pt x="26" y="256"/>
                      </a:lnTo>
                      <a:lnTo>
                        <a:pt x="30" y="261"/>
                      </a:lnTo>
                      <a:lnTo>
                        <a:pt x="35" y="263"/>
                      </a:lnTo>
                      <a:lnTo>
                        <a:pt x="37" y="265"/>
                      </a:lnTo>
                      <a:lnTo>
                        <a:pt x="41" y="267"/>
                      </a:lnTo>
                      <a:lnTo>
                        <a:pt x="43" y="267"/>
                      </a:lnTo>
                      <a:lnTo>
                        <a:pt x="45" y="272"/>
                      </a:lnTo>
                      <a:lnTo>
                        <a:pt x="52" y="280"/>
                      </a:lnTo>
                      <a:lnTo>
                        <a:pt x="58" y="280"/>
                      </a:lnTo>
                      <a:lnTo>
                        <a:pt x="64" y="282"/>
                      </a:lnTo>
                      <a:lnTo>
                        <a:pt x="67" y="28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sp>
            <p:nvSpPr>
              <p:cNvPr id="16" name="Freeform 21"/>
              <p:cNvSpPr>
                <a:spLocks/>
              </p:cNvSpPr>
              <p:nvPr/>
            </p:nvSpPr>
            <p:spPr bwMode="auto">
              <a:xfrm>
                <a:off x="1322672" y="2057113"/>
                <a:ext cx="518773" cy="729898"/>
              </a:xfrm>
              <a:custGeom>
                <a:avLst/>
                <a:gdLst>
                  <a:gd name="T0" fmla="*/ 434 w 540"/>
                  <a:gd name="T1" fmla="*/ 79 h 837"/>
                  <a:gd name="T2" fmla="*/ 308 w 540"/>
                  <a:gd name="T3" fmla="*/ 53 h 837"/>
                  <a:gd name="T4" fmla="*/ 213 w 540"/>
                  <a:gd name="T5" fmla="*/ 32 h 837"/>
                  <a:gd name="T6" fmla="*/ 77 w 540"/>
                  <a:gd name="T7" fmla="*/ 0 h 837"/>
                  <a:gd name="T8" fmla="*/ 19 w 540"/>
                  <a:gd name="T9" fmla="*/ 243 h 837"/>
                  <a:gd name="T10" fmla="*/ 0 w 540"/>
                  <a:gd name="T11" fmla="*/ 314 h 837"/>
                  <a:gd name="T12" fmla="*/ 250 w 540"/>
                  <a:gd name="T13" fmla="*/ 681 h 837"/>
                  <a:gd name="T14" fmla="*/ 357 w 540"/>
                  <a:gd name="T15" fmla="*/ 837 h 837"/>
                  <a:gd name="T16" fmla="*/ 359 w 540"/>
                  <a:gd name="T17" fmla="*/ 822 h 837"/>
                  <a:gd name="T18" fmla="*/ 365 w 540"/>
                  <a:gd name="T19" fmla="*/ 814 h 837"/>
                  <a:gd name="T20" fmla="*/ 367 w 540"/>
                  <a:gd name="T21" fmla="*/ 799 h 837"/>
                  <a:gd name="T22" fmla="*/ 365 w 540"/>
                  <a:gd name="T23" fmla="*/ 786 h 837"/>
                  <a:gd name="T24" fmla="*/ 365 w 540"/>
                  <a:gd name="T25" fmla="*/ 778 h 837"/>
                  <a:gd name="T26" fmla="*/ 367 w 540"/>
                  <a:gd name="T27" fmla="*/ 769 h 837"/>
                  <a:gd name="T28" fmla="*/ 367 w 540"/>
                  <a:gd name="T29" fmla="*/ 754 h 837"/>
                  <a:gd name="T30" fmla="*/ 367 w 540"/>
                  <a:gd name="T31" fmla="*/ 748 h 837"/>
                  <a:gd name="T32" fmla="*/ 370 w 540"/>
                  <a:gd name="T33" fmla="*/ 741 h 837"/>
                  <a:gd name="T34" fmla="*/ 367 w 540"/>
                  <a:gd name="T35" fmla="*/ 728 h 837"/>
                  <a:gd name="T36" fmla="*/ 370 w 540"/>
                  <a:gd name="T37" fmla="*/ 718 h 837"/>
                  <a:gd name="T38" fmla="*/ 378 w 540"/>
                  <a:gd name="T39" fmla="*/ 715 h 837"/>
                  <a:gd name="T40" fmla="*/ 386 w 540"/>
                  <a:gd name="T41" fmla="*/ 713 h 837"/>
                  <a:gd name="T42" fmla="*/ 391 w 540"/>
                  <a:gd name="T43" fmla="*/ 716 h 837"/>
                  <a:gd name="T44" fmla="*/ 399 w 540"/>
                  <a:gd name="T45" fmla="*/ 716 h 837"/>
                  <a:gd name="T46" fmla="*/ 406 w 540"/>
                  <a:gd name="T47" fmla="*/ 724 h 837"/>
                  <a:gd name="T48" fmla="*/ 408 w 540"/>
                  <a:gd name="T49" fmla="*/ 731 h 837"/>
                  <a:gd name="T50" fmla="*/ 416 w 540"/>
                  <a:gd name="T51" fmla="*/ 733 h 837"/>
                  <a:gd name="T52" fmla="*/ 423 w 540"/>
                  <a:gd name="T53" fmla="*/ 724 h 837"/>
                  <a:gd name="T54" fmla="*/ 431 w 540"/>
                  <a:gd name="T55" fmla="*/ 715 h 837"/>
                  <a:gd name="T56" fmla="*/ 446 w 540"/>
                  <a:gd name="T57" fmla="*/ 630 h 837"/>
                  <a:gd name="T58" fmla="*/ 540 w 540"/>
                  <a:gd name="T59" fmla="*/ 98 h 837"/>
                  <a:gd name="T60" fmla="*/ 434 w 540"/>
                  <a:gd name="T61" fmla="*/ 79 h 8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40" h="837">
                    <a:moveTo>
                      <a:pt x="434" y="79"/>
                    </a:moveTo>
                    <a:lnTo>
                      <a:pt x="308" y="53"/>
                    </a:lnTo>
                    <a:lnTo>
                      <a:pt x="213" y="32"/>
                    </a:lnTo>
                    <a:lnTo>
                      <a:pt x="77" y="0"/>
                    </a:lnTo>
                    <a:lnTo>
                      <a:pt x="19" y="243"/>
                    </a:lnTo>
                    <a:lnTo>
                      <a:pt x="0" y="314"/>
                    </a:lnTo>
                    <a:lnTo>
                      <a:pt x="250" y="681"/>
                    </a:lnTo>
                    <a:lnTo>
                      <a:pt x="357" y="837"/>
                    </a:lnTo>
                    <a:lnTo>
                      <a:pt x="359" y="822"/>
                    </a:lnTo>
                    <a:lnTo>
                      <a:pt x="365" y="814"/>
                    </a:lnTo>
                    <a:lnTo>
                      <a:pt x="367" y="799"/>
                    </a:lnTo>
                    <a:lnTo>
                      <a:pt x="365" y="786"/>
                    </a:lnTo>
                    <a:lnTo>
                      <a:pt x="365" y="778"/>
                    </a:lnTo>
                    <a:lnTo>
                      <a:pt x="367" y="769"/>
                    </a:lnTo>
                    <a:lnTo>
                      <a:pt x="367" y="754"/>
                    </a:lnTo>
                    <a:lnTo>
                      <a:pt x="367" y="748"/>
                    </a:lnTo>
                    <a:lnTo>
                      <a:pt x="370" y="741"/>
                    </a:lnTo>
                    <a:lnTo>
                      <a:pt x="367" y="728"/>
                    </a:lnTo>
                    <a:lnTo>
                      <a:pt x="370" y="718"/>
                    </a:lnTo>
                    <a:lnTo>
                      <a:pt x="378" y="715"/>
                    </a:lnTo>
                    <a:lnTo>
                      <a:pt x="386" y="713"/>
                    </a:lnTo>
                    <a:lnTo>
                      <a:pt x="391" y="716"/>
                    </a:lnTo>
                    <a:lnTo>
                      <a:pt x="399" y="716"/>
                    </a:lnTo>
                    <a:lnTo>
                      <a:pt x="406" y="724"/>
                    </a:lnTo>
                    <a:lnTo>
                      <a:pt x="408" y="731"/>
                    </a:lnTo>
                    <a:lnTo>
                      <a:pt x="416" y="733"/>
                    </a:lnTo>
                    <a:lnTo>
                      <a:pt x="423" y="724"/>
                    </a:lnTo>
                    <a:lnTo>
                      <a:pt x="431" y="715"/>
                    </a:lnTo>
                    <a:lnTo>
                      <a:pt x="446" y="630"/>
                    </a:lnTo>
                    <a:lnTo>
                      <a:pt x="540" y="98"/>
                    </a:lnTo>
                    <a:lnTo>
                      <a:pt x="434" y="79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" name="Freeform 22"/>
              <p:cNvSpPr>
                <a:spLocks/>
              </p:cNvSpPr>
              <p:nvPr/>
            </p:nvSpPr>
            <p:spPr bwMode="auto">
              <a:xfrm>
                <a:off x="1603194" y="2606498"/>
                <a:ext cx="550475" cy="586883"/>
              </a:xfrm>
              <a:custGeom>
                <a:avLst/>
                <a:gdLst>
                  <a:gd name="T0" fmla="*/ 456 w 573"/>
                  <a:gd name="T1" fmla="*/ 51 h 673"/>
                  <a:gd name="T2" fmla="*/ 231 w 573"/>
                  <a:gd name="T3" fmla="*/ 15 h 673"/>
                  <a:gd name="T4" fmla="*/ 139 w 573"/>
                  <a:gd name="T5" fmla="*/ 85 h 673"/>
                  <a:gd name="T6" fmla="*/ 124 w 573"/>
                  <a:gd name="T7" fmla="*/ 103 h 673"/>
                  <a:gd name="T8" fmla="*/ 114 w 573"/>
                  <a:gd name="T9" fmla="*/ 94 h 673"/>
                  <a:gd name="T10" fmla="*/ 99 w 573"/>
                  <a:gd name="T11" fmla="*/ 86 h 673"/>
                  <a:gd name="T12" fmla="*/ 86 w 573"/>
                  <a:gd name="T13" fmla="*/ 85 h 673"/>
                  <a:gd name="T14" fmla="*/ 75 w 573"/>
                  <a:gd name="T15" fmla="*/ 98 h 673"/>
                  <a:gd name="T16" fmla="*/ 75 w 573"/>
                  <a:gd name="T17" fmla="*/ 118 h 673"/>
                  <a:gd name="T18" fmla="*/ 75 w 573"/>
                  <a:gd name="T19" fmla="*/ 139 h 673"/>
                  <a:gd name="T20" fmla="*/ 73 w 573"/>
                  <a:gd name="T21" fmla="*/ 156 h 673"/>
                  <a:gd name="T22" fmla="*/ 73 w 573"/>
                  <a:gd name="T23" fmla="*/ 184 h 673"/>
                  <a:gd name="T24" fmla="*/ 65 w 573"/>
                  <a:gd name="T25" fmla="*/ 207 h 673"/>
                  <a:gd name="T26" fmla="*/ 63 w 573"/>
                  <a:gd name="T27" fmla="*/ 220 h 673"/>
                  <a:gd name="T28" fmla="*/ 75 w 573"/>
                  <a:gd name="T29" fmla="*/ 244 h 673"/>
                  <a:gd name="T30" fmla="*/ 78 w 573"/>
                  <a:gd name="T31" fmla="*/ 258 h 673"/>
                  <a:gd name="T32" fmla="*/ 90 w 573"/>
                  <a:gd name="T33" fmla="*/ 280 h 673"/>
                  <a:gd name="T34" fmla="*/ 88 w 573"/>
                  <a:gd name="T35" fmla="*/ 293 h 673"/>
                  <a:gd name="T36" fmla="*/ 62 w 573"/>
                  <a:gd name="T37" fmla="*/ 312 h 673"/>
                  <a:gd name="T38" fmla="*/ 52 w 573"/>
                  <a:gd name="T39" fmla="*/ 329 h 673"/>
                  <a:gd name="T40" fmla="*/ 48 w 573"/>
                  <a:gd name="T41" fmla="*/ 348 h 673"/>
                  <a:gd name="T42" fmla="*/ 33 w 573"/>
                  <a:gd name="T43" fmla="*/ 372 h 673"/>
                  <a:gd name="T44" fmla="*/ 22 w 573"/>
                  <a:gd name="T45" fmla="*/ 383 h 673"/>
                  <a:gd name="T46" fmla="*/ 24 w 573"/>
                  <a:gd name="T47" fmla="*/ 399 h 673"/>
                  <a:gd name="T48" fmla="*/ 22 w 573"/>
                  <a:gd name="T49" fmla="*/ 412 h 673"/>
                  <a:gd name="T50" fmla="*/ 37 w 573"/>
                  <a:gd name="T51" fmla="*/ 419 h 673"/>
                  <a:gd name="T52" fmla="*/ 37 w 573"/>
                  <a:gd name="T53" fmla="*/ 436 h 673"/>
                  <a:gd name="T54" fmla="*/ 28 w 573"/>
                  <a:gd name="T55" fmla="*/ 447 h 673"/>
                  <a:gd name="T56" fmla="*/ 18 w 573"/>
                  <a:gd name="T57" fmla="*/ 446 h 673"/>
                  <a:gd name="T58" fmla="*/ 13 w 573"/>
                  <a:gd name="T59" fmla="*/ 446 h 673"/>
                  <a:gd name="T60" fmla="*/ 0 w 573"/>
                  <a:gd name="T61" fmla="*/ 468 h 673"/>
                  <a:gd name="T62" fmla="*/ 199 w 573"/>
                  <a:gd name="T63" fmla="*/ 583 h 673"/>
                  <a:gd name="T64" fmla="*/ 451 w 573"/>
                  <a:gd name="T65" fmla="*/ 667 h 673"/>
                  <a:gd name="T66" fmla="*/ 498 w 573"/>
                  <a:gd name="T67" fmla="*/ 669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73" h="673">
                    <a:moveTo>
                      <a:pt x="573" y="66"/>
                    </a:moveTo>
                    <a:lnTo>
                      <a:pt x="456" y="51"/>
                    </a:lnTo>
                    <a:lnTo>
                      <a:pt x="345" y="34"/>
                    </a:lnTo>
                    <a:lnTo>
                      <a:pt x="231" y="15"/>
                    </a:lnTo>
                    <a:lnTo>
                      <a:pt x="154" y="0"/>
                    </a:lnTo>
                    <a:lnTo>
                      <a:pt x="139" y="85"/>
                    </a:lnTo>
                    <a:lnTo>
                      <a:pt x="131" y="94"/>
                    </a:lnTo>
                    <a:lnTo>
                      <a:pt x="124" y="103"/>
                    </a:lnTo>
                    <a:lnTo>
                      <a:pt x="116" y="101"/>
                    </a:lnTo>
                    <a:lnTo>
                      <a:pt x="114" y="94"/>
                    </a:lnTo>
                    <a:lnTo>
                      <a:pt x="107" y="86"/>
                    </a:lnTo>
                    <a:lnTo>
                      <a:pt x="99" y="86"/>
                    </a:lnTo>
                    <a:lnTo>
                      <a:pt x="94" y="83"/>
                    </a:lnTo>
                    <a:lnTo>
                      <a:pt x="86" y="85"/>
                    </a:lnTo>
                    <a:lnTo>
                      <a:pt x="78" y="88"/>
                    </a:lnTo>
                    <a:lnTo>
                      <a:pt x="75" y="98"/>
                    </a:lnTo>
                    <a:lnTo>
                      <a:pt x="78" y="111"/>
                    </a:lnTo>
                    <a:lnTo>
                      <a:pt x="75" y="118"/>
                    </a:lnTo>
                    <a:lnTo>
                      <a:pt x="75" y="124"/>
                    </a:lnTo>
                    <a:lnTo>
                      <a:pt x="75" y="139"/>
                    </a:lnTo>
                    <a:lnTo>
                      <a:pt x="73" y="148"/>
                    </a:lnTo>
                    <a:lnTo>
                      <a:pt x="73" y="156"/>
                    </a:lnTo>
                    <a:lnTo>
                      <a:pt x="75" y="169"/>
                    </a:lnTo>
                    <a:lnTo>
                      <a:pt x="73" y="184"/>
                    </a:lnTo>
                    <a:lnTo>
                      <a:pt x="67" y="192"/>
                    </a:lnTo>
                    <a:lnTo>
                      <a:pt x="65" y="207"/>
                    </a:lnTo>
                    <a:lnTo>
                      <a:pt x="63" y="212"/>
                    </a:lnTo>
                    <a:lnTo>
                      <a:pt x="63" y="220"/>
                    </a:lnTo>
                    <a:lnTo>
                      <a:pt x="71" y="235"/>
                    </a:lnTo>
                    <a:lnTo>
                      <a:pt x="75" y="244"/>
                    </a:lnTo>
                    <a:lnTo>
                      <a:pt x="75" y="250"/>
                    </a:lnTo>
                    <a:lnTo>
                      <a:pt x="78" y="258"/>
                    </a:lnTo>
                    <a:lnTo>
                      <a:pt x="77" y="265"/>
                    </a:lnTo>
                    <a:lnTo>
                      <a:pt x="90" y="280"/>
                    </a:lnTo>
                    <a:lnTo>
                      <a:pt x="95" y="286"/>
                    </a:lnTo>
                    <a:lnTo>
                      <a:pt x="88" y="293"/>
                    </a:lnTo>
                    <a:lnTo>
                      <a:pt x="65" y="306"/>
                    </a:lnTo>
                    <a:lnTo>
                      <a:pt x="62" y="312"/>
                    </a:lnTo>
                    <a:lnTo>
                      <a:pt x="56" y="316"/>
                    </a:lnTo>
                    <a:lnTo>
                      <a:pt x="52" y="329"/>
                    </a:lnTo>
                    <a:lnTo>
                      <a:pt x="52" y="342"/>
                    </a:lnTo>
                    <a:lnTo>
                      <a:pt x="48" y="348"/>
                    </a:lnTo>
                    <a:lnTo>
                      <a:pt x="45" y="357"/>
                    </a:lnTo>
                    <a:lnTo>
                      <a:pt x="33" y="372"/>
                    </a:lnTo>
                    <a:lnTo>
                      <a:pt x="26" y="378"/>
                    </a:lnTo>
                    <a:lnTo>
                      <a:pt x="22" y="383"/>
                    </a:lnTo>
                    <a:lnTo>
                      <a:pt x="26" y="391"/>
                    </a:lnTo>
                    <a:lnTo>
                      <a:pt x="24" y="399"/>
                    </a:lnTo>
                    <a:lnTo>
                      <a:pt x="22" y="406"/>
                    </a:lnTo>
                    <a:lnTo>
                      <a:pt x="22" y="412"/>
                    </a:lnTo>
                    <a:lnTo>
                      <a:pt x="30" y="415"/>
                    </a:lnTo>
                    <a:lnTo>
                      <a:pt x="37" y="419"/>
                    </a:lnTo>
                    <a:lnTo>
                      <a:pt x="37" y="425"/>
                    </a:lnTo>
                    <a:lnTo>
                      <a:pt x="37" y="436"/>
                    </a:lnTo>
                    <a:lnTo>
                      <a:pt x="30" y="442"/>
                    </a:lnTo>
                    <a:lnTo>
                      <a:pt x="28" y="447"/>
                    </a:lnTo>
                    <a:lnTo>
                      <a:pt x="22" y="447"/>
                    </a:lnTo>
                    <a:lnTo>
                      <a:pt x="18" y="446"/>
                    </a:lnTo>
                    <a:lnTo>
                      <a:pt x="15" y="446"/>
                    </a:lnTo>
                    <a:lnTo>
                      <a:pt x="13" y="446"/>
                    </a:lnTo>
                    <a:lnTo>
                      <a:pt x="1" y="461"/>
                    </a:lnTo>
                    <a:lnTo>
                      <a:pt x="0" y="468"/>
                    </a:lnTo>
                    <a:lnTo>
                      <a:pt x="20" y="479"/>
                    </a:lnTo>
                    <a:lnTo>
                      <a:pt x="199" y="583"/>
                    </a:lnTo>
                    <a:lnTo>
                      <a:pt x="315" y="649"/>
                    </a:lnTo>
                    <a:lnTo>
                      <a:pt x="451" y="667"/>
                    </a:lnTo>
                    <a:lnTo>
                      <a:pt x="496" y="673"/>
                    </a:lnTo>
                    <a:lnTo>
                      <a:pt x="498" y="669"/>
                    </a:lnTo>
                    <a:lnTo>
                      <a:pt x="573" y="66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" name="Freeform 23"/>
              <p:cNvSpPr>
                <a:spLocks/>
              </p:cNvSpPr>
              <p:nvPr/>
            </p:nvSpPr>
            <p:spPr bwMode="auto">
              <a:xfrm>
                <a:off x="1618565" y="1462381"/>
                <a:ext cx="486109" cy="713329"/>
              </a:xfrm>
              <a:custGeom>
                <a:avLst/>
                <a:gdLst>
                  <a:gd name="T0" fmla="*/ 100 w 506"/>
                  <a:gd name="T1" fmla="*/ 267 h 818"/>
                  <a:gd name="T2" fmla="*/ 100 w 506"/>
                  <a:gd name="T3" fmla="*/ 287 h 818"/>
                  <a:gd name="T4" fmla="*/ 100 w 506"/>
                  <a:gd name="T5" fmla="*/ 314 h 818"/>
                  <a:gd name="T6" fmla="*/ 104 w 506"/>
                  <a:gd name="T7" fmla="*/ 331 h 818"/>
                  <a:gd name="T8" fmla="*/ 121 w 506"/>
                  <a:gd name="T9" fmla="*/ 348 h 818"/>
                  <a:gd name="T10" fmla="*/ 119 w 506"/>
                  <a:gd name="T11" fmla="*/ 368 h 818"/>
                  <a:gd name="T12" fmla="*/ 93 w 506"/>
                  <a:gd name="T13" fmla="*/ 408 h 818"/>
                  <a:gd name="T14" fmla="*/ 79 w 506"/>
                  <a:gd name="T15" fmla="*/ 427 h 818"/>
                  <a:gd name="T16" fmla="*/ 70 w 506"/>
                  <a:gd name="T17" fmla="*/ 440 h 818"/>
                  <a:gd name="T18" fmla="*/ 49 w 506"/>
                  <a:gd name="T19" fmla="*/ 460 h 818"/>
                  <a:gd name="T20" fmla="*/ 38 w 506"/>
                  <a:gd name="T21" fmla="*/ 489 h 818"/>
                  <a:gd name="T22" fmla="*/ 47 w 506"/>
                  <a:gd name="T23" fmla="*/ 494 h 818"/>
                  <a:gd name="T24" fmla="*/ 59 w 506"/>
                  <a:gd name="T25" fmla="*/ 505 h 818"/>
                  <a:gd name="T26" fmla="*/ 53 w 506"/>
                  <a:gd name="T27" fmla="*/ 522 h 818"/>
                  <a:gd name="T28" fmla="*/ 44 w 506"/>
                  <a:gd name="T29" fmla="*/ 539 h 818"/>
                  <a:gd name="T30" fmla="*/ 0 w 506"/>
                  <a:gd name="T31" fmla="*/ 735 h 818"/>
                  <a:gd name="T32" fmla="*/ 232 w 506"/>
                  <a:gd name="T33" fmla="*/ 780 h 818"/>
                  <a:gd name="T34" fmla="*/ 375 w 506"/>
                  <a:gd name="T35" fmla="*/ 804 h 818"/>
                  <a:gd name="T36" fmla="*/ 506 w 506"/>
                  <a:gd name="T37" fmla="*/ 551 h 818"/>
                  <a:gd name="T38" fmla="*/ 495 w 506"/>
                  <a:gd name="T39" fmla="*/ 537 h 818"/>
                  <a:gd name="T40" fmla="*/ 484 w 506"/>
                  <a:gd name="T41" fmla="*/ 522 h 818"/>
                  <a:gd name="T42" fmla="*/ 472 w 506"/>
                  <a:gd name="T43" fmla="*/ 541 h 818"/>
                  <a:gd name="T44" fmla="*/ 453 w 506"/>
                  <a:gd name="T45" fmla="*/ 539 h 818"/>
                  <a:gd name="T46" fmla="*/ 433 w 506"/>
                  <a:gd name="T47" fmla="*/ 536 h 818"/>
                  <a:gd name="T48" fmla="*/ 414 w 506"/>
                  <a:gd name="T49" fmla="*/ 532 h 818"/>
                  <a:gd name="T50" fmla="*/ 401 w 506"/>
                  <a:gd name="T51" fmla="*/ 537 h 818"/>
                  <a:gd name="T52" fmla="*/ 380 w 506"/>
                  <a:gd name="T53" fmla="*/ 532 h 818"/>
                  <a:gd name="T54" fmla="*/ 371 w 506"/>
                  <a:gd name="T55" fmla="*/ 543 h 818"/>
                  <a:gd name="T56" fmla="*/ 361 w 506"/>
                  <a:gd name="T57" fmla="*/ 537 h 818"/>
                  <a:gd name="T58" fmla="*/ 359 w 506"/>
                  <a:gd name="T59" fmla="*/ 522 h 818"/>
                  <a:gd name="T60" fmla="*/ 358 w 506"/>
                  <a:gd name="T61" fmla="*/ 509 h 818"/>
                  <a:gd name="T62" fmla="*/ 346 w 506"/>
                  <a:gd name="T63" fmla="*/ 490 h 818"/>
                  <a:gd name="T64" fmla="*/ 333 w 506"/>
                  <a:gd name="T65" fmla="*/ 487 h 818"/>
                  <a:gd name="T66" fmla="*/ 335 w 506"/>
                  <a:gd name="T67" fmla="*/ 470 h 818"/>
                  <a:gd name="T68" fmla="*/ 333 w 506"/>
                  <a:gd name="T69" fmla="*/ 455 h 818"/>
                  <a:gd name="T70" fmla="*/ 322 w 506"/>
                  <a:gd name="T71" fmla="*/ 436 h 818"/>
                  <a:gd name="T72" fmla="*/ 320 w 506"/>
                  <a:gd name="T73" fmla="*/ 402 h 818"/>
                  <a:gd name="T74" fmla="*/ 311 w 506"/>
                  <a:gd name="T75" fmla="*/ 391 h 818"/>
                  <a:gd name="T76" fmla="*/ 277 w 506"/>
                  <a:gd name="T77" fmla="*/ 406 h 818"/>
                  <a:gd name="T78" fmla="*/ 262 w 506"/>
                  <a:gd name="T79" fmla="*/ 395 h 818"/>
                  <a:gd name="T80" fmla="*/ 269 w 506"/>
                  <a:gd name="T81" fmla="*/ 381 h 818"/>
                  <a:gd name="T82" fmla="*/ 271 w 506"/>
                  <a:gd name="T83" fmla="*/ 366 h 818"/>
                  <a:gd name="T84" fmla="*/ 281 w 506"/>
                  <a:gd name="T85" fmla="*/ 351 h 818"/>
                  <a:gd name="T86" fmla="*/ 281 w 506"/>
                  <a:gd name="T87" fmla="*/ 338 h 818"/>
                  <a:gd name="T88" fmla="*/ 284 w 506"/>
                  <a:gd name="T89" fmla="*/ 325 h 818"/>
                  <a:gd name="T90" fmla="*/ 292 w 506"/>
                  <a:gd name="T91" fmla="*/ 302 h 818"/>
                  <a:gd name="T92" fmla="*/ 294 w 506"/>
                  <a:gd name="T93" fmla="*/ 280 h 818"/>
                  <a:gd name="T94" fmla="*/ 277 w 506"/>
                  <a:gd name="T95" fmla="*/ 276 h 818"/>
                  <a:gd name="T96" fmla="*/ 273 w 506"/>
                  <a:gd name="T97" fmla="*/ 270 h 818"/>
                  <a:gd name="T98" fmla="*/ 262 w 506"/>
                  <a:gd name="T99" fmla="*/ 257 h 818"/>
                  <a:gd name="T100" fmla="*/ 262 w 506"/>
                  <a:gd name="T101" fmla="*/ 246 h 818"/>
                  <a:gd name="T102" fmla="*/ 249 w 506"/>
                  <a:gd name="T103" fmla="*/ 225 h 818"/>
                  <a:gd name="T104" fmla="*/ 241 w 506"/>
                  <a:gd name="T105" fmla="*/ 212 h 818"/>
                  <a:gd name="T106" fmla="*/ 228 w 506"/>
                  <a:gd name="T107" fmla="*/ 199 h 818"/>
                  <a:gd name="T108" fmla="*/ 215 w 506"/>
                  <a:gd name="T109" fmla="*/ 180 h 818"/>
                  <a:gd name="T110" fmla="*/ 218 w 506"/>
                  <a:gd name="T111" fmla="*/ 171 h 818"/>
                  <a:gd name="T112" fmla="*/ 220 w 506"/>
                  <a:gd name="T113" fmla="*/ 158 h 818"/>
                  <a:gd name="T114" fmla="*/ 215 w 506"/>
                  <a:gd name="T115" fmla="*/ 139 h 818"/>
                  <a:gd name="T116" fmla="*/ 222 w 506"/>
                  <a:gd name="T117" fmla="*/ 17 h 818"/>
                  <a:gd name="T118" fmla="*/ 207 w 506"/>
                  <a:gd name="T119" fmla="*/ 11 h 818"/>
                  <a:gd name="T120" fmla="*/ 153 w 506"/>
                  <a:gd name="T121" fmla="*/ 4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06" h="818">
                    <a:moveTo>
                      <a:pt x="102" y="244"/>
                    </a:moveTo>
                    <a:lnTo>
                      <a:pt x="100" y="267"/>
                    </a:lnTo>
                    <a:lnTo>
                      <a:pt x="96" y="272"/>
                    </a:lnTo>
                    <a:lnTo>
                      <a:pt x="100" y="287"/>
                    </a:lnTo>
                    <a:lnTo>
                      <a:pt x="98" y="308"/>
                    </a:lnTo>
                    <a:lnTo>
                      <a:pt x="100" y="314"/>
                    </a:lnTo>
                    <a:lnTo>
                      <a:pt x="100" y="323"/>
                    </a:lnTo>
                    <a:lnTo>
                      <a:pt x="104" y="331"/>
                    </a:lnTo>
                    <a:lnTo>
                      <a:pt x="106" y="334"/>
                    </a:lnTo>
                    <a:lnTo>
                      <a:pt x="121" y="348"/>
                    </a:lnTo>
                    <a:lnTo>
                      <a:pt x="123" y="361"/>
                    </a:lnTo>
                    <a:lnTo>
                      <a:pt x="119" y="368"/>
                    </a:lnTo>
                    <a:lnTo>
                      <a:pt x="102" y="385"/>
                    </a:lnTo>
                    <a:lnTo>
                      <a:pt x="93" y="408"/>
                    </a:lnTo>
                    <a:lnTo>
                      <a:pt x="79" y="421"/>
                    </a:lnTo>
                    <a:lnTo>
                      <a:pt x="79" y="427"/>
                    </a:lnTo>
                    <a:lnTo>
                      <a:pt x="76" y="434"/>
                    </a:lnTo>
                    <a:lnTo>
                      <a:pt x="70" y="440"/>
                    </a:lnTo>
                    <a:lnTo>
                      <a:pt x="59" y="447"/>
                    </a:lnTo>
                    <a:lnTo>
                      <a:pt x="49" y="460"/>
                    </a:lnTo>
                    <a:lnTo>
                      <a:pt x="44" y="468"/>
                    </a:lnTo>
                    <a:lnTo>
                      <a:pt x="38" y="489"/>
                    </a:lnTo>
                    <a:lnTo>
                      <a:pt x="42" y="492"/>
                    </a:lnTo>
                    <a:lnTo>
                      <a:pt x="47" y="494"/>
                    </a:lnTo>
                    <a:lnTo>
                      <a:pt x="55" y="500"/>
                    </a:lnTo>
                    <a:lnTo>
                      <a:pt x="59" y="505"/>
                    </a:lnTo>
                    <a:lnTo>
                      <a:pt x="53" y="513"/>
                    </a:lnTo>
                    <a:lnTo>
                      <a:pt x="53" y="522"/>
                    </a:lnTo>
                    <a:lnTo>
                      <a:pt x="46" y="536"/>
                    </a:lnTo>
                    <a:lnTo>
                      <a:pt x="44" y="539"/>
                    </a:lnTo>
                    <a:lnTo>
                      <a:pt x="40" y="543"/>
                    </a:lnTo>
                    <a:lnTo>
                      <a:pt x="0" y="735"/>
                    </a:lnTo>
                    <a:lnTo>
                      <a:pt x="126" y="761"/>
                    </a:lnTo>
                    <a:lnTo>
                      <a:pt x="232" y="780"/>
                    </a:lnTo>
                    <a:lnTo>
                      <a:pt x="264" y="786"/>
                    </a:lnTo>
                    <a:lnTo>
                      <a:pt x="375" y="804"/>
                    </a:lnTo>
                    <a:lnTo>
                      <a:pt x="467" y="818"/>
                    </a:lnTo>
                    <a:lnTo>
                      <a:pt x="506" y="551"/>
                    </a:lnTo>
                    <a:lnTo>
                      <a:pt x="499" y="545"/>
                    </a:lnTo>
                    <a:lnTo>
                      <a:pt x="495" y="537"/>
                    </a:lnTo>
                    <a:lnTo>
                      <a:pt x="491" y="524"/>
                    </a:lnTo>
                    <a:lnTo>
                      <a:pt x="484" y="522"/>
                    </a:lnTo>
                    <a:lnTo>
                      <a:pt x="472" y="536"/>
                    </a:lnTo>
                    <a:lnTo>
                      <a:pt x="472" y="541"/>
                    </a:lnTo>
                    <a:lnTo>
                      <a:pt x="459" y="537"/>
                    </a:lnTo>
                    <a:lnTo>
                      <a:pt x="453" y="539"/>
                    </a:lnTo>
                    <a:lnTo>
                      <a:pt x="446" y="536"/>
                    </a:lnTo>
                    <a:lnTo>
                      <a:pt x="433" y="536"/>
                    </a:lnTo>
                    <a:lnTo>
                      <a:pt x="418" y="530"/>
                    </a:lnTo>
                    <a:lnTo>
                      <a:pt x="414" y="532"/>
                    </a:lnTo>
                    <a:lnTo>
                      <a:pt x="406" y="537"/>
                    </a:lnTo>
                    <a:lnTo>
                      <a:pt x="401" y="537"/>
                    </a:lnTo>
                    <a:lnTo>
                      <a:pt x="393" y="534"/>
                    </a:lnTo>
                    <a:lnTo>
                      <a:pt x="380" y="532"/>
                    </a:lnTo>
                    <a:lnTo>
                      <a:pt x="373" y="536"/>
                    </a:lnTo>
                    <a:lnTo>
                      <a:pt x="371" y="543"/>
                    </a:lnTo>
                    <a:lnTo>
                      <a:pt x="369" y="543"/>
                    </a:lnTo>
                    <a:lnTo>
                      <a:pt x="361" y="537"/>
                    </a:lnTo>
                    <a:lnTo>
                      <a:pt x="358" y="530"/>
                    </a:lnTo>
                    <a:lnTo>
                      <a:pt x="359" y="522"/>
                    </a:lnTo>
                    <a:lnTo>
                      <a:pt x="356" y="517"/>
                    </a:lnTo>
                    <a:lnTo>
                      <a:pt x="358" y="509"/>
                    </a:lnTo>
                    <a:lnTo>
                      <a:pt x="354" y="498"/>
                    </a:lnTo>
                    <a:lnTo>
                      <a:pt x="346" y="490"/>
                    </a:lnTo>
                    <a:lnTo>
                      <a:pt x="339" y="492"/>
                    </a:lnTo>
                    <a:lnTo>
                      <a:pt x="333" y="487"/>
                    </a:lnTo>
                    <a:lnTo>
                      <a:pt x="331" y="479"/>
                    </a:lnTo>
                    <a:lnTo>
                      <a:pt x="335" y="470"/>
                    </a:lnTo>
                    <a:lnTo>
                      <a:pt x="335" y="462"/>
                    </a:lnTo>
                    <a:lnTo>
                      <a:pt x="333" y="455"/>
                    </a:lnTo>
                    <a:lnTo>
                      <a:pt x="328" y="449"/>
                    </a:lnTo>
                    <a:lnTo>
                      <a:pt x="322" y="436"/>
                    </a:lnTo>
                    <a:lnTo>
                      <a:pt x="320" y="417"/>
                    </a:lnTo>
                    <a:lnTo>
                      <a:pt x="320" y="402"/>
                    </a:lnTo>
                    <a:lnTo>
                      <a:pt x="312" y="396"/>
                    </a:lnTo>
                    <a:lnTo>
                      <a:pt x="311" y="391"/>
                    </a:lnTo>
                    <a:lnTo>
                      <a:pt x="284" y="406"/>
                    </a:lnTo>
                    <a:lnTo>
                      <a:pt x="277" y="406"/>
                    </a:lnTo>
                    <a:lnTo>
                      <a:pt x="271" y="396"/>
                    </a:lnTo>
                    <a:lnTo>
                      <a:pt x="262" y="395"/>
                    </a:lnTo>
                    <a:lnTo>
                      <a:pt x="264" y="387"/>
                    </a:lnTo>
                    <a:lnTo>
                      <a:pt x="269" y="381"/>
                    </a:lnTo>
                    <a:lnTo>
                      <a:pt x="267" y="374"/>
                    </a:lnTo>
                    <a:lnTo>
                      <a:pt x="271" y="366"/>
                    </a:lnTo>
                    <a:lnTo>
                      <a:pt x="279" y="366"/>
                    </a:lnTo>
                    <a:lnTo>
                      <a:pt x="281" y="351"/>
                    </a:lnTo>
                    <a:lnTo>
                      <a:pt x="277" y="346"/>
                    </a:lnTo>
                    <a:lnTo>
                      <a:pt x="281" y="338"/>
                    </a:lnTo>
                    <a:lnTo>
                      <a:pt x="279" y="331"/>
                    </a:lnTo>
                    <a:lnTo>
                      <a:pt x="284" y="325"/>
                    </a:lnTo>
                    <a:lnTo>
                      <a:pt x="286" y="317"/>
                    </a:lnTo>
                    <a:lnTo>
                      <a:pt x="292" y="302"/>
                    </a:lnTo>
                    <a:lnTo>
                      <a:pt x="299" y="282"/>
                    </a:lnTo>
                    <a:lnTo>
                      <a:pt x="294" y="280"/>
                    </a:lnTo>
                    <a:lnTo>
                      <a:pt x="284" y="280"/>
                    </a:lnTo>
                    <a:lnTo>
                      <a:pt x="277" y="276"/>
                    </a:lnTo>
                    <a:lnTo>
                      <a:pt x="279" y="270"/>
                    </a:lnTo>
                    <a:lnTo>
                      <a:pt x="273" y="270"/>
                    </a:lnTo>
                    <a:lnTo>
                      <a:pt x="269" y="263"/>
                    </a:lnTo>
                    <a:lnTo>
                      <a:pt x="262" y="257"/>
                    </a:lnTo>
                    <a:lnTo>
                      <a:pt x="262" y="250"/>
                    </a:lnTo>
                    <a:lnTo>
                      <a:pt x="262" y="246"/>
                    </a:lnTo>
                    <a:lnTo>
                      <a:pt x="256" y="240"/>
                    </a:lnTo>
                    <a:lnTo>
                      <a:pt x="249" y="225"/>
                    </a:lnTo>
                    <a:lnTo>
                      <a:pt x="245" y="218"/>
                    </a:lnTo>
                    <a:lnTo>
                      <a:pt x="241" y="212"/>
                    </a:lnTo>
                    <a:lnTo>
                      <a:pt x="239" y="205"/>
                    </a:lnTo>
                    <a:lnTo>
                      <a:pt x="228" y="199"/>
                    </a:lnTo>
                    <a:lnTo>
                      <a:pt x="226" y="193"/>
                    </a:lnTo>
                    <a:lnTo>
                      <a:pt x="215" y="180"/>
                    </a:lnTo>
                    <a:lnTo>
                      <a:pt x="222" y="178"/>
                    </a:lnTo>
                    <a:lnTo>
                      <a:pt x="218" y="171"/>
                    </a:lnTo>
                    <a:lnTo>
                      <a:pt x="220" y="163"/>
                    </a:lnTo>
                    <a:lnTo>
                      <a:pt x="220" y="158"/>
                    </a:lnTo>
                    <a:lnTo>
                      <a:pt x="215" y="143"/>
                    </a:lnTo>
                    <a:lnTo>
                      <a:pt x="215" y="139"/>
                    </a:lnTo>
                    <a:lnTo>
                      <a:pt x="203" y="118"/>
                    </a:lnTo>
                    <a:lnTo>
                      <a:pt x="222" y="17"/>
                    </a:lnTo>
                    <a:lnTo>
                      <a:pt x="224" y="13"/>
                    </a:lnTo>
                    <a:lnTo>
                      <a:pt x="207" y="11"/>
                    </a:lnTo>
                    <a:lnTo>
                      <a:pt x="155" y="0"/>
                    </a:lnTo>
                    <a:lnTo>
                      <a:pt x="153" y="4"/>
                    </a:lnTo>
                    <a:lnTo>
                      <a:pt x="102" y="244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" name="Freeform 24"/>
              <p:cNvSpPr>
                <a:spLocks/>
              </p:cNvSpPr>
              <p:nvPr/>
            </p:nvSpPr>
            <p:spPr bwMode="auto">
              <a:xfrm>
                <a:off x="1751140" y="2142573"/>
                <a:ext cx="454406" cy="521480"/>
              </a:xfrm>
              <a:custGeom>
                <a:avLst/>
                <a:gdLst>
                  <a:gd name="T0" fmla="*/ 314 w 473"/>
                  <a:gd name="T1" fmla="*/ 145 h 598"/>
                  <a:gd name="T2" fmla="*/ 329 w 473"/>
                  <a:gd name="T3" fmla="*/ 38 h 598"/>
                  <a:gd name="T4" fmla="*/ 237 w 473"/>
                  <a:gd name="T5" fmla="*/ 24 h 598"/>
                  <a:gd name="T6" fmla="*/ 126 w 473"/>
                  <a:gd name="T7" fmla="*/ 6 h 598"/>
                  <a:gd name="T8" fmla="*/ 94 w 473"/>
                  <a:gd name="T9" fmla="*/ 0 h 598"/>
                  <a:gd name="T10" fmla="*/ 0 w 473"/>
                  <a:gd name="T11" fmla="*/ 532 h 598"/>
                  <a:gd name="T12" fmla="*/ 77 w 473"/>
                  <a:gd name="T13" fmla="*/ 547 h 598"/>
                  <a:gd name="T14" fmla="*/ 191 w 473"/>
                  <a:gd name="T15" fmla="*/ 566 h 598"/>
                  <a:gd name="T16" fmla="*/ 302 w 473"/>
                  <a:gd name="T17" fmla="*/ 583 h 598"/>
                  <a:gd name="T18" fmla="*/ 419 w 473"/>
                  <a:gd name="T19" fmla="*/ 598 h 598"/>
                  <a:gd name="T20" fmla="*/ 473 w 473"/>
                  <a:gd name="T21" fmla="*/ 167 h 598"/>
                  <a:gd name="T22" fmla="*/ 314 w 473"/>
                  <a:gd name="T23" fmla="*/ 145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73" h="598">
                    <a:moveTo>
                      <a:pt x="314" y="145"/>
                    </a:moveTo>
                    <a:lnTo>
                      <a:pt x="329" y="38"/>
                    </a:lnTo>
                    <a:lnTo>
                      <a:pt x="237" y="24"/>
                    </a:lnTo>
                    <a:lnTo>
                      <a:pt x="126" y="6"/>
                    </a:lnTo>
                    <a:lnTo>
                      <a:pt x="94" y="0"/>
                    </a:lnTo>
                    <a:lnTo>
                      <a:pt x="0" y="532"/>
                    </a:lnTo>
                    <a:lnTo>
                      <a:pt x="77" y="547"/>
                    </a:lnTo>
                    <a:lnTo>
                      <a:pt x="191" y="566"/>
                    </a:lnTo>
                    <a:lnTo>
                      <a:pt x="302" y="583"/>
                    </a:lnTo>
                    <a:lnTo>
                      <a:pt x="419" y="598"/>
                    </a:lnTo>
                    <a:lnTo>
                      <a:pt x="473" y="167"/>
                    </a:lnTo>
                    <a:lnTo>
                      <a:pt x="314" y="14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" name="Freeform 25"/>
              <p:cNvSpPr>
                <a:spLocks/>
              </p:cNvSpPr>
              <p:nvPr/>
            </p:nvSpPr>
            <p:spPr bwMode="auto">
              <a:xfrm>
                <a:off x="1813585" y="1473717"/>
                <a:ext cx="838682" cy="473518"/>
              </a:xfrm>
              <a:custGeom>
                <a:avLst/>
                <a:gdLst>
                  <a:gd name="T0" fmla="*/ 12 w 873"/>
                  <a:gd name="T1" fmla="*/ 126 h 543"/>
                  <a:gd name="T2" fmla="*/ 17 w 873"/>
                  <a:gd name="T3" fmla="*/ 145 h 543"/>
                  <a:gd name="T4" fmla="*/ 15 w 873"/>
                  <a:gd name="T5" fmla="*/ 158 h 543"/>
                  <a:gd name="T6" fmla="*/ 12 w 873"/>
                  <a:gd name="T7" fmla="*/ 167 h 543"/>
                  <a:gd name="T8" fmla="*/ 25 w 873"/>
                  <a:gd name="T9" fmla="*/ 186 h 543"/>
                  <a:gd name="T10" fmla="*/ 38 w 873"/>
                  <a:gd name="T11" fmla="*/ 199 h 543"/>
                  <a:gd name="T12" fmla="*/ 46 w 873"/>
                  <a:gd name="T13" fmla="*/ 212 h 543"/>
                  <a:gd name="T14" fmla="*/ 59 w 873"/>
                  <a:gd name="T15" fmla="*/ 233 h 543"/>
                  <a:gd name="T16" fmla="*/ 59 w 873"/>
                  <a:gd name="T17" fmla="*/ 244 h 543"/>
                  <a:gd name="T18" fmla="*/ 70 w 873"/>
                  <a:gd name="T19" fmla="*/ 257 h 543"/>
                  <a:gd name="T20" fmla="*/ 74 w 873"/>
                  <a:gd name="T21" fmla="*/ 263 h 543"/>
                  <a:gd name="T22" fmla="*/ 91 w 873"/>
                  <a:gd name="T23" fmla="*/ 267 h 543"/>
                  <a:gd name="T24" fmla="*/ 89 w 873"/>
                  <a:gd name="T25" fmla="*/ 289 h 543"/>
                  <a:gd name="T26" fmla="*/ 81 w 873"/>
                  <a:gd name="T27" fmla="*/ 312 h 543"/>
                  <a:gd name="T28" fmla="*/ 78 w 873"/>
                  <a:gd name="T29" fmla="*/ 325 h 543"/>
                  <a:gd name="T30" fmla="*/ 78 w 873"/>
                  <a:gd name="T31" fmla="*/ 338 h 543"/>
                  <a:gd name="T32" fmla="*/ 68 w 873"/>
                  <a:gd name="T33" fmla="*/ 353 h 543"/>
                  <a:gd name="T34" fmla="*/ 66 w 873"/>
                  <a:gd name="T35" fmla="*/ 368 h 543"/>
                  <a:gd name="T36" fmla="*/ 59 w 873"/>
                  <a:gd name="T37" fmla="*/ 382 h 543"/>
                  <a:gd name="T38" fmla="*/ 74 w 873"/>
                  <a:gd name="T39" fmla="*/ 393 h 543"/>
                  <a:gd name="T40" fmla="*/ 108 w 873"/>
                  <a:gd name="T41" fmla="*/ 378 h 543"/>
                  <a:gd name="T42" fmla="*/ 117 w 873"/>
                  <a:gd name="T43" fmla="*/ 389 h 543"/>
                  <a:gd name="T44" fmla="*/ 119 w 873"/>
                  <a:gd name="T45" fmla="*/ 423 h 543"/>
                  <a:gd name="T46" fmla="*/ 130 w 873"/>
                  <a:gd name="T47" fmla="*/ 442 h 543"/>
                  <a:gd name="T48" fmla="*/ 132 w 873"/>
                  <a:gd name="T49" fmla="*/ 457 h 543"/>
                  <a:gd name="T50" fmla="*/ 130 w 873"/>
                  <a:gd name="T51" fmla="*/ 474 h 543"/>
                  <a:gd name="T52" fmla="*/ 143 w 873"/>
                  <a:gd name="T53" fmla="*/ 477 h 543"/>
                  <a:gd name="T54" fmla="*/ 155 w 873"/>
                  <a:gd name="T55" fmla="*/ 496 h 543"/>
                  <a:gd name="T56" fmla="*/ 156 w 873"/>
                  <a:gd name="T57" fmla="*/ 509 h 543"/>
                  <a:gd name="T58" fmla="*/ 158 w 873"/>
                  <a:gd name="T59" fmla="*/ 524 h 543"/>
                  <a:gd name="T60" fmla="*/ 168 w 873"/>
                  <a:gd name="T61" fmla="*/ 530 h 543"/>
                  <a:gd name="T62" fmla="*/ 177 w 873"/>
                  <a:gd name="T63" fmla="*/ 519 h 543"/>
                  <a:gd name="T64" fmla="*/ 198 w 873"/>
                  <a:gd name="T65" fmla="*/ 524 h 543"/>
                  <a:gd name="T66" fmla="*/ 211 w 873"/>
                  <a:gd name="T67" fmla="*/ 519 h 543"/>
                  <a:gd name="T68" fmla="*/ 230 w 873"/>
                  <a:gd name="T69" fmla="*/ 523 h 543"/>
                  <a:gd name="T70" fmla="*/ 250 w 873"/>
                  <a:gd name="T71" fmla="*/ 526 h 543"/>
                  <a:gd name="T72" fmla="*/ 269 w 873"/>
                  <a:gd name="T73" fmla="*/ 528 h 543"/>
                  <a:gd name="T74" fmla="*/ 281 w 873"/>
                  <a:gd name="T75" fmla="*/ 509 h 543"/>
                  <a:gd name="T76" fmla="*/ 292 w 873"/>
                  <a:gd name="T77" fmla="*/ 524 h 543"/>
                  <a:gd name="T78" fmla="*/ 303 w 873"/>
                  <a:gd name="T79" fmla="*/ 538 h 543"/>
                  <a:gd name="T80" fmla="*/ 316 w 873"/>
                  <a:gd name="T81" fmla="*/ 485 h 543"/>
                  <a:gd name="T82" fmla="*/ 591 w 873"/>
                  <a:gd name="T83" fmla="*/ 521 h 543"/>
                  <a:gd name="T84" fmla="*/ 841 w 873"/>
                  <a:gd name="T85" fmla="*/ 543 h 543"/>
                  <a:gd name="T86" fmla="*/ 850 w 873"/>
                  <a:gd name="T87" fmla="*/ 442 h 543"/>
                  <a:gd name="T88" fmla="*/ 873 w 873"/>
                  <a:gd name="T89" fmla="*/ 117 h 543"/>
                  <a:gd name="T90" fmla="*/ 683 w 873"/>
                  <a:gd name="T91" fmla="*/ 101 h 543"/>
                  <a:gd name="T92" fmla="*/ 469 w 873"/>
                  <a:gd name="T93" fmla="*/ 75 h 543"/>
                  <a:gd name="T94" fmla="*/ 125 w 873"/>
                  <a:gd name="T95" fmla="*/ 21 h 543"/>
                  <a:gd name="T96" fmla="*/ 19 w 873"/>
                  <a:gd name="T97" fmla="*/ 4 h 5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73" h="543">
                    <a:moveTo>
                      <a:pt x="0" y="105"/>
                    </a:moveTo>
                    <a:lnTo>
                      <a:pt x="12" y="126"/>
                    </a:lnTo>
                    <a:lnTo>
                      <a:pt x="12" y="130"/>
                    </a:lnTo>
                    <a:lnTo>
                      <a:pt x="17" y="145"/>
                    </a:lnTo>
                    <a:lnTo>
                      <a:pt x="17" y="150"/>
                    </a:lnTo>
                    <a:lnTo>
                      <a:pt x="15" y="158"/>
                    </a:lnTo>
                    <a:lnTo>
                      <a:pt x="19" y="165"/>
                    </a:lnTo>
                    <a:lnTo>
                      <a:pt x="12" y="167"/>
                    </a:lnTo>
                    <a:lnTo>
                      <a:pt x="23" y="180"/>
                    </a:lnTo>
                    <a:lnTo>
                      <a:pt x="25" y="186"/>
                    </a:lnTo>
                    <a:lnTo>
                      <a:pt x="36" y="192"/>
                    </a:lnTo>
                    <a:lnTo>
                      <a:pt x="38" y="199"/>
                    </a:lnTo>
                    <a:lnTo>
                      <a:pt x="42" y="205"/>
                    </a:lnTo>
                    <a:lnTo>
                      <a:pt x="46" y="212"/>
                    </a:lnTo>
                    <a:lnTo>
                      <a:pt x="53" y="227"/>
                    </a:lnTo>
                    <a:lnTo>
                      <a:pt x="59" y="233"/>
                    </a:lnTo>
                    <a:lnTo>
                      <a:pt x="59" y="237"/>
                    </a:lnTo>
                    <a:lnTo>
                      <a:pt x="59" y="244"/>
                    </a:lnTo>
                    <a:lnTo>
                      <a:pt x="66" y="250"/>
                    </a:lnTo>
                    <a:lnTo>
                      <a:pt x="70" y="257"/>
                    </a:lnTo>
                    <a:lnTo>
                      <a:pt x="76" y="257"/>
                    </a:lnTo>
                    <a:lnTo>
                      <a:pt x="74" y="263"/>
                    </a:lnTo>
                    <a:lnTo>
                      <a:pt x="81" y="267"/>
                    </a:lnTo>
                    <a:lnTo>
                      <a:pt x="91" y="267"/>
                    </a:lnTo>
                    <a:lnTo>
                      <a:pt x="96" y="269"/>
                    </a:lnTo>
                    <a:lnTo>
                      <a:pt x="89" y="289"/>
                    </a:lnTo>
                    <a:lnTo>
                      <a:pt x="83" y="304"/>
                    </a:lnTo>
                    <a:lnTo>
                      <a:pt x="81" y="312"/>
                    </a:lnTo>
                    <a:lnTo>
                      <a:pt x="76" y="318"/>
                    </a:lnTo>
                    <a:lnTo>
                      <a:pt x="78" y="325"/>
                    </a:lnTo>
                    <a:lnTo>
                      <a:pt x="74" y="333"/>
                    </a:lnTo>
                    <a:lnTo>
                      <a:pt x="78" y="338"/>
                    </a:lnTo>
                    <a:lnTo>
                      <a:pt x="76" y="353"/>
                    </a:lnTo>
                    <a:lnTo>
                      <a:pt x="68" y="353"/>
                    </a:lnTo>
                    <a:lnTo>
                      <a:pt x="64" y="361"/>
                    </a:lnTo>
                    <a:lnTo>
                      <a:pt x="66" y="368"/>
                    </a:lnTo>
                    <a:lnTo>
                      <a:pt x="61" y="374"/>
                    </a:lnTo>
                    <a:lnTo>
                      <a:pt x="59" y="382"/>
                    </a:lnTo>
                    <a:lnTo>
                      <a:pt x="68" y="383"/>
                    </a:lnTo>
                    <a:lnTo>
                      <a:pt x="74" y="393"/>
                    </a:lnTo>
                    <a:lnTo>
                      <a:pt x="81" y="393"/>
                    </a:lnTo>
                    <a:lnTo>
                      <a:pt x="108" y="378"/>
                    </a:lnTo>
                    <a:lnTo>
                      <a:pt x="109" y="383"/>
                    </a:lnTo>
                    <a:lnTo>
                      <a:pt x="117" y="389"/>
                    </a:lnTo>
                    <a:lnTo>
                      <a:pt x="117" y="404"/>
                    </a:lnTo>
                    <a:lnTo>
                      <a:pt x="119" y="423"/>
                    </a:lnTo>
                    <a:lnTo>
                      <a:pt x="125" y="436"/>
                    </a:lnTo>
                    <a:lnTo>
                      <a:pt x="130" y="442"/>
                    </a:lnTo>
                    <a:lnTo>
                      <a:pt x="132" y="449"/>
                    </a:lnTo>
                    <a:lnTo>
                      <a:pt x="132" y="457"/>
                    </a:lnTo>
                    <a:lnTo>
                      <a:pt x="128" y="466"/>
                    </a:lnTo>
                    <a:lnTo>
                      <a:pt x="130" y="474"/>
                    </a:lnTo>
                    <a:lnTo>
                      <a:pt x="136" y="479"/>
                    </a:lnTo>
                    <a:lnTo>
                      <a:pt x="143" y="477"/>
                    </a:lnTo>
                    <a:lnTo>
                      <a:pt x="151" y="485"/>
                    </a:lnTo>
                    <a:lnTo>
                      <a:pt x="155" y="496"/>
                    </a:lnTo>
                    <a:lnTo>
                      <a:pt x="153" y="504"/>
                    </a:lnTo>
                    <a:lnTo>
                      <a:pt x="156" y="509"/>
                    </a:lnTo>
                    <a:lnTo>
                      <a:pt x="155" y="517"/>
                    </a:lnTo>
                    <a:lnTo>
                      <a:pt x="158" y="524"/>
                    </a:lnTo>
                    <a:lnTo>
                      <a:pt x="166" y="530"/>
                    </a:lnTo>
                    <a:lnTo>
                      <a:pt x="168" y="530"/>
                    </a:lnTo>
                    <a:lnTo>
                      <a:pt x="170" y="523"/>
                    </a:lnTo>
                    <a:lnTo>
                      <a:pt x="177" y="519"/>
                    </a:lnTo>
                    <a:lnTo>
                      <a:pt x="190" y="521"/>
                    </a:lnTo>
                    <a:lnTo>
                      <a:pt x="198" y="524"/>
                    </a:lnTo>
                    <a:lnTo>
                      <a:pt x="203" y="524"/>
                    </a:lnTo>
                    <a:lnTo>
                      <a:pt x="211" y="519"/>
                    </a:lnTo>
                    <a:lnTo>
                      <a:pt x="215" y="517"/>
                    </a:lnTo>
                    <a:lnTo>
                      <a:pt x="230" y="523"/>
                    </a:lnTo>
                    <a:lnTo>
                      <a:pt x="243" y="523"/>
                    </a:lnTo>
                    <a:lnTo>
                      <a:pt x="250" y="526"/>
                    </a:lnTo>
                    <a:lnTo>
                      <a:pt x="256" y="524"/>
                    </a:lnTo>
                    <a:lnTo>
                      <a:pt x="269" y="528"/>
                    </a:lnTo>
                    <a:lnTo>
                      <a:pt x="269" y="523"/>
                    </a:lnTo>
                    <a:lnTo>
                      <a:pt x="281" y="509"/>
                    </a:lnTo>
                    <a:lnTo>
                      <a:pt x="288" y="511"/>
                    </a:lnTo>
                    <a:lnTo>
                      <a:pt x="292" y="524"/>
                    </a:lnTo>
                    <a:lnTo>
                      <a:pt x="296" y="532"/>
                    </a:lnTo>
                    <a:lnTo>
                      <a:pt x="303" y="538"/>
                    </a:lnTo>
                    <a:lnTo>
                      <a:pt x="311" y="491"/>
                    </a:lnTo>
                    <a:lnTo>
                      <a:pt x="316" y="485"/>
                    </a:lnTo>
                    <a:lnTo>
                      <a:pt x="455" y="506"/>
                    </a:lnTo>
                    <a:lnTo>
                      <a:pt x="591" y="521"/>
                    </a:lnTo>
                    <a:lnTo>
                      <a:pt x="739" y="536"/>
                    </a:lnTo>
                    <a:lnTo>
                      <a:pt x="841" y="543"/>
                    </a:lnTo>
                    <a:lnTo>
                      <a:pt x="844" y="536"/>
                    </a:lnTo>
                    <a:lnTo>
                      <a:pt x="850" y="442"/>
                    </a:lnTo>
                    <a:lnTo>
                      <a:pt x="873" y="120"/>
                    </a:lnTo>
                    <a:lnTo>
                      <a:pt x="873" y="117"/>
                    </a:lnTo>
                    <a:lnTo>
                      <a:pt x="822" y="113"/>
                    </a:lnTo>
                    <a:lnTo>
                      <a:pt x="683" y="101"/>
                    </a:lnTo>
                    <a:lnTo>
                      <a:pt x="572" y="88"/>
                    </a:lnTo>
                    <a:lnTo>
                      <a:pt x="469" y="75"/>
                    </a:lnTo>
                    <a:lnTo>
                      <a:pt x="307" y="53"/>
                    </a:lnTo>
                    <a:lnTo>
                      <a:pt x="125" y="21"/>
                    </a:lnTo>
                    <a:lnTo>
                      <a:pt x="21" y="0"/>
                    </a:lnTo>
                    <a:lnTo>
                      <a:pt x="19" y="4"/>
                    </a:lnTo>
                    <a:lnTo>
                      <a:pt x="0" y="10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" name="Freeform 26"/>
              <p:cNvSpPr>
                <a:spLocks/>
              </p:cNvSpPr>
              <p:nvPr/>
            </p:nvSpPr>
            <p:spPr bwMode="auto">
              <a:xfrm>
                <a:off x="2052796" y="1896657"/>
                <a:ext cx="568728" cy="426428"/>
              </a:xfrm>
              <a:custGeom>
                <a:avLst/>
                <a:gdLst>
                  <a:gd name="T0" fmla="*/ 159 w 592"/>
                  <a:gd name="T1" fmla="*/ 449 h 489"/>
                  <a:gd name="T2" fmla="*/ 236 w 592"/>
                  <a:gd name="T3" fmla="*/ 459 h 489"/>
                  <a:gd name="T4" fmla="*/ 366 w 592"/>
                  <a:gd name="T5" fmla="*/ 472 h 489"/>
                  <a:gd name="T6" fmla="*/ 436 w 592"/>
                  <a:gd name="T7" fmla="*/ 479 h 489"/>
                  <a:gd name="T8" fmla="*/ 562 w 592"/>
                  <a:gd name="T9" fmla="*/ 489 h 489"/>
                  <a:gd name="T10" fmla="*/ 577 w 592"/>
                  <a:gd name="T11" fmla="*/ 273 h 489"/>
                  <a:gd name="T12" fmla="*/ 592 w 592"/>
                  <a:gd name="T13" fmla="*/ 58 h 489"/>
                  <a:gd name="T14" fmla="*/ 490 w 592"/>
                  <a:gd name="T15" fmla="*/ 51 h 489"/>
                  <a:gd name="T16" fmla="*/ 342 w 592"/>
                  <a:gd name="T17" fmla="*/ 36 h 489"/>
                  <a:gd name="T18" fmla="*/ 206 w 592"/>
                  <a:gd name="T19" fmla="*/ 21 h 489"/>
                  <a:gd name="T20" fmla="*/ 67 w 592"/>
                  <a:gd name="T21" fmla="*/ 0 h 489"/>
                  <a:gd name="T22" fmla="*/ 62 w 592"/>
                  <a:gd name="T23" fmla="*/ 6 h 489"/>
                  <a:gd name="T24" fmla="*/ 54 w 592"/>
                  <a:gd name="T25" fmla="*/ 53 h 489"/>
                  <a:gd name="T26" fmla="*/ 15 w 592"/>
                  <a:gd name="T27" fmla="*/ 320 h 489"/>
                  <a:gd name="T28" fmla="*/ 0 w 592"/>
                  <a:gd name="T29" fmla="*/ 427 h 489"/>
                  <a:gd name="T30" fmla="*/ 159 w 592"/>
                  <a:gd name="T31" fmla="*/ 449 h 4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92" h="489">
                    <a:moveTo>
                      <a:pt x="159" y="449"/>
                    </a:moveTo>
                    <a:lnTo>
                      <a:pt x="236" y="459"/>
                    </a:lnTo>
                    <a:lnTo>
                      <a:pt x="366" y="472"/>
                    </a:lnTo>
                    <a:lnTo>
                      <a:pt x="436" y="479"/>
                    </a:lnTo>
                    <a:lnTo>
                      <a:pt x="562" y="489"/>
                    </a:lnTo>
                    <a:lnTo>
                      <a:pt x="577" y="273"/>
                    </a:lnTo>
                    <a:lnTo>
                      <a:pt x="592" y="58"/>
                    </a:lnTo>
                    <a:lnTo>
                      <a:pt x="490" y="51"/>
                    </a:lnTo>
                    <a:lnTo>
                      <a:pt x="342" y="36"/>
                    </a:lnTo>
                    <a:lnTo>
                      <a:pt x="206" y="21"/>
                    </a:lnTo>
                    <a:lnTo>
                      <a:pt x="67" y="0"/>
                    </a:lnTo>
                    <a:lnTo>
                      <a:pt x="62" y="6"/>
                    </a:lnTo>
                    <a:lnTo>
                      <a:pt x="54" y="53"/>
                    </a:lnTo>
                    <a:lnTo>
                      <a:pt x="15" y="320"/>
                    </a:lnTo>
                    <a:lnTo>
                      <a:pt x="0" y="427"/>
                    </a:lnTo>
                    <a:lnTo>
                      <a:pt x="159" y="449"/>
                    </a:lnTo>
                    <a:close/>
                  </a:path>
                </a:pathLst>
              </a:custGeom>
              <a:solidFill>
                <a:schemeClr val="accent3"/>
              </a:solidFill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" name="Freeform 27"/>
              <p:cNvSpPr>
                <a:spLocks/>
              </p:cNvSpPr>
              <p:nvPr/>
            </p:nvSpPr>
            <p:spPr bwMode="auto">
              <a:xfrm>
                <a:off x="2079696" y="2664053"/>
                <a:ext cx="564886" cy="536305"/>
              </a:xfrm>
              <a:custGeom>
                <a:avLst/>
                <a:gdLst>
                  <a:gd name="T0" fmla="*/ 227 w 588"/>
                  <a:gd name="T1" fmla="*/ 577 h 615"/>
                  <a:gd name="T2" fmla="*/ 223 w 588"/>
                  <a:gd name="T3" fmla="*/ 564 h 615"/>
                  <a:gd name="T4" fmla="*/ 223 w 588"/>
                  <a:gd name="T5" fmla="*/ 560 h 615"/>
                  <a:gd name="T6" fmla="*/ 293 w 588"/>
                  <a:gd name="T7" fmla="*/ 568 h 615"/>
                  <a:gd name="T8" fmla="*/ 381 w 588"/>
                  <a:gd name="T9" fmla="*/ 575 h 615"/>
                  <a:gd name="T10" fmla="*/ 460 w 588"/>
                  <a:gd name="T11" fmla="*/ 581 h 615"/>
                  <a:gd name="T12" fmla="*/ 539 w 588"/>
                  <a:gd name="T13" fmla="*/ 586 h 615"/>
                  <a:gd name="T14" fmla="*/ 543 w 588"/>
                  <a:gd name="T15" fmla="*/ 586 h 615"/>
                  <a:gd name="T16" fmla="*/ 549 w 588"/>
                  <a:gd name="T17" fmla="*/ 579 h 615"/>
                  <a:gd name="T18" fmla="*/ 556 w 588"/>
                  <a:gd name="T19" fmla="*/ 468 h 615"/>
                  <a:gd name="T20" fmla="*/ 566 w 588"/>
                  <a:gd name="T21" fmla="*/ 370 h 615"/>
                  <a:gd name="T22" fmla="*/ 581 w 588"/>
                  <a:gd name="T23" fmla="*/ 109 h 615"/>
                  <a:gd name="T24" fmla="*/ 583 w 588"/>
                  <a:gd name="T25" fmla="*/ 103 h 615"/>
                  <a:gd name="T26" fmla="*/ 586 w 588"/>
                  <a:gd name="T27" fmla="*/ 101 h 615"/>
                  <a:gd name="T28" fmla="*/ 588 w 588"/>
                  <a:gd name="T29" fmla="*/ 47 h 615"/>
                  <a:gd name="T30" fmla="*/ 494 w 588"/>
                  <a:gd name="T31" fmla="*/ 41 h 615"/>
                  <a:gd name="T32" fmla="*/ 342 w 588"/>
                  <a:gd name="T33" fmla="*/ 28 h 615"/>
                  <a:gd name="T34" fmla="*/ 218 w 588"/>
                  <a:gd name="T35" fmla="*/ 15 h 615"/>
                  <a:gd name="T36" fmla="*/ 77 w 588"/>
                  <a:gd name="T37" fmla="*/ 0 h 615"/>
                  <a:gd name="T38" fmla="*/ 2 w 588"/>
                  <a:gd name="T39" fmla="*/ 603 h 615"/>
                  <a:gd name="T40" fmla="*/ 0 w 588"/>
                  <a:gd name="T41" fmla="*/ 607 h 615"/>
                  <a:gd name="T42" fmla="*/ 71 w 588"/>
                  <a:gd name="T43" fmla="*/ 615 h 615"/>
                  <a:gd name="T44" fmla="*/ 77 w 588"/>
                  <a:gd name="T45" fmla="*/ 613 h 615"/>
                  <a:gd name="T46" fmla="*/ 81 w 588"/>
                  <a:gd name="T47" fmla="*/ 577 h 615"/>
                  <a:gd name="T48" fmla="*/ 84 w 588"/>
                  <a:gd name="T49" fmla="*/ 568 h 615"/>
                  <a:gd name="T50" fmla="*/ 231 w 588"/>
                  <a:gd name="T51" fmla="*/ 584 h 615"/>
                  <a:gd name="T52" fmla="*/ 233 w 588"/>
                  <a:gd name="T53" fmla="*/ 584 h 615"/>
                  <a:gd name="T54" fmla="*/ 233 w 588"/>
                  <a:gd name="T55" fmla="*/ 581 h 615"/>
                  <a:gd name="T56" fmla="*/ 227 w 588"/>
                  <a:gd name="T57" fmla="*/ 577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88" h="615">
                    <a:moveTo>
                      <a:pt x="227" y="577"/>
                    </a:moveTo>
                    <a:lnTo>
                      <a:pt x="223" y="564"/>
                    </a:lnTo>
                    <a:lnTo>
                      <a:pt x="223" y="560"/>
                    </a:lnTo>
                    <a:lnTo>
                      <a:pt x="293" y="568"/>
                    </a:lnTo>
                    <a:lnTo>
                      <a:pt x="381" y="575"/>
                    </a:lnTo>
                    <a:lnTo>
                      <a:pt x="460" y="581"/>
                    </a:lnTo>
                    <a:lnTo>
                      <a:pt x="539" y="586"/>
                    </a:lnTo>
                    <a:lnTo>
                      <a:pt x="543" y="586"/>
                    </a:lnTo>
                    <a:lnTo>
                      <a:pt x="549" y="579"/>
                    </a:lnTo>
                    <a:lnTo>
                      <a:pt x="556" y="468"/>
                    </a:lnTo>
                    <a:lnTo>
                      <a:pt x="566" y="370"/>
                    </a:lnTo>
                    <a:lnTo>
                      <a:pt x="581" y="109"/>
                    </a:lnTo>
                    <a:lnTo>
                      <a:pt x="583" y="103"/>
                    </a:lnTo>
                    <a:lnTo>
                      <a:pt x="586" y="101"/>
                    </a:lnTo>
                    <a:lnTo>
                      <a:pt x="588" y="47"/>
                    </a:lnTo>
                    <a:lnTo>
                      <a:pt x="494" y="41"/>
                    </a:lnTo>
                    <a:lnTo>
                      <a:pt x="342" y="28"/>
                    </a:lnTo>
                    <a:lnTo>
                      <a:pt x="218" y="15"/>
                    </a:lnTo>
                    <a:lnTo>
                      <a:pt x="77" y="0"/>
                    </a:lnTo>
                    <a:lnTo>
                      <a:pt x="2" y="603"/>
                    </a:lnTo>
                    <a:lnTo>
                      <a:pt x="0" y="607"/>
                    </a:lnTo>
                    <a:lnTo>
                      <a:pt x="71" y="615"/>
                    </a:lnTo>
                    <a:lnTo>
                      <a:pt x="77" y="613"/>
                    </a:lnTo>
                    <a:lnTo>
                      <a:pt x="81" y="577"/>
                    </a:lnTo>
                    <a:lnTo>
                      <a:pt x="84" y="568"/>
                    </a:lnTo>
                    <a:lnTo>
                      <a:pt x="231" y="584"/>
                    </a:lnTo>
                    <a:lnTo>
                      <a:pt x="233" y="584"/>
                    </a:lnTo>
                    <a:lnTo>
                      <a:pt x="233" y="581"/>
                    </a:lnTo>
                    <a:lnTo>
                      <a:pt x="227" y="577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" name="Freeform 28"/>
              <p:cNvSpPr>
                <a:spLocks/>
              </p:cNvSpPr>
              <p:nvPr/>
            </p:nvSpPr>
            <p:spPr bwMode="auto">
              <a:xfrm>
                <a:off x="2153669" y="2288203"/>
                <a:ext cx="591785" cy="421196"/>
              </a:xfrm>
              <a:custGeom>
                <a:avLst/>
                <a:gdLst>
                  <a:gd name="T0" fmla="*/ 611 w 616"/>
                  <a:gd name="T1" fmla="*/ 158 h 483"/>
                  <a:gd name="T2" fmla="*/ 616 w 616"/>
                  <a:gd name="T3" fmla="*/ 53 h 483"/>
                  <a:gd name="T4" fmla="*/ 609 w 616"/>
                  <a:gd name="T5" fmla="*/ 49 h 483"/>
                  <a:gd name="T6" fmla="*/ 530 w 616"/>
                  <a:gd name="T7" fmla="*/ 45 h 483"/>
                  <a:gd name="T8" fmla="*/ 457 w 616"/>
                  <a:gd name="T9" fmla="*/ 40 h 483"/>
                  <a:gd name="T10" fmla="*/ 331 w 616"/>
                  <a:gd name="T11" fmla="*/ 30 h 483"/>
                  <a:gd name="T12" fmla="*/ 261 w 616"/>
                  <a:gd name="T13" fmla="*/ 23 h 483"/>
                  <a:gd name="T14" fmla="*/ 131 w 616"/>
                  <a:gd name="T15" fmla="*/ 10 h 483"/>
                  <a:gd name="T16" fmla="*/ 54 w 616"/>
                  <a:gd name="T17" fmla="*/ 0 h 483"/>
                  <a:gd name="T18" fmla="*/ 0 w 616"/>
                  <a:gd name="T19" fmla="*/ 431 h 483"/>
                  <a:gd name="T20" fmla="*/ 141 w 616"/>
                  <a:gd name="T21" fmla="*/ 446 h 483"/>
                  <a:gd name="T22" fmla="*/ 265 w 616"/>
                  <a:gd name="T23" fmla="*/ 459 h 483"/>
                  <a:gd name="T24" fmla="*/ 417 w 616"/>
                  <a:gd name="T25" fmla="*/ 472 h 483"/>
                  <a:gd name="T26" fmla="*/ 511 w 616"/>
                  <a:gd name="T27" fmla="*/ 478 h 483"/>
                  <a:gd name="T28" fmla="*/ 596 w 616"/>
                  <a:gd name="T29" fmla="*/ 483 h 483"/>
                  <a:gd name="T30" fmla="*/ 611 w 616"/>
                  <a:gd name="T31" fmla="*/ 158 h 4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16" h="483">
                    <a:moveTo>
                      <a:pt x="611" y="158"/>
                    </a:moveTo>
                    <a:lnTo>
                      <a:pt x="616" y="53"/>
                    </a:lnTo>
                    <a:lnTo>
                      <a:pt x="609" y="49"/>
                    </a:lnTo>
                    <a:lnTo>
                      <a:pt x="530" y="45"/>
                    </a:lnTo>
                    <a:lnTo>
                      <a:pt x="457" y="40"/>
                    </a:lnTo>
                    <a:lnTo>
                      <a:pt x="331" y="30"/>
                    </a:lnTo>
                    <a:lnTo>
                      <a:pt x="261" y="23"/>
                    </a:lnTo>
                    <a:lnTo>
                      <a:pt x="131" y="10"/>
                    </a:lnTo>
                    <a:lnTo>
                      <a:pt x="54" y="0"/>
                    </a:lnTo>
                    <a:lnTo>
                      <a:pt x="0" y="431"/>
                    </a:lnTo>
                    <a:lnTo>
                      <a:pt x="141" y="446"/>
                    </a:lnTo>
                    <a:lnTo>
                      <a:pt x="265" y="459"/>
                    </a:lnTo>
                    <a:lnTo>
                      <a:pt x="417" y="472"/>
                    </a:lnTo>
                    <a:lnTo>
                      <a:pt x="511" y="478"/>
                    </a:lnTo>
                    <a:lnTo>
                      <a:pt x="596" y="483"/>
                    </a:lnTo>
                    <a:lnTo>
                      <a:pt x="611" y="15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" name="Freeform 29"/>
              <p:cNvSpPr>
                <a:spLocks/>
              </p:cNvSpPr>
              <p:nvPr/>
            </p:nvSpPr>
            <p:spPr bwMode="auto">
              <a:xfrm>
                <a:off x="2592704" y="2134724"/>
                <a:ext cx="675365" cy="300854"/>
              </a:xfrm>
              <a:custGeom>
                <a:avLst/>
                <a:gdLst>
                  <a:gd name="T0" fmla="*/ 565 w 703"/>
                  <a:gd name="T1" fmla="*/ 345 h 345"/>
                  <a:gd name="T2" fmla="*/ 695 w 703"/>
                  <a:gd name="T3" fmla="*/ 338 h 345"/>
                  <a:gd name="T4" fmla="*/ 690 w 703"/>
                  <a:gd name="T5" fmla="*/ 325 h 345"/>
                  <a:gd name="T6" fmla="*/ 682 w 703"/>
                  <a:gd name="T7" fmla="*/ 314 h 345"/>
                  <a:gd name="T8" fmla="*/ 671 w 703"/>
                  <a:gd name="T9" fmla="*/ 293 h 345"/>
                  <a:gd name="T10" fmla="*/ 665 w 703"/>
                  <a:gd name="T11" fmla="*/ 280 h 345"/>
                  <a:gd name="T12" fmla="*/ 656 w 703"/>
                  <a:gd name="T13" fmla="*/ 268 h 345"/>
                  <a:gd name="T14" fmla="*/ 656 w 703"/>
                  <a:gd name="T15" fmla="*/ 233 h 345"/>
                  <a:gd name="T16" fmla="*/ 658 w 703"/>
                  <a:gd name="T17" fmla="*/ 216 h 345"/>
                  <a:gd name="T18" fmla="*/ 654 w 703"/>
                  <a:gd name="T19" fmla="*/ 201 h 345"/>
                  <a:gd name="T20" fmla="*/ 652 w 703"/>
                  <a:gd name="T21" fmla="*/ 188 h 345"/>
                  <a:gd name="T22" fmla="*/ 644 w 703"/>
                  <a:gd name="T23" fmla="*/ 176 h 345"/>
                  <a:gd name="T24" fmla="*/ 639 w 703"/>
                  <a:gd name="T25" fmla="*/ 174 h 345"/>
                  <a:gd name="T26" fmla="*/ 637 w 703"/>
                  <a:gd name="T27" fmla="*/ 159 h 345"/>
                  <a:gd name="T28" fmla="*/ 637 w 703"/>
                  <a:gd name="T29" fmla="*/ 146 h 345"/>
                  <a:gd name="T30" fmla="*/ 633 w 703"/>
                  <a:gd name="T31" fmla="*/ 133 h 345"/>
                  <a:gd name="T32" fmla="*/ 624 w 703"/>
                  <a:gd name="T33" fmla="*/ 114 h 345"/>
                  <a:gd name="T34" fmla="*/ 618 w 703"/>
                  <a:gd name="T35" fmla="*/ 101 h 345"/>
                  <a:gd name="T36" fmla="*/ 612 w 703"/>
                  <a:gd name="T37" fmla="*/ 86 h 345"/>
                  <a:gd name="T38" fmla="*/ 612 w 703"/>
                  <a:gd name="T39" fmla="*/ 75 h 345"/>
                  <a:gd name="T40" fmla="*/ 599 w 703"/>
                  <a:gd name="T41" fmla="*/ 71 h 345"/>
                  <a:gd name="T42" fmla="*/ 590 w 703"/>
                  <a:gd name="T43" fmla="*/ 58 h 345"/>
                  <a:gd name="T44" fmla="*/ 575 w 703"/>
                  <a:gd name="T45" fmla="*/ 48 h 345"/>
                  <a:gd name="T46" fmla="*/ 567 w 703"/>
                  <a:gd name="T47" fmla="*/ 47 h 345"/>
                  <a:gd name="T48" fmla="*/ 554 w 703"/>
                  <a:gd name="T49" fmla="*/ 43 h 345"/>
                  <a:gd name="T50" fmla="*/ 513 w 703"/>
                  <a:gd name="T51" fmla="*/ 37 h 345"/>
                  <a:gd name="T52" fmla="*/ 492 w 703"/>
                  <a:gd name="T53" fmla="*/ 41 h 345"/>
                  <a:gd name="T54" fmla="*/ 456 w 703"/>
                  <a:gd name="T55" fmla="*/ 28 h 345"/>
                  <a:gd name="T56" fmla="*/ 361 w 703"/>
                  <a:gd name="T57" fmla="*/ 18 h 345"/>
                  <a:gd name="T58" fmla="*/ 96 w 703"/>
                  <a:gd name="T59" fmla="*/ 5 h 345"/>
                  <a:gd name="T60" fmla="*/ 0 w 703"/>
                  <a:gd name="T61" fmla="*/ 216 h 345"/>
                  <a:gd name="T62" fmla="*/ 152 w 703"/>
                  <a:gd name="T63" fmla="*/ 225 h 345"/>
                  <a:gd name="T64" fmla="*/ 154 w 703"/>
                  <a:gd name="T65" fmla="*/ 334 h 345"/>
                  <a:gd name="T66" fmla="*/ 460 w 703"/>
                  <a:gd name="T67" fmla="*/ 344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03" h="345">
                    <a:moveTo>
                      <a:pt x="460" y="344"/>
                    </a:moveTo>
                    <a:lnTo>
                      <a:pt x="565" y="345"/>
                    </a:lnTo>
                    <a:lnTo>
                      <a:pt x="703" y="344"/>
                    </a:lnTo>
                    <a:lnTo>
                      <a:pt x="695" y="338"/>
                    </a:lnTo>
                    <a:lnTo>
                      <a:pt x="695" y="330"/>
                    </a:lnTo>
                    <a:lnTo>
                      <a:pt x="690" y="325"/>
                    </a:lnTo>
                    <a:lnTo>
                      <a:pt x="688" y="317"/>
                    </a:lnTo>
                    <a:lnTo>
                      <a:pt x="682" y="314"/>
                    </a:lnTo>
                    <a:lnTo>
                      <a:pt x="676" y="306"/>
                    </a:lnTo>
                    <a:lnTo>
                      <a:pt x="671" y="293"/>
                    </a:lnTo>
                    <a:lnTo>
                      <a:pt x="665" y="285"/>
                    </a:lnTo>
                    <a:lnTo>
                      <a:pt x="665" y="280"/>
                    </a:lnTo>
                    <a:lnTo>
                      <a:pt x="663" y="272"/>
                    </a:lnTo>
                    <a:lnTo>
                      <a:pt x="656" y="268"/>
                    </a:lnTo>
                    <a:lnTo>
                      <a:pt x="659" y="248"/>
                    </a:lnTo>
                    <a:lnTo>
                      <a:pt x="656" y="233"/>
                    </a:lnTo>
                    <a:lnTo>
                      <a:pt x="656" y="223"/>
                    </a:lnTo>
                    <a:lnTo>
                      <a:pt x="658" y="216"/>
                    </a:lnTo>
                    <a:lnTo>
                      <a:pt x="652" y="210"/>
                    </a:lnTo>
                    <a:lnTo>
                      <a:pt x="654" y="201"/>
                    </a:lnTo>
                    <a:lnTo>
                      <a:pt x="650" y="195"/>
                    </a:lnTo>
                    <a:lnTo>
                      <a:pt x="652" y="188"/>
                    </a:lnTo>
                    <a:lnTo>
                      <a:pt x="644" y="184"/>
                    </a:lnTo>
                    <a:lnTo>
                      <a:pt x="644" y="176"/>
                    </a:lnTo>
                    <a:lnTo>
                      <a:pt x="639" y="176"/>
                    </a:lnTo>
                    <a:lnTo>
                      <a:pt x="639" y="174"/>
                    </a:lnTo>
                    <a:lnTo>
                      <a:pt x="637" y="167"/>
                    </a:lnTo>
                    <a:lnTo>
                      <a:pt x="637" y="159"/>
                    </a:lnTo>
                    <a:lnTo>
                      <a:pt x="639" y="154"/>
                    </a:lnTo>
                    <a:lnTo>
                      <a:pt x="637" y="146"/>
                    </a:lnTo>
                    <a:lnTo>
                      <a:pt x="633" y="141"/>
                    </a:lnTo>
                    <a:lnTo>
                      <a:pt x="633" y="133"/>
                    </a:lnTo>
                    <a:lnTo>
                      <a:pt x="624" y="122"/>
                    </a:lnTo>
                    <a:lnTo>
                      <a:pt x="624" y="114"/>
                    </a:lnTo>
                    <a:lnTo>
                      <a:pt x="616" y="107"/>
                    </a:lnTo>
                    <a:lnTo>
                      <a:pt x="618" y="101"/>
                    </a:lnTo>
                    <a:lnTo>
                      <a:pt x="616" y="94"/>
                    </a:lnTo>
                    <a:lnTo>
                      <a:pt x="612" y="86"/>
                    </a:lnTo>
                    <a:lnTo>
                      <a:pt x="612" y="82"/>
                    </a:lnTo>
                    <a:lnTo>
                      <a:pt x="612" y="75"/>
                    </a:lnTo>
                    <a:lnTo>
                      <a:pt x="605" y="73"/>
                    </a:lnTo>
                    <a:lnTo>
                      <a:pt x="599" y="71"/>
                    </a:lnTo>
                    <a:lnTo>
                      <a:pt x="592" y="65"/>
                    </a:lnTo>
                    <a:lnTo>
                      <a:pt x="590" y="58"/>
                    </a:lnTo>
                    <a:lnTo>
                      <a:pt x="582" y="54"/>
                    </a:lnTo>
                    <a:lnTo>
                      <a:pt x="575" y="48"/>
                    </a:lnTo>
                    <a:lnTo>
                      <a:pt x="569" y="48"/>
                    </a:lnTo>
                    <a:lnTo>
                      <a:pt x="567" y="47"/>
                    </a:lnTo>
                    <a:lnTo>
                      <a:pt x="560" y="43"/>
                    </a:lnTo>
                    <a:lnTo>
                      <a:pt x="554" y="43"/>
                    </a:lnTo>
                    <a:lnTo>
                      <a:pt x="543" y="33"/>
                    </a:lnTo>
                    <a:lnTo>
                      <a:pt x="513" y="37"/>
                    </a:lnTo>
                    <a:lnTo>
                      <a:pt x="498" y="35"/>
                    </a:lnTo>
                    <a:lnTo>
                      <a:pt x="492" y="41"/>
                    </a:lnTo>
                    <a:lnTo>
                      <a:pt x="487" y="43"/>
                    </a:lnTo>
                    <a:lnTo>
                      <a:pt x="456" y="28"/>
                    </a:lnTo>
                    <a:lnTo>
                      <a:pt x="447" y="18"/>
                    </a:lnTo>
                    <a:lnTo>
                      <a:pt x="361" y="18"/>
                    </a:lnTo>
                    <a:lnTo>
                      <a:pt x="231" y="13"/>
                    </a:lnTo>
                    <a:lnTo>
                      <a:pt x="96" y="5"/>
                    </a:lnTo>
                    <a:lnTo>
                      <a:pt x="15" y="0"/>
                    </a:lnTo>
                    <a:lnTo>
                      <a:pt x="0" y="216"/>
                    </a:lnTo>
                    <a:lnTo>
                      <a:pt x="73" y="221"/>
                    </a:lnTo>
                    <a:lnTo>
                      <a:pt x="152" y="225"/>
                    </a:lnTo>
                    <a:lnTo>
                      <a:pt x="159" y="229"/>
                    </a:lnTo>
                    <a:lnTo>
                      <a:pt x="154" y="334"/>
                    </a:lnTo>
                    <a:lnTo>
                      <a:pt x="259" y="340"/>
                    </a:lnTo>
                    <a:lnTo>
                      <a:pt x="460" y="344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" name="Freeform 30"/>
              <p:cNvSpPr>
                <a:spLocks/>
              </p:cNvSpPr>
              <p:nvPr/>
            </p:nvSpPr>
            <p:spPr bwMode="auto">
              <a:xfrm>
                <a:off x="2607115" y="1859159"/>
                <a:ext cx="568728" cy="339224"/>
              </a:xfrm>
              <a:custGeom>
                <a:avLst/>
                <a:gdLst>
                  <a:gd name="T0" fmla="*/ 81 w 592"/>
                  <a:gd name="T1" fmla="*/ 321 h 389"/>
                  <a:gd name="T2" fmla="*/ 216 w 592"/>
                  <a:gd name="T3" fmla="*/ 329 h 389"/>
                  <a:gd name="T4" fmla="*/ 346 w 592"/>
                  <a:gd name="T5" fmla="*/ 334 h 389"/>
                  <a:gd name="T6" fmla="*/ 432 w 592"/>
                  <a:gd name="T7" fmla="*/ 334 h 389"/>
                  <a:gd name="T8" fmla="*/ 441 w 592"/>
                  <a:gd name="T9" fmla="*/ 344 h 389"/>
                  <a:gd name="T10" fmla="*/ 472 w 592"/>
                  <a:gd name="T11" fmla="*/ 359 h 389"/>
                  <a:gd name="T12" fmla="*/ 477 w 592"/>
                  <a:gd name="T13" fmla="*/ 357 h 389"/>
                  <a:gd name="T14" fmla="*/ 483 w 592"/>
                  <a:gd name="T15" fmla="*/ 351 h 389"/>
                  <a:gd name="T16" fmla="*/ 498 w 592"/>
                  <a:gd name="T17" fmla="*/ 353 h 389"/>
                  <a:gd name="T18" fmla="*/ 528 w 592"/>
                  <a:gd name="T19" fmla="*/ 349 h 389"/>
                  <a:gd name="T20" fmla="*/ 539 w 592"/>
                  <a:gd name="T21" fmla="*/ 359 h 389"/>
                  <a:gd name="T22" fmla="*/ 545 w 592"/>
                  <a:gd name="T23" fmla="*/ 359 h 389"/>
                  <a:gd name="T24" fmla="*/ 552 w 592"/>
                  <a:gd name="T25" fmla="*/ 363 h 389"/>
                  <a:gd name="T26" fmla="*/ 554 w 592"/>
                  <a:gd name="T27" fmla="*/ 364 h 389"/>
                  <a:gd name="T28" fmla="*/ 560 w 592"/>
                  <a:gd name="T29" fmla="*/ 364 h 389"/>
                  <a:gd name="T30" fmla="*/ 567 w 592"/>
                  <a:gd name="T31" fmla="*/ 370 h 389"/>
                  <a:gd name="T32" fmla="*/ 575 w 592"/>
                  <a:gd name="T33" fmla="*/ 374 h 389"/>
                  <a:gd name="T34" fmla="*/ 577 w 592"/>
                  <a:gd name="T35" fmla="*/ 381 h 389"/>
                  <a:gd name="T36" fmla="*/ 584 w 592"/>
                  <a:gd name="T37" fmla="*/ 387 h 389"/>
                  <a:gd name="T38" fmla="*/ 590 w 592"/>
                  <a:gd name="T39" fmla="*/ 389 h 389"/>
                  <a:gd name="T40" fmla="*/ 588 w 592"/>
                  <a:gd name="T41" fmla="*/ 374 h 389"/>
                  <a:gd name="T42" fmla="*/ 581 w 592"/>
                  <a:gd name="T43" fmla="*/ 368 h 389"/>
                  <a:gd name="T44" fmla="*/ 579 w 592"/>
                  <a:gd name="T45" fmla="*/ 361 h 389"/>
                  <a:gd name="T46" fmla="*/ 582 w 592"/>
                  <a:gd name="T47" fmla="*/ 355 h 389"/>
                  <a:gd name="T48" fmla="*/ 584 w 592"/>
                  <a:gd name="T49" fmla="*/ 353 h 389"/>
                  <a:gd name="T50" fmla="*/ 588 w 592"/>
                  <a:gd name="T51" fmla="*/ 340 h 389"/>
                  <a:gd name="T52" fmla="*/ 588 w 592"/>
                  <a:gd name="T53" fmla="*/ 332 h 389"/>
                  <a:gd name="T54" fmla="*/ 592 w 592"/>
                  <a:gd name="T55" fmla="*/ 325 h 389"/>
                  <a:gd name="T56" fmla="*/ 592 w 592"/>
                  <a:gd name="T57" fmla="*/ 319 h 389"/>
                  <a:gd name="T58" fmla="*/ 584 w 592"/>
                  <a:gd name="T59" fmla="*/ 312 h 389"/>
                  <a:gd name="T60" fmla="*/ 582 w 592"/>
                  <a:gd name="T61" fmla="*/ 306 h 389"/>
                  <a:gd name="T62" fmla="*/ 586 w 592"/>
                  <a:gd name="T63" fmla="*/ 304 h 389"/>
                  <a:gd name="T64" fmla="*/ 586 w 592"/>
                  <a:gd name="T65" fmla="*/ 297 h 389"/>
                  <a:gd name="T66" fmla="*/ 582 w 592"/>
                  <a:gd name="T67" fmla="*/ 289 h 389"/>
                  <a:gd name="T68" fmla="*/ 581 w 592"/>
                  <a:gd name="T69" fmla="*/ 282 h 389"/>
                  <a:gd name="T70" fmla="*/ 592 w 592"/>
                  <a:gd name="T71" fmla="*/ 282 h 389"/>
                  <a:gd name="T72" fmla="*/ 592 w 592"/>
                  <a:gd name="T73" fmla="*/ 88 h 389"/>
                  <a:gd name="T74" fmla="*/ 586 w 592"/>
                  <a:gd name="T75" fmla="*/ 82 h 389"/>
                  <a:gd name="T76" fmla="*/ 581 w 592"/>
                  <a:gd name="T77" fmla="*/ 79 h 389"/>
                  <a:gd name="T78" fmla="*/ 573 w 592"/>
                  <a:gd name="T79" fmla="*/ 77 h 389"/>
                  <a:gd name="T80" fmla="*/ 566 w 592"/>
                  <a:gd name="T81" fmla="*/ 64 h 389"/>
                  <a:gd name="T82" fmla="*/ 560 w 592"/>
                  <a:gd name="T83" fmla="*/ 56 h 389"/>
                  <a:gd name="T84" fmla="*/ 562 w 592"/>
                  <a:gd name="T85" fmla="*/ 52 h 389"/>
                  <a:gd name="T86" fmla="*/ 569 w 592"/>
                  <a:gd name="T87" fmla="*/ 45 h 389"/>
                  <a:gd name="T88" fmla="*/ 575 w 592"/>
                  <a:gd name="T89" fmla="*/ 41 h 389"/>
                  <a:gd name="T90" fmla="*/ 579 w 592"/>
                  <a:gd name="T91" fmla="*/ 34 h 389"/>
                  <a:gd name="T92" fmla="*/ 582 w 592"/>
                  <a:gd name="T93" fmla="*/ 20 h 389"/>
                  <a:gd name="T94" fmla="*/ 443 w 592"/>
                  <a:gd name="T95" fmla="*/ 19 h 389"/>
                  <a:gd name="T96" fmla="*/ 306 w 592"/>
                  <a:gd name="T97" fmla="*/ 17 h 389"/>
                  <a:gd name="T98" fmla="*/ 158 w 592"/>
                  <a:gd name="T99" fmla="*/ 9 h 389"/>
                  <a:gd name="T100" fmla="*/ 24 w 592"/>
                  <a:gd name="T101" fmla="*/ 0 h 389"/>
                  <a:gd name="T102" fmla="*/ 18 w 592"/>
                  <a:gd name="T103" fmla="*/ 94 h 389"/>
                  <a:gd name="T104" fmla="*/ 15 w 592"/>
                  <a:gd name="T105" fmla="*/ 101 h 389"/>
                  <a:gd name="T106" fmla="*/ 0 w 592"/>
                  <a:gd name="T107" fmla="*/ 316 h 389"/>
                  <a:gd name="T108" fmla="*/ 81 w 592"/>
                  <a:gd name="T109" fmla="*/ 321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92" h="389">
                    <a:moveTo>
                      <a:pt x="81" y="321"/>
                    </a:moveTo>
                    <a:lnTo>
                      <a:pt x="216" y="329"/>
                    </a:lnTo>
                    <a:lnTo>
                      <a:pt x="346" y="334"/>
                    </a:lnTo>
                    <a:lnTo>
                      <a:pt x="432" y="334"/>
                    </a:lnTo>
                    <a:lnTo>
                      <a:pt x="441" y="344"/>
                    </a:lnTo>
                    <a:lnTo>
                      <a:pt x="472" y="359"/>
                    </a:lnTo>
                    <a:lnTo>
                      <a:pt x="477" y="357"/>
                    </a:lnTo>
                    <a:lnTo>
                      <a:pt x="483" y="351"/>
                    </a:lnTo>
                    <a:lnTo>
                      <a:pt x="498" y="353"/>
                    </a:lnTo>
                    <a:lnTo>
                      <a:pt x="528" y="349"/>
                    </a:lnTo>
                    <a:lnTo>
                      <a:pt x="539" y="359"/>
                    </a:lnTo>
                    <a:lnTo>
                      <a:pt x="545" y="359"/>
                    </a:lnTo>
                    <a:lnTo>
                      <a:pt x="552" y="363"/>
                    </a:lnTo>
                    <a:lnTo>
                      <a:pt x="554" y="364"/>
                    </a:lnTo>
                    <a:lnTo>
                      <a:pt x="560" y="364"/>
                    </a:lnTo>
                    <a:lnTo>
                      <a:pt x="567" y="370"/>
                    </a:lnTo>
                    <a:lnTo>
                      <a:pt x="575" y="374"/>
                    </a:lnTo>
                    <a:lnTo>
                      <a:pt x="577" y="381"/>
                    </a:lnTo>
                    <a:lnTo>
                      <a:pt x="584" y="387"/>
                    </a:lnTo>
                    <a:lnTo>
                      <a:pt x="590" y="389"/>
                    </a:lnTo>
                    <a:lnTo>
                      <a:pt x="588" y="374"/>
                    </a:lnTo>
                    <a:lnTo>
                      <a:pt x="581" y="368"/>
                    </a:lnTo>
                    <a:lnTo>
                      <a:pt x="579" y="361"/>
                    </a:lnTo>
                    <a:lnTo>
                      <a:pt x="582" y="355"/>
                    </a:lnTo>
                    <a:lnTo>
                      <a:pt x="584" y="353"/>
                    </a:lnTo>
                    <a:lnTo>
                      <a:pt x="588" y="340"/>
                    </a:lnTo>
                    <a:lnTo>
                      <a:pt x="588" y="332"/>
                    </a:lnTo>
                    <a:lnTo>
                      <a:pt x="592" y="325"/>
                    </a:lnTo>
                    <a:lnTo>
                      <a:pt x="592" y="319"/>
                    </a:lnTo>
                    <a:lnTo>
                      <a:pt x="584" y="312"/>
                    </a:lnTo>
                    <a:lnTo>
                      <a:pt x="582" y="306"/>
                    </a:lnTo>
                    <a:lnTo>
                      <a:pt x="586" y="304"/>
                    </a:lnTo>
                    <a:lnTo>
                      <a:pt x="586" y="297"/>
                    </a:lnTo>
                    <a:lnTo>
                      <a:pt x="582" y="289"/>
                    </a:lnTo>
                    <a:lnTo>
                      <a:pt x="581" y="282"/>
                    </a:lnTo>
                    <a:lnTo>
                      <a:pt x="592" y="282"/>
                    </a:lnTo>
                    <a:lnTo>
                      <a:pt x="592" y="88"/>
                    </a:lnTo>
                    <a:lnTo>
                      <a:pt x="586" y="82"/>
                    </a:lnTo>
                    <a:lnTo>
                      <a:pt x="581" y="79"/>
                    </a:lnTo>
                    <a:lnTo>
                      <a:pt x="573" y="77"/>
                    </a:lnTo>
                    <a:lnTo>
                      <a:pt x="566" y="64"/>
                    </a:lnTo>
                    <a:lnTo>
                      <a:pt x="560" y="56"/>
                    </a:lnTo>
                    <a:lnTo>
                      <a:pt x="562" y="52"/>
                    </a:lnTo>
                    <a:lnTo>
                      <a:pt x="569" y="45"/>
                    </a:lnTo>
                    <a:lnTo>
                      <a:pt x="575" y="41"/>
                    </a:lnTo>
                    <a:lnTo>
                      <a:pt x="579" y="34"/>
                    </a:lnTo>
                    <a:lnTo>
                      <a:pt x="582" y="20"/>
                    </a:lnTo>
                    <a:lnTo>
                      <a:pt x="443" y="19"/>
                    </a:lnTo>
                    <a:lnTo>
                      <a:pt x="306" y="17"/>
                    </a:lnTo>
                    <a:lnTo>
                      <a:pt x="158" y="9"/>
                    </a:lnTo>
                    <a:lnTo>
                      <a:pt x="24" y="0"/>
                    </a:lnTo>
                    <a:lnTo>
                      <a:pt x="18" y="94"/>
                    </a:lnTo>
                    <a:lnTo>
                      <a:pt x="15" y="101"/>
                    </a:lnTo>
                    <a:lnTo>
                      <a:pt x="0" y="316"/>
                    </a:lnTo>
                    <a:lnTo>
                      <a:pt x="81" y="321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" name="Freeform 31"/>
              <p:cNvSpPr>
                <a:spLocks/>
              </p:cNvSpPr>
              <p:nvPr/>
            </p:nvSpPr>
            <p:spPr bwMode="auto">
              <a:xfrm>
                <a:off x="2630171" y="1575746"/>
                <a:ext cx="536065" cy="300854"/>
              </a:xfrm>
              <a:custGeom>
                <a:avLst/>
                <a:gdLst>
                  <a:gd name="T0" fmla="*/ 0 w 558"/>
                  <a:gd name="T1" fmla="*/ 325 h 345"/>
                  <a:gd name="T2" fmla="*/ 134 w 558"/>
                  <a:gd name="T3" fmla="*/ 334 h 345"/>
                  <a:gd name="T4" fmla="*/ 282 w 558"/>
                  <a:gd name="T5" fmla="*/ 342 h 345"/>
                  <a:gd name="T6" fmla="*/ 419 w 558"/>
                  <a:gd name="T7" fmla="*/ 344 h 345"/>
                  <a:gd name="T8" fmla="*/ 558 w 558"/>
                  <a:gd name="T9" fmla="*/ 345 h 345"/>
                  <a:gd name="T10" fmla="*/ 558 w 558"/>
                  <a:gd name="T11" fmla="*/ 338 h 345"/>
                  <a:gd name="T12" fmla="*/ 558 w 558"/>
                  <a:gd name="T13" fmla="*/ 330 h 345"/>
                  <a:gd name="T14" fmla="*/ 557 w 558"/>
                  <a:gd name="T15" fmla="*/ 317 h 345"/>
                  <a:gd name="T16" fmla="*/ 557 w 558"/>
                  <a:gd name="T17" fmla="*/ 310 h 345"/>
                  <a:gd name="T18" fmla="*/ 555 w 558"/>
                  <a:gd name="T19" fmla="*/ 302 h 345"/>
                  <a:gd name="T20" fmla="*/ 547 w 558"/>
                  <a:gd name="T21" fmla="*/ 291 h 345"/>
                  <a:gd name="T22" fmla="*/ 545 w 558"/>
                  <a:gd name="T23" fmla="*/ 285 h 345"/>
                  <a:gd name="T24" fmla="*/ 545 w 558"/>
                  <a:gd name="T25" fmla="*/ 278 h 345"/>
                  <a:gd name="T26" fmla="*/ 542 w 558"/>
                  <a:gd name="T27" fmla="*/ 272 h 345"/>
                  <a:gd name="T28" fmla="*/ 542 w 558"/>
                  <a:gd name="T29" fmla="*/ 246 h 345"/>
                  <a:gd name="T30" fmla="*/ 543 w 558"/>
                  <a:gd name="T31" fmla="*/ 238 h 345"/>
                  <a:gd name="T32" fmla="*/ 540 w 558"/>
                  <a:gd name="T33" fmla="*/ 231 h 345"/>
                  <a:gd name="T34" fmla="*/ 540 w 558"/>
                  <a:gd name="T35" fmla="*/ 221 h 345"/>
                  <a:gd name="T36" fmla="*/ 538 w 558"/>
                  <a:gd name="T37" fmla="*/ 206 h 345"/>
                  <a:gd name="T38" fmla="*/ 538 w 558"/>
                  <a:gd name="T39" fmla="*/ 193 h 345"/>
                  <a:gd name="T40" fmla="*/ 536 w 558"/>
                  <a:gd name="T41" fmla="*/ 186 h 345"/>
                  <a:gd name="T42" fmla="*/ 536 w 558"/>
                  <a:gd name="T43" fmla="*/ 180 h 345"/>
                  <a:gd name="T44" fmla="*/ 536 w 558"/>
                  <a:gd name="T45" fmla="*/ 172 h 345"/>
                  <a:gd name="T46" fmla="*/ 534 w 558"/>
                  <a:gd name="T47" fmla="*/ 157 h 345"/>
                  <a:gd name="T48" fmla="*/ 525 w 558"/>
                  <a:gd name="T49" fmla="*/ 137 h 345"/>
                  <a:gd name="T50" fmla="*/ 525 w 558"/>
                  <a:gd name="T51" fmla="*/ 133 h 345"/>
                  <a:gd name="T52" fmla="*/ 517 w 558"/>
                  <a:gd name="T53" fmla="*/ 110 h 345"/>
                  <a:gd name="T54" fmla="*/ 517 w 558"/>
                  <a:gd name="T55" fmla="*/ 103 h 345"/>
                  <a:gd name="T56" fmla="*/ 517 w 558"/>
                  <a:gd name="T57" fmla="*/ 90 h 345"/>
                  <a:gd name="T58" fmla="*/ 515 w 558"/>
                  <a:gd name="T59" fmla="*/ 86 h 345"/>
                  <a:gd name="T60" fmla="*/ 517 w 558"/>
                  <a:gd name="T61" fmla="*/ 80 h 345"/>
                  <a:gd name="T62" fmla="*/ 515 w 558"/>
                  <a:gd name="T63" fmla="*/ 67 h 345"/>
                  <a:gd name="T64" fmla="*/ 519 w 558"/>
                  <a:gd name="T65" fmla="*/ 54 h 345"/>
                  <a:gd name="T66" fmla="*/ 517 w 558"/>
                  <a:gd name="T67" fmla="*/ 46 h 345"/>
                  <a:gd name="T68" fmla="*/ 511 w 558"/>
                  <a:gd name="T69" fmla="*/ 28 h 345"/>
                  <a:gd name="T70" fmla="*/ 510 w 558"/>
                  <a:gd name="T71" fmla="*/ 22 h 345"/>
                  <a:gd name="T72" fmla="*/ 510 w 558"/>
                  <a:gd name="T73" fmla="*/ 22 h 345"/>
                  <a:gd name="T74" fmla="*/ 510 w 558"/>
                  <a:gd name="T75" fmla="*/ 18 h 345"/>
                  <a:gd name="T76" fmla="*/ 448 w 558"/>
                  <a:gd name="T77" fmla="*/ 18 h 345"/>
                  <a:gd name="T78" fmla="*/ 303 w 558"/>
                  <a:gd name="T79" fmla="*/ 15 h 345"/>
                  <a:gd name="T80" fmla="*/ 135 w 558"/>
                  <a:gd name="T81" fmla="*/ 7 h 345"/>
                  <a:gd name="T82" fmla="*/ 23 w 558"/>
                  <a:gd name="T83" fmla="*/ 0 h 345"/>
                  <a:gd name="T84" fmla="*/ 23 w 558"/>
                  <a:gd name="T85" fmla="*/ 3 h 345"/>
                  <a:gd name="T86" fmla="*/ 0 w 558"/>
                  <a:gd name="T87" fmla="*/ 325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58" h="345">
                    <a:moveTo>
                      <a:pt x="0" y="325"/>
                    </a:moveTo>
                    <a:lnTo>
                      <a:pt x="134" y="334"/>
                    </a:lnTo>
                    <a:lnTo>
                      <a:pt x="282" y="342"/>
                    </a:lnTo>
                    <a:lnTo>
                      <a:pt x="419" y="344"/>
                    </a:lnTo>
                    <a:lnTo>
                      <a:pt x="558" y="345"/>
                    </a:lnTo>
                    <a:lnTo>
                      <a:pt x="558" y="338"/>
                    </a:lnTo>
                    <a:lnTo>
                      <a:pt x="558" y="330"/>
                    </a:lnTo>
                    <a:lnTo>
                      <a:pt x="557" y="317"/>
                    </a:lnTo>
                    <a:lnTo>
                      <a:pt x="557" y="310"/>
                    </a:lnTo>
                    <a:lnTo>
                      <a:pt x="555" y="302"/>
                    </a:lnTo>
                    <a:lnTo>
                      <a:pt x="547" y="291"/>
                    </a:lnTo>
                    <a:lnTo>
                      <a:pt x="545" y="285"/>
                    </a:lnTo>
                    <a:lnTo>
                      <a:pt x="545" y="278"/>
                    </a:lnTo>
                    <a:lnTo>
                      <a:pt x="542" y="272"/>
                    </a:lnTo>
                    <a:lnTo>
                      <a:pt x="542" y="246"/>
                    </a:lnTo>
                    <a:lnTo>
                      <a:pt x="543" y="238"/>
                    </a:lnTo>
                    <a:lnTo>
                      <a:pt x="540" y="231"/>
                    </a:lnTo>
                    <a:lnTo>
                      <a:pt x="540" y="221"/>
                    </a:lnTo>
                    <a:lnTo>
                      <a:pt x="538" y="206"/>
                    </a:lnTo>
                    <a:lnTo>
                      <a:pt x="538" y="193"/>
                    </a:lnTo>
                    <a:lnTo>
                      <a:pt x="536" y="186"/>
                    </a:lnTo>
                    <a:lnTo>
                      <a:pt x="536" y="180"/>
                    </a:lnTo>
                    <a:lnTo>
                      <a:pt x="536" y="172"/>
                    </a:lnTo>
                    <a:lnTo>
                      <a:pt x="534" y="157"/>
                    </a:lnTo>
                    <a:lnTo>
                      <a:pt x="525" y="137"/>
                    </a:lnTo>
                    <a:lnTo>
                      <a:pt x="525" y="133"/>
                    </a:lnTo>
                    <a:lnTo>
                      <a:pt x="517" y="110"/>
                    </a:lnTo>
                    <a:lnTo>
                      <a:pt x="517" y="103"/>
                    </a:lnTo>
                    <a:lnTo>
                      <a:pt x="517" y="90"/>
                    </a:lnTo>
                    <a:lnTo>
                      <a:pt x="515" y="86"/>
                    </a:lnTo>
                    <a:lnTo>
                      <a:pt x="517" y="80"/>
                    </a:lnTo>
                    <a:lnTo>
                      <a:pt x="515" y="67"/>
                    </a:lnTo>
                    <a:lnTo>
                      <a:pt x="519" y="54"/>
                    </a:lnTo>
                    <a:lnTo>
                      <a:pt x="517" y="46"/>
                    </a:lnTo>
                    <a:lnTo>
                      <a:pt x="511" y="28"/>
                    </a:lnTo>
                    <a:lnTo>
                      <a:pt x="510" y="22"/>
                    </a:lnTo>
                    <a:lnTo>
                      <a:pt x="510" y="22"/>
                    </a:lnTo>
                    <a:lnTo>
                      <a:pt x="510" y="18"/>
                    </a:lnTo>
                    <a:lnTo>
                      <a:pt x="448" y="18"/>
                    </a:lnTo>
                    <a:lnTo>
                      <a:pt x="303" y="15"/>
                    </a:lnTo>
                    <a:lnTo>
                      <a:pt x="135" y="7"/>
                    </a:lnTo>
                    <a:lnTo>
                      <a:pt x="23" y="0"/>
                    </a:lnTo>
                    <a:lnTo>
                      <a:pt x="23" y="3"/>
                    </a:lnTo>
                    <a:lnTo>
                      <a:pt x="0" y="32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" name="Freeform 32"/>
              <p:cNvSpPr>
                <a:spLocks/>
              </p:cNvSpPr>
              <p:nvPr/>
            </p:nvSpPr>
            <p:spPr bwMode="auto">
              <a:xfrm>
                <a:off x="2642660" y="2705039"/>
                <a:ext cx="708028" cy="327887"/>
              </a:xfrm>
              <a:custGeom>
                <a:avLst/>
                <a:gdLst>
                  <a:gd name="T0" fmla="*/ 716 w 737"/>
                  <a:gd name="T1" fmla="*/ 67 h 376"/>
                  <a:gd name="T2" fmla="*/ 609 w 737"/>
                  <a:gd name="T3" fmla="*/ 15 h 376"/>
                  <a:gd name="T4" fmla="*/ 222 w 737"/>
                  <a:gd name="T5" fmla="*/ 11 h 376"/>
                  <a:gd name="T6" fmla="*/ 2 w 737"/>
                  <a:gd name="T7" fmla="*/ 0 h 376"/>
                  <a:gd name="T8" fmla="*/ 117 w 737"/>
                  <a:gd name="T9" fmla="*/ 60 h 376"/>
                  <a:gd name="T10" fmla="*/ 241 w 737"/>
                  <a:gd name="T11" fmla="*/ 66 h 376"/>
                  <a:gd name="T12" fmla="*/ 256 w 737"/>
                  <a:gd name="T13" fmla="*/ 69 h 376"/>
                  <a:gd name="T14" fmla="*/ 250 w 737"/>
                  <a:gd name="T15" fmla="*/ 274 h 376"/>
                  <a:gd name="T16" fmla="*/ 263 w 737"/>
                  <a:gd name="T17" fmla="*/ 280 h 376"/>
                  <a:gd name="T18" fmla="*/ 282 w 737"/>
                  <a:gd name="T19" fmla="*/ 297 h 376"/>
                  <a:gd name="T20" fmla="*/ 295 w 737"/>
                  <a:gd name="T21" fmla="*/ 297 h 376"/>
                  <a:gd name="T22" fmla="*/ 307 w 737"/>
                  <a:gd name="T23" fmla="*/ 287 h 376"/>
                  <a:gd name="T24" fmla="*/ 314 w 737"/>
                  <a:gd name="T25" fmla="*/ 295 h 376"/>
                  <a:gd name="T26" fmla="*/ 320 w 737"/>
                  <a:gd name="T27" fmla="*/ 308 h 376"/>
                  <a:gd name="T28" fmla="*/ 329 w 737"/>
                  <a:gd name="T29" fmla="*/ 316 h 376"/>
                  <a:gd name="T30" fmla="*/ 339 w 737"/>
                  <a:gd name="T31" fmla="*/ 316 h 376"/>
                  <a:gd name="T32" fmla="*/ 359 w 737"/>
                  <a:gd name="T33" fmla="*/ 325 h 376"/>
                  <a:gd name="T34" fmla="*/ 372 w 737"/>
                  <a:gd name="T35" fmla="*/ 323 h 376"/>
                  <a:gd name="T36" fmla="*/ 382 w 737"/>
                  <a:gd name="T37" fmla="*/ 333 h 376"/>
                  <a:gd name="T38" fmla="*/ 395 w 737"/>
                  <a:gd name="T39" fmla="*/ 325 h 376"/>
                  <a:gd name="T40" fmla="*/ 418 w 737"/>
                  <a:gd name="T41" fmla="*/ 325 h 376"/>
                  <a:gd name="T42" fmla="*/ 421 w 737"/>
                  <a:gd name="T43" fmla="*/ 340 h 376"/>
                  <a:gd name="T44" fmla="*/ 429 w 737"/>
                  <a:gd name="T45" fmla="*/ 346 h 376"/>
                  <a:gd name="T46" fmla="*/ 436 w 737"/>
                  <a:gd name="T47" fmla="*/ 355 h 376"/>
                  <a:gd name="T48" fmla="*/ 453 w 737"/>
                  <a:gd name="T49" fmla="*/ 342 h 376"/>
                  <a:gd name="T50" fmla="*/ 463 w 737"/>
                  <a:gd name="T51" fmla="*/ 351 h 376"/>
                  <a:gd name="T52" fmla="*/ 472 w 737"/>
                  <a:gd name="T53" fmla="*/ 359 h 376"/>
                  <a:gd name="T54" fmla="*/ 491 w 737"/>
                  <a:gd name="T55" fmla="*/ 355 h 376"/>
                  <a:gd name="T56" fmla="*/ 495 w 737"/>
                  <a:gd name="T57" fmla="*/ 361 h 376"/>
                  <a:gd name="T58" fmla="*/ 498 w 737"/>
                  <a:gd name="T59" fmla="*/ 370 h 376"/>
                  <a:gd name="T60" fmla="*/ 506 w 737"/>
                  <a:gd name="T61" fmla="*/ 357 h 376"/>
                  <a:gd name="T62" fmla="*/ 515 w 737"/>
                  <a:gd name="T63" fmla="*/ 348 h 376"/>
                  <a:gd name="T64" fmla="*/ 523 w 737"/>
                  <a:gd name="T65" fmla="*/ 348 h 376"/>
                  <a:gd name="T66" fmla="*/ 536 w 737"/>
                  <a:gd name="T67" fmla="*/ 357 h 376"/>
                  <a:gd name="T68" fmla="*/ 549 w 737"/>
                  <a:gd name="T69" fmla="*/ 353 h 376"/>
                  <a:gd name="T70" fmla="*/ 560 w 737"/>
                  <a:gd name="T71" fmla="*/ 364 h 376"/>
                  <a:gd name="T72" fmla="*/ 574 w 737"/>
                  <a:gd name="T73" fmla="*/ 372 h 376"/>
                  <a:gd name="T74" fmla="*/ 585 w 737"/>
                  <a:gd name="T75" fmla="*/ 366 h 376"/>
                  <a:gd name="T76" fmla="*/ 600 w 737"/>
                  <a:gd name="T77" fmla="*/ 357 h 376"/>
                  <a:gd name="T78" fmla="*/ 613 w 737"/>
                  <a:gd name="T79" fmla="*/ 357 h 376"/>
                  <a:gd name="T80" fmla="*/ 626 w 737"/>
                  <a:gd name="T81" fmla="*/ 351 h 376"/>
                  <a:gd name="T82" fmla="*/ 647 w 737"/>
                  <a:gd name="T83" fmla="*/ 353 h 376"/>
                  <a:gd name="T84" fmla="*/ 658 w 737"/>
                  <a:gd name="T85" fmla="*/ 355 h 376"/>
                  <a:gd name="T86" fmla="*/ 668 w 737"/>
                  <a:gd name="T87" fmla="*/ 346 h 376"/>
                  <a:gd name="T88" fmla="*/ 690 w 737"/>
                  <a:gd name="T89" fmla="*/ 355 h 376"/>
                  <a:gd name="T90" fmla="*/ 711 w 737"/>
                  <a:gd name="T91" fmla="*/ 368 h 376"/>
                  <a:gd name="T92" fmla="*/ 737 w 737"/>
                  <a:gd name="T93" fmla="*/ 376 h 376"/>
                  <a:gd name="T94" fmla="*/ 732 w 737"/>
                  <a:gd name="T95" fmla="*/ 158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37" h="376">
                    <a:moveTo>
                      <a:pt x="732" y="158"/>
                    </a:moveTo>
                    <a:lnTo>
                      <a:pt x="716" y="67"/>
                    </a:lnTo>
                    <a:lnTo>
                      <a:pt x="715" y="13"/>
                    </a:lnTo>
                    <a:lnTo>
                      <a:pt x="609" y="15"/>
                    </a:lnTo>
                    <a:lnTo>
                      <a:pt x="416" y="15"/>
                    </a:lnTo>
                    <a:lnTo>
                      <a:pt x="222" y="11"/>
                    </a:lnTo>
                    <a:lnTo>
                      <a:pt x="87" y="5"/>
                    </a:lnTo>
                    <a:lnTo>
                      <a:pt x="2" y="0"/>
                    </a:lnTo>
                    <a:lnTo>
                      <a:pt x="0" y="54"/>
                    </a:lnTo>
                    <a:lnTo>
                      <a:pt x="117" y="60"/>
                    </a:lnTo>
                    <a:lnTo>
                      <a:pt x="205" y="66"/>
                    </a:lnTo>
                    <a:lnTo>
                      <a:pt x="241" y="66"/>
                    </a:lnTo>
                    <a:lnTo>
                      <a:pt x="248" y="66"/>
                    </a:lnTo>
                    <a:lnTo>
                      <a:pt x="256" y="69"/>
                    </a:lnTo>
                    <a:lnTo>
                      <a:pt x="250" y="263"/>
                    </a:lnTo>
                    <a:lnTo>
                      <a:pt x="250" y="274"/>
                    </a:lnTo>
                    <a:lnTo>
                      <a:pt x="256" y="274"/>
                    </a:lnTo>
                    <a:lnTo>
                      <a:pt x="263" y="280"/>
                    </a:lnTo>
                    <a:lnTo>
                      <a:pt x="275" y="293"/>
                    </a:lnTo>
                    <a:lnTo>
                      <a:pt x="282" y="297"/>
                    </a:lnTo>
                    <a:lnTo>
                      <a:pt x="288" y="293"/>
                    </a:lnTo>
                    <a:lnTo>
                      <a:pt x="295" y="297"/>
                    </a:lnTo>
                    <a:lnTo>
                      <a:pt x="303" y="295"/>
                    </a:lnTo>
                    <a:lnTo>
                      <a:pt x="307" y="287"/>
                    </a:lnTo>
                    <a:lnTo>
                      <a:pt x="309" y="291"/>
                    </a:lnTo>
                    <a:lnTo>
                      <a:pt x="314" y="295"/>
                    </a:lnTo>
                    <a:lnTo>
                      <a:pt x="320" y="302"/>
                    </a:lnTo>
                    <a:lnTo>
                      <a:pt x="320" y="308"/>
                    </a:lnTo>
                    <a:lnTo>
                      <a:pt x="322" y="316"/>
                    </a:lnTo>
                    <a:lnTo>
                      <a:pt x="329" y="316"/>
                    </a:lnTo>
                    <a:lnTo>
                      <a:pt x="331" y="317"/>
                    </a:lnTo>
                    <a:lnTo>
                      <a:pt x="339" y="316"/>
                    </a:lnTo>
                    <a:lnTo>
                      <a:pt x="346" y="319"/>
                    </a:lnTo>
                    <a:lnTo>
                      <a:pt x="359" y="325"/>
                    </a:lnTo>
                    <a:lnTo>
                      <a:pt x="367" y="323"/>
                    </a:lnTo>
                    <a:lnTo>
                      <a:pt x="372" y="323"/>
                    </a:lnTo>
                    <a:lnTo>
                      <a:pt x="376" y="327"/>
                    </a:lnTo>
                    <a:lnTo>
                      <a:pt x="382" y="333"/>
                    </a:lnTo>
                    <a:lnTo>
                      <a:pt x="389" y="331"/>
                    </a:lnTo>
                    <a:lnTo>
                      <a:pt x="395" y="325"/>
                    </a:lnTo>
                    <a:lnTo>
                      <a:pt x="410" y="327"/>
                    </a:lnTo>
                    <a:lnTo>
                      <a:pt x="418" y="325"/>
                    </a:lnTo>
                    <a:lnTo>
                      <a:pt x="416" y="333"/>
                    </a:lnTo>
                    <a:lnTo>
                      <a:pt x="421" y="340"/>
                    </a:lnTo>
                    <a:lnTo>
                      <a:pt x="427" y="340"/>
                    </a:lnTo>
                    <a:lnTo>
                      <a:pt x="429" y="346"/>
                    </a:lnTo>
                    <a:lnTo>
                      <a:pt x="429" y="355"/>
                    </a:lnTo>
                    <a:lnTo>
                      <a:pt x="436" y="355"/>
                    </a:lnTo>
                    <a:lnTo>
                      <a:pt x="442" y="353"/>
                    </a:lnTo>
                    <a:lnTo>
                      <a:pt x="453" y="342"/>
                    </a:lnTo>
                    <a:lnTo>
                      <a:pt x="461" y="346"/>
                    </a:lnTo>
                    <a:lnTo>
                      <a:pt x="463" y="351"/>
                    </a:lnTo>
                    <a:lnTo>
                      <a:pt x="470" y="351"/>
                    </a:lnTo>
                    <a:lnTo>
                      <a:pt x="472" y="359"/>
                    </a:lnTo>
                    <a:lnTo>
                      <a:pt x="480" y="359"/>
                    </a:lnTo>
                    <a:lnTo>
                      <a:pt x="491" y="355"/>
                    </a:lnTo>
                    <a:lnTo>
                      <a:pt x="497" y="355"/>
                    </a:lnTo>
                    <a:lnTo>
                      <a:pt x="495" y="361"/>
                    </a:lnTo>
                    <a:lnTo>
                      <a:pt x="497" y="368"/>
                    </a:lnTo>
                    <a:lnTo>
                      <a:pt x="498" y="370"/>
                    </a:lnTo>
                    <a:lnTo>
                      <a:pt x="504" y="370"/>
                    </a:lnTo>
                    <a:lnTo>
                      <a:pt x="506" y="357"/>
                    </a:lnTo>
                    <a:lnTo>
                      <a:pt x="513" y="351"/>
                    </a:lnTo>
                    <a:lnTo>
                      <a:pt x="515" y="348"/>
                    </a:lnTo>
                    <a:lnTo>
                      <a:pt x="517" y="346"/>
                    </a:lnTo>
                    <a:lnTo>
                      <a:pt x="523" y="348"/>
                    </a:lnTo>
                    <a:lnTo>
                      <a:pt x="529" y="355"/>
                    </a:lnTo>
                    <a:lnTo>
                      <a:pt x="536" y="357"/>
                    </a:lnTo>
                    <a:lnTo>
                      <a:pt x="542" y="351"/>
                    </a:lnTo>
                    <a:lnTo>
                      <a:pt x="549" y="353"/>
                    </a:lnTo>
                    <a:lnTo>
                      <a:pt x="553" y="361"/>
                    </a:lnTo>
                    <a:lnTo>
                      <a:pt x="560" y="364"/>
                    </a:lnTo>
                    <a:lnTo>
                      <a:pt x="568" y="366"/>
                    </a:lnTo>
                    <a:lnTo>
                      <a:pt x="574" y="372"/>
                    </a:lnTo>
                    <a:lnTo>
                      <a:pt x="577" y="366"/>
                    </a:lnTo>
                    <a:lnTo>
                      <a:pt x="585" y="366"/>
                    </a:lnTo>
                    <a:lnTo>
                      <a:pt x="592" y="357"/>
                    </a:lnTo>
                    <a:lnTo>
                      <a:pt x="600" y="357"/>
                    </a:lnTo>
                    <a:lnTo>
                      <a:pt x="607" y="351"/>
                    </a:lnTo>
                    <a:lnTo>
                      <a:pt x="613" y="357"/>
                    </a:lnTo>
                    <a:lnTo>
                      <a:pt x="621" y="357"/>
                    </a:lnTo>
                    <a:lnTo>
                      <a:pt x="626" y="351"/>
                    </a:lnTo>
                    <a:lnTo>
                      <a:pt x="639" y="346"/>
                    </a:lnTo>
                    <a:lnTo>
                      <a:pt x="647" y="353"/>
                    </a:lnTo>
                    <a:lnTo>
                      <a:pt x="653" y="355"/>
                    </a:lnTo>
                    <a:lnTo>
                      <a:pt x="658" y="355"/>
                    </a:lnTo>
                    <a:lnTo>
                      <a:pt x="664" y="351"/>
                    </a:lnTo>
                    <a:lnTo>
                      <a:pt x="668" y="346"/>
                    </a:lnTo>
                    <a:lnTo>
                      <a:pt x="673" y="346"/>
                    </a:lnTo>
                    <a:lnTo>
                      <a:pt x="690" y="355"/>
                    </a:lnTo>
                    <a:lnTo>
                      <a:pt x="703" y="366"/>
                    </a:lnTo>
                    <a:lnTo>
                      <a:pt x="711" y="368"/>
                    </a:lnTo>
                    <a:lnTo>
                      <a:pt x="716" y="372"/>
                    </a:lnTo>
                    <a:lnTo>
                      <a:pt x="737" y="376"/>
                    </a:lnTo>
                    <a:lnTo>
                      <a:pt x="735" y="188"/>
                    </a:lnTo>
                    <a:lnTo>
                      <a:pt x="732" y="15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" name="Freeform 33"/>
              <p:cNvSpPr>
                <a:spLocks/>
              </p:cNvSpPr>
              <p:nvPr/>
            </p:nvSpPr>
            <p:spPr bwMode="auto">
              <a:xfrm>
                <a:off x="2726240" y="2425986"/>
                <a:ext cx="603313" cy="292134"/>
              </a:xfrm>
              <a:custGeom>
                <a:avLst/>
                <a:gdLst>
                  <a:gd name="T0" fmla="*/ 616 w 628"/>
                  <a:gd name="T1" fmla="*/ 98 h 335"/>
                  <a:gd name="T2" fmla="*/ 609 w 628"/>
                  <a:gd name="T3" fmla="*/ 96 h 335"/>
                  <a:gd name="T4" fmla="*/ 599 w 628"/>
                  <a:gd name="T5" fmla="*/ 83 h 335"/>
                  <a:gd name="T6" fmla="*/ 599 w 628"/>
                  <a:gd name="T7" fmla="*/ 75 h 335"/>
                  <a:gd name="T8" fmla="*/ 592 w 628"/>
                  <a:gd name="T9" fmla="*/ 72 h 335"/>
                  <a:gd name="T10" fmla="*/ 584 w 628"/>
                  <a:gd name="T11" fmla="*/ 62 h 335"/>
                  <a:gd name="T12" fmla="*/ 582 w 628"/>
                  <a:gd name="T13" fmla="*/ 55 h 335"/>
                  <a:gd name="T14" fmla="*/ 590 w 628"/>
                  <a:gd name="T15" fmla="*/ 43 h 335"/>
                  <a:gd name="T16" fmla="*/ 592 w 628"/>
                  <a:gd name="T17" fmla="*/ 38 h 335"/>
                  <a:gd name="T18" fmla="*/ 599 w 628"/>
                  <a:gd name="T19" fmla="*/ 38 h 335"/>
                  <a:gd name="T20" fmla="*/ 601 w 628"/>
                  <a:gd name="T21" fmla="*/ 36 h 335"/>
                  <a:gd name="T22" fmla="*/ 599 w 628"/>
                  <a:gd name="T23" fmla="*/ 28 h 335"/>
                  <a:gd name="T24" fmla="*/ 594 w 628"/>
                  <a:gd name="T25" fmla="*/ 21 h 335"/>
                  <a:gd name="T26" fmla="*/ 590 w 628"/>
                  <a:gd name="T27" fmla="*/ 19 h 335"/>
                  <a:gd name="T28" fmla="*/ 582 w 628"/>
                  <a:gd name="T29" fmla="*/ 25 h 335"/>
                  <a:gd name="T30" fmla="*/ 564 w 628"/>
                  <a:gd name="T31" fmla="*/ 10 h 335"/>
                  <a:gd name="T32" fmla="*/ 426 w 628"/>
                  <a:gd name="T33" fmla="*/ 11 h 335"/>
                  <a:gd name="T34" fmla="*/ 321 w 628"/>
                  <a:gd name="T35" fmla="*/ 10 h 335"/>
                  <a:gd name="T36" fmla="*/ 120 w 628"/>
                  <a:gd name="T37" fmla="*/ 6 h 335"/>
                  <a:gd name="T38" fmla="*/ 15 w 628"/>
                  <a:gd name="T39" fmla="*/ 0 h 335"/>
                  <a:gd name="T40" fmla="*/ 0 w 628"/>
                  <a:gd name="T41" fmla="*/ 325 h 335"/>
                  <a:gd name="T42" fmla="*/ 135 w 628"/>
                  <a:gd name="T43" fmla="*/ 331 h 335"/>
                  <a:gd name="T44" fmla="*/ 329 w 628"/>
                  <a:gd name="T45" fmla="*/ 335 h 335"/>
                  <a:gd name="T46" fmla="*/ 522 w 628"/>
                  <a:gd name="T47" fmla="*/ 335 h 335"/>
                  <a:gd name="T48" fmla="*/ 628 w 628"/>
                  <a:gd name="T49" fmla="*/ 333 h 335"/>
                  <a:gd name="T50" fmla="*/ 624 w 628"/>
                  <a:gd name="T51" fmla="*/ 104 h 335"/>
                  <a:gd name="T52" fmla="*/ 616 w 628"/>
                  <a:gd name="T53" fmla="*/ 98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28" h="335">
                    <a:moveTo>
                      <a:pt x="616" y="98"/>
                    </a:moveTo>
                    <a:lnTo>
                      <a:pt x="609" y="96"/>
                    </a:lnTo>
                    <a:lnTo>
                      <a:pt x="599" y="83"/>
                    </a:lnTo>
                    <a:lnTo>
                      <a:pt x="599" y="75"/>
                    </a:lnTo>
                    <a:lnTo>
                      <a:pt x="592" y="72"/>
                    </a:lnTo>
                    <a:lnTo>
                      <a:pt x="584" y="62"/>
                    </a:lnTo>
                    <a:lnTo>
                      <a:pt x="582" y="55"/>
                    </a:lnTo>
                    <a:lnTo>
                      <a:pt x="590" y="43"/>
                    </a:lnTo>
                    <a:lnTo>
                      <a:pt x="592" y="38"/>
                    </a:lnTo>
                    <a:lnTo>
                      <a:pt x="599" y="38"/>
                    </a:lnTo>
                    <a:lnTo>
                      <a:pt x="601" y="36"/>
                    </a:lnTo>
                    <a:lnTo>
                      <a:pt x="599" y="28"/>
                    </a:lnTo>
                    <a:lnTo>
                      <a:pt x="594" y="21"/>
                    </a:lnTo>
                    <a:lnTo>
                      <a:pt x="590" y="19"/>
                    </a:lnTo>
                    <a:lnTo>
                      <a:pt x="582" y="25"/>
                    </a:lnTo>
                    <a:lnTo>
                      <a:pt x="564" y="10"/>
                    </a:lnTo>
                    <a:lnTo>
                      <a:pt x="426" y="11"/>
                    </a:lnTo>
                    <a:lnTo>
                      <a:pt x="321" y="10"/>
                    </a:lnTo>
                    <a:lnTo>
                      <a:pt x="120" y="6"/>
                    </a:lnTo>
                    <a:lnTo>
                      <a:pt x="15" y="0"/>
                    </a:lnTo>
                    <a:lnTo>
                      <a:pt x="0" y="325"/>
                    </a:lnTo>
                    <a:lnTo>
                      <a:pt x="135" y="331"/>
                    </a:lnTo>
                    <a:lnTo>
                      <a:pt x="329" y="335"/>
                    </a:lnTo>
                    <a:lnTo>
                      <a:pt x="522" y="335"/>
                    </a:lnTo>
                    <a:lnTo>
                      <a:pt x="628" y="333"/>
                    </a:lnTo>
                    <a:lnTo>
                      <a:pt x="624" y="104"/>
                    </a:lnTo>
                    <a:lnTo>
                      <a:pt x="616" y="9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grpSp>
            <p:nvGrpSpPr>
              <p:cNvPr id="29" name="Group 28"/>
              <p:cNvGrpSpPr/>
              <p:nvPr/>
            </p:nvGrpSpPr>
            <p:grpSpPr>
              <a:xfrm>
                <a:off x="2293930" y="2752129"/>
                <a:ext cx="1147064" cy="1013311"/>
                <a:chOff x="2293930" y="2752129"/>
                <a:chExt cx="1147064" cy="1013311"/>
              </a:xfrm>
              <a:grpFill/>
            </p:grpSpPr>
            <p:sp>
              <p:nvSpPr>
                <p:cNvPr id="183" name="Freeform 34"/>
                <p:cNvSpPr>
                  <a:spLocks/>
                </p:cNvSpPr>
                <p:nvPr/>
              </p:nvSpPr>
              <p:spPr bwMode="auto">
                <a:xfrm>
                  <a:off x="3098027" y="3642483"/>
                  <a:ext cx="22096" cy="96797"/>
                </a:xfrm>
                <a:custGeom>
                  <a:avLst/>
                  <a:gdLst>
                    <a:gd name="T0" fmla="*/ 9 w 23"/>
                    <a:gd name="T1" fmla="*/ 62 h 111"/>
                    <a:gd name="T2" fmla="*/ 9 w 23"/>
                    <a:gd name="T3" fmla="*/ 68 h 111"/>
                    <a:gd name="T4" fmla="*/ 13 w 23"/>
                    <a:gd name="T5" fmla="*/ 75 h 111"/>
                    <a:gd name="T6" fmla="*/ 19 w 23"/>
                    <a:gd name="T7" fmla="*/ 90 h 111"/>
                    <a:gd name="T8" fmla="*/ 19 w 23"/>
                    <a:gd name="T9" fmla="*/ 105 h 111"/>
                    <a:gd name="T10" fmla="*/ 23 w 23"/>
                    <a:gd name="T11" fmla="*/ 111 h 111"/>
                    <a:gd name="T12" fmla="*/ 19 w 23"/>
                    <a:gd name="T13" fmla="*/ 90 h 111"/>
                    <a:gd name="T14" fmla="*/ 17 w 23"/>
                    <a:gd name="T15" fmla="*/ 77 h 111"/>
                    <a:gd name="T16" fmla="*/ 4 w 23"/>
                    <a:gd name="T17" fmla="*/ 38 h 111"/>
                    <a:gd name="T18" fmla="*/ 2 w 23"/>
                    <a:gd name="T19" fmla="*/ 13 h 111"/>
                    <a:gd name="T20" fmla="*/ 2 w 23"/>
                    <a:gd name="T21" fmla="*/ 0 h 111"/>
                    <a:gd name="T22" fmla="*/ 0 w 23"/>
                    <a:gd name="T23" fmla="*/ 15 h 111"/>
                    <a:gd name="T24" fmla="*/ 2 w 23"/>
                    <a:gd name="T25" fmla="*/ 23 h 111"/>
                    <a:gd name="T26" fmla="*/ 0 w 23"/>
                    <a:gd name="T27" fmla="*/ 36 h 111"/>
                    <a:gd name="T28" fmla="*/ 6 w 23"/>
                    <a:gd name="T29" fmla="*/ 41 h 111"/>
                    <a:gd name="T30" fmla="*/ 4 w 23"/>
                    <a:gd name="T31" fmla="*/ 49 h 111"/>
                    <a:gd name="T32" fmla="*/ 9 w 23"/>
                    <a:gd name="T33" fmla="*/ 62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3" h="111">
                      <a:moveTo>
                        <a:pt x="9" y="62"/>
                      </a:moveTo>
                      <a:lnTo>
                        <a:pt x="9" y="68"/>
                      </a:lnTo>
                      <a:lnTo>
                        <a:pt x="13" y="75"/>
                      </a:lnTo>
                      <a:lnTo>
                        <a:pt x="19" y="90"/>
                      </a:lnTo>
                      <a:lnTo>
                        <a:pt x="19" y="105"/>
                      </a:lnTo>
                      <a:lnTo>
                        <a:pt x="23" y="111"/>
                      </a:lnTo>
                      <a:lnTo>
                        <a:pt x="19" y="90"/>
                      </a:lnTo>
                      <a:lnTo>
                        <a:pt x="17" y="77"/>
                      </a:lnTo>
                      <a:lnTo>
                        <a:pt x="4" y="38"/>
                      </a:lnTo>
                      <a:lnTo>
                        <a:pt x="2" y="13"/>
                      </a:lnTo>
                      <a:lnTo>
                        <a:pt x="2" y="0"/>
                      </a:lnTo>
                      <a:lnTo>
                        <a:pt x="0" y="15"/>
                      </a:lnTo>
                      <a:lnTo>
                        <a:pt x="2" y="23"/>
                      </a:lnTo>
                      <a:lnTo>
                        <a:pt x="0" y="36"/>
                      </a:lnTo>
                      <a:lnTo>
                        <a:pt x="6" y="41"/>
                      </a:lnTo>
                      <a:lnTo>
                        <a:pt x="4" y="49"/>
                      </a:lnTo>
                      <a:lnTo>
                        <a:pt x="9" y="62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4" name="Freeform 35"/>
                <p:cNvSpPr>
                  <a:spLocks/>
                </p:cNvSpPr>
                <p:nvPr/>
              </p:nvSpPr>
              <p:spPr bwMode="auto">
                <a:xfrm>
                  <a:off x="3098027" y="3642483"/>
                  <a:ext cx="22096" cy="96797"/>
                </a:xfrm>
                <a:custGeom>
                  <a:avLst/>
                  <a:gdLst>
                    <a:gd name="T0" fmla="*/ 9 w 23"/>
                    <a:gd name="T1" fmla="*/ 62 h 111"/>
                    <a:gd name="T2" fmla="*/ 9 w 23"/>
                    <a:gd name="T3" fmla="*/ 68 h 111"/>
                    <a:gd name="T4" fmla="*/ 13 w 23"/>
                    <a:gd name="T5" fmla="*/ 75 h 111"/>
                    <a:gd name="T6" fmla="*/ 19 w 23"/>
                    <a:gd name="T7" fmla="*/ 90 h 111"/>
                    <a:gd name="T8" fmla="*/ 19 w 23"/>
                    <a:gd name="T9" fmla="*/ 105 h 111"/>
                    <a:gd name="T10" fmla="*/ 23 w 23"/>
                    <a:gd name="T11" fmla="*/ 111 h 111"/>
                    <a:gd name="T12" fmla="*/ 19 w 23"/>
                    <a:gd name="T13" fmla="*/ 90 h 111"/>
                    <a:gd name="T14" fmla="*/ 17 w 23"/>
                    <a:gd name="T15" fmla="*/ 77 h 111"/>
                    <a:gd name="T16" fmla="*/ 4 w 23"/>
                    <a:gd name="T17" fmla="*/ 38 h 111"/>
                    <a:gd name="T18" fmla="*/ 2 w 23"/>
                    <a:gd name="T19" fmla="*/ 13 h 111"/>
                    <a:gd name="T20" fmla="*/ 2 w 23"/>
                    <a:gd name="T21" fmla="*/ 0 h 111"/>
                    <a:gd name="T22" fmla="*/ 0 w 23"/>
                    <a:gd name="T23" fmla="*/ 15 h 111"/>
                    <a:gd name="T24" fmla="*/ 2 w 23"/>
                    <a:gd name="T25" fmla="*/ 23 h 111"/>
                    <a:gd name="T26" fmla="*/ 0 w 23"/>
                    <a:gd name="T27" fmla="*/ 36 h 111"/>
                    <a:gd name="T28" fmla="*/ 6 w 23"/>
                    <a:gd name="T29" fmla="*/ 41 h 111"/>
                    <a:gd name="T30" fmla="*/ 4 w 23"/>
                    <a:gd name="T31" fmla="*/ 49 h 111"/>
                    <a:gd name="T32" fmla="*/ 9 w 23"/>
                    <a:gd name="T33" fmla="*/ 62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3" h="111">
                      <a:moveTo>
                        <a:pt x="9" y="62"/>
                      </a:moveTo>
                      <a:lnTo>
                        <a:pt x="9" y="68"/>
                      </a:lnTo>
                      <a:lnTo>
                        <a:pt x="13" y="75"/>
                      </a:lnTo>
                      <a:lnTo>
                        <a:pt x="19" y="90"/>
                      </a:lnTo>
                      <a:lnTo>
                        <a:pt x="19" y="105"/>
                      </a:lnTo>
                      <a:lnTo>
                        <a:pt x="23" y="111"/>
                      </a:lnTo>
                      <a:lnTo>
                        <a:pt x="19" y="90"/>
                      </a:lnTo>
                      <a:lnTo>
                        <a:pt x="17" y="77"/>
                      </a:lnTo>
                      <a:lnTo>
                        <a:pt x="4" y="38"/>
                      </a:lnTo>
                      <a:lnTo>
                        <a:pt x="2" y="13"/>
                      </a:lnTo>
                      <a:lnTo>
                        <a:pt x="2" y="0"/>
                      </a:lnTo>
                      <a:lnTo>
                        <a:pt x="0" y="15"/>
                      </a:lnTo>
                      <a:lnTo>
                        <a:pt x="2" y="23"/>
                      </a:lnTo>
                      <a:lnTo>
                        <a:pt x="0" y="36"/>
                      </a:lnTo>
                      <a:lnTo>
                        <a:pt x="6" y="41"/>
                      </a:lnTo>
                      <a:lnTo>
                        <a:pt x="4" y="49"/>
                      </a:lnTo>
                      <a:lnTo>
                        <a:pt x="9" y="62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5" name="Freeform 36"/>
                <p:cNvSpPr>
                  <a:spLocks/>
                </p:cNvSpPr>
                <p:nvPr/>
              </p:nvSpPr>
              <p:spPr bwMode="auto">
                <a:xfrm>
                  <a:off x="2293930" y="2752129"/>
                  <a:ext cx="1147064" cy="1013311"/>
                </a:xfrm>
                <a:custGeom>
                  <a:avLst/>
                  <a:gdLst>
                    <a:gd name="T0" fmla="*/ 1181 w 1194"/>
                    <a:gd name="T1" fmla="*/ 645 h 1162"/>
                    <a:gd name="T2" fmla="*/ 1194 w 1194"/>
                    <a:gd name="T3" fmla="*/ 598 h 1162"/>
                    <a:gd name="T4" fmla="*/ 1173 w 1194"/>
                    <a:gd name="T5" fmla="*/ 555 h 1162"/>
                    <a:gd name="T6" fmla="*/ 1140 w 1194"/>
                    <a:gd name="T7" fmla="*/ 389 h 1162"/>
                    <a:gd name="T8" fmla="*/ 1079 w 1194"/>
                    <a:gd name="T9" fmla="*/ 318 h 1162"/>
                    <a:gd name="T10" fmla="*/ 1021 w 1194"/>
                    <a:gd name="T11" fmla="*/ 301 h 1162"/>
                    <a:gd name="T12" fmla="*/ 970 w 1194"/>
                    <a:gd name="T13" fmla="*/ 297 h 1162"/>
                    <a:gd name="T14" fmla="*/ 923 w 1194"/>
                    <a:gd name="T15" fmla="*/ 310 h 1162"/>
                    <a:gd name="T16" fmla="*/ 880 w 1194"/>
                    <a:gd name="T17" fmla="*/ 292 h 1162"/>
                    <a:gd name="T18" fmla="*/ 858 w 1194"/>
                    <a:gd name="T19" fmla="*/ 307 h 1162"/>
                    <a:gd name="T20" fmla="*/ 824 w 1194"/>
                    <a:gd name="T21" fmla="*/ 292 h 1162"/>
                    <a:gd name="T22" fmla="*/ 784 w 1194"/>
                    <a:gd name="T23" fmla="*/ 286 h 1162"/>
                    <a:gd name="T24" fmla="*/ 739 w 1194"/>
                    <a:gd name="T25" fmla="*/ 273 h 1162"/>
                    <a:gd name="T26" fmla="*/ 692 w 1194"/>
                    <a:gd name="T27" fmla="*/ 262 h 1162"/>
                    <a:gd name="T28" fmla="*/ 666 w 1194"/>
                    <a:gd name="T29" fmla="*/ 241 h 1162"/>
                    <a:gd name="T30" fmla="*/ 613 w 1194"/>
                    <a:gd name="T31" fmla="*/ 220 h 1162"/>
                    <a:gd name="T32" fmla="*/ 363 w 1194"/>
                    <a:gd name="T33" fmla="*/ 0 h 1162"/>
                    <a:gd name="T34" fmla="*/ 316 w 1194"/>
                    <a:gd name="T35" fmla="*/ 485 h 1162"/>
                    <a:gd name="T36" fmla="*/ 10 w 1194"/>
                    <a:gd name="T37" fmla="*/ 480 h 1162"/>
                    <a:gd name="T38" fmla="*/ 31 w 1194"/>
                    <a:gd name="T39" fmla="*/ 506 h 1162"/>
                    <a:gd name="T40" fmla="*/ 93 w 1194"/>
                    <a:gd name="T41" fmla="*/ 577 h 1162"/>
                    <a:gd name="T42" fmla="*/ 147 w 1194"/>
                    <a:gd name="T43" fmla="*/ 624 h 1162"/>
                    <a:gd name="T44" fmla="*/ 162 w 1194"/>
                    <a:gd name="T45" fmla="*/ 683 h 1162"/>
                    <a:gd name="T46" fmla="*/ 220 w 1194"/>
                    <a:gd name="T47" fmla="*/ 767 h 1162"/>
                    <a:gd name="T48" fmla="*/ 282 w 1194"/>
                    <a:gd name="T49" fmla="*/ 803 h 1162"/>
                    <a:gd name="T50" fmla="*/ 322 w 1194"/>
                    <a:gd name="T51" fmla="*/ 788 h 1162"/>
                    <a:gd name="T52" fmla="*/ 356 w 1194"/>
                    <a:gd name="T53" fmla="*/ 730 h 1162"/>
                    <a:gd name="T54" fmla="*/ 407 w 1194"/>
                    <a:gd name="T55" fmla="*/ 728 h 1162"/>
                    <a:gd name="T56" fmla="*/ 467 w 1194"/>
                    <a:gd name="T57" fmla="*/ 735 h 1162"/>
                    <a:gd name="T58" fmla="*/ 499 w 1194"/>
                    <a:gd name="T59" fmla="*/ 769 h 1162"/>
                    <a:gd name="T60" fmla="*/ 548 w 1194"/>
                    <a:gd name="T61" fmla="*/ 850 h 1162"/>
                    <a:gd name="T62" fmla="*/ 568 w 1194"/>
                    <a:gd name="T63" fmla="*/ 903 h 1162"/>
                    <a:gd name="T64" fmla="*/ 604 w 1194"/>
                    <a:gd name="T65" fmla="*/ 946 h 1162"/>
                    <a:gd name="T66" fmla="*/ 638 w 1194"/>
                    <a:gd name="T67" fmla="*/ 997 h 1162"/>
                    <a:gd name="T68" fmla="*/ 653 w 1194"/>
                    <a:gd name="T69" fmla="*/ 1049 h 1162"/>
                    <a:gd name="T70" fmla="*/ 690 w 1194"/>
                    <a:gd name="T71" fmla="*/ 1102 h 1162"/>
                    <a:gd name="T72" fmla="*/ 730 w 1194"/>
                    <a:gd name="T73" fmla="*/ 1121 h 1162"/>
                    <a:gd name="T74" fmla="*/ 813 w 1194"/>
                    <a:gd name="T75" fmla="*/ 1143 h 1162"/>
                    <a:gd name="T76" fmla="*/ 861 w 1194"/>
                    <a:gd name="T77" fmla="*/ 1149 h 1162"/>
                    <a:gd name="T78" fmla="*/ 846 w 1194"/>
                    <a:gd name="T79" fmla="*/ 1132 h 1162"/>
                    <a:gd name="T80" fmla="*/ 829 w 1194"/>
                    <a:gd name="T81" fmla="*/ 1053 h 1162"/>
                    <a:gd name="T82" fmla="*/ 835 w 1194"/>
                    <a:gd name="T83" fmla="*/ 1010 h 1162"/>
                    <a:gd name="T84" fmla="*/ 814 w 1194"/>
                    <a:gd name="T85" fmla="*/ 1002 h 1162"/>
                    <a:gd name="T86" fmla="*/ 846 w 1194"/>
                    <a:gd name="T87" fmla="*/ 963 h 1162"/>
                    <a:gd name="T88" fmla="*/ 850 w 1194"/>
                    <a:gd name="T89" fmla="*/ 946 h 1162"/>
                    <a:gd name="T90" fmla="*/ 858 w 1194"/>
                    <a:gd name="T91" fmla="*/ 925 h 1162"/>
                    <a:gd name="T92" fmla="*/ 884 w 1194"/>
                    <a:gd name="T93" fmla="*/ 905 h 1162"/>
                    <a:gd name="T94" fmla="*/ 895 w 1194"/>
                    <a:gd name="T95" fmla="*/ 884 h 1162"/>
                    <a:gd name="T96" fmla="*/ 918 w 1194"/>
                    <a:gd name="T97" fmla="*/ 882 h 1162"/>
                    <a:gd name="T98" fmla="*/ 935 w 1194"/>
                    <a:gd name="T99" fmla="*/ 867 h 1162"/>
                    <a:gd name="T100" fmla="*/ 957 w 1194"/>
                    <a:gd name="T101" fmla="*/ 865 h 1162"/>
                    <a:gd name="T102" fmla="*/ 985 w 1194"/>
                    <a:gd name="T103" fmla="*/ 863 h 1162"/>
                    <a:gd name="T104" fmla="*/ 1017 w 1194"/>
                    <a:gd name="T105" fmla="*/ 843 h 1162"/>
                    <a:gd name="T106" fmla="*/ 1072 w 1194"/>
                    <a:gd name="T107" fmla="*/ 790 h 1162"/>
                    <a:gd name="T108" fmla="*/ 1063 w 1194"/>
                    <a:gd name="T109" fmla="*/ 747 h 1162"/>
                    <a:gd name="T110" fmla="*/ 1098 w 1194"/>
                    <a:gd name="T111" fmla="*/ 762 h 1162"/>
                    <a:gd name="T112" fmla="*/ 1093 w 1194"/>
                    <a:gd name="T113" fmla="*/ 777 h 1162"/>
                    <a:gd name="T114" fmla="*/ 1168 w 1194"/>
                    <a:gd name="T115" fmla="*/ 718 h 1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194" h="1162">
                      <a:moveTo>
                        <a:pt x="1181" y="705"/>
                      </a:moveTo>
                      <a:lnTo>
                        <a:pt x="1183" y="698"/>
                      </a:lnTo>
                      <a:lnTo>
                        <a:pt x="1179" y="681"/>
                      </a:lnTo>
                      <a:lnTo>
                        <a:pt x="1175" y="673"/>
                      </a:lnTo>
                      <a:lnTo>
                        <a:pt x="1181" y="666"/>
                      </a:lnTo>
                      <a:lnTo>
                        <a:pt x="1179" y="653"/>
                      </a:lnTo>
                      <a:lnTo>
                        <a:pt x="1181" y="645"/>
                      </a:lnTo>
                      <a:lnTo>
                        <a:pt x="1187" y="638"/>
                      </a:lnTo>
                      <a:lnTo>
                        <a:pt x="1189" y="630"/>
                      </a:lnTo>
                      <a:lnTo>
                        <a:pt x="1192" y="624"/>
                      </a:lnTo>
                      <a:lnTo>
                        <a:pt x="1190" y="617"/>
                      </a:lnTo>
                      <a:lnTo>
                        <a:pt x="1194" y="609"/>
                      </a:lnTo>
                      <a:lnTo>
                        <a:pt x="1190" y="604"/>
                      </a:lnTo>
                      <a:lnTo>
                        <a:pt x="1194" y="598"/>
                      </a:lnTo>
                      <a:lnTo>
                        <a:pt x="1192" y="591"/>
                      </a:lnTo>
                      <a:lnTo>
                        <a:pt x="1192" y="585"/>
                      </a:lnTo>
                      <a:lnTo>
                        <a:pt x="1190" y="583"/>
                      </a:lnTo>
                      <a:lnTo>
                        <a:pt x="1179" y="570"/>
                      </a:lnTo>
                      <a:lnTo>
                        <a:pt x="1179" y="562"/>
                      </a:lnTo>
                      <a:lnTo>
                        <a:pt x="1175" y="557"/>
                      </a:lnTo>
                      <a:lnTo>
                        <a:pt x="1173" y="555"/>
                      </a:lnTo>
                      <a:lnTo>
                        <a:pt x="1170" y="547"/>
                      </a:lnTo>
                      <a:lnTo>
                        <a:pt x="1164" y="540"/>
                      </a:lnTo>
                      <a:lnTo>
                        <a:pt x="1166" y="530"/>
                      </a:lnTo>
                      <a:lnTo>
                        <a:pt x="1160" y="515"/>
                      </a:lnTo>
                      <a:lnTo>
                        <a:pt x="1157" y="510"/>
                      </a:lnTo>
                      <a:lnTo>
                        <a:pt x="1143" y="498"/>
                      </a:lnTo>
                      <a:lnTo>
                        <a:pt x="1140" y="389"/>
                      </a:lnTo>
                      <a:lnTo>
                        <a:pt x="1138" y="331"/>
                      </a:lnTo>
                      <a:lnTo>
                        <a:pt x="1117" y="327"/>
                      </a:lnTo>
                      <a:lnTo>
                        <a:pt x="1110" y="331"/>
                      </a:lnTo>
                      <a:lnTo>
                        <a:pt x="1102" y="327"/>
                      </a:lnTo>
                      <a:lnTo>
                        <a:pt x="1102" y="324"/>
                      </a:lnTo>
                      <a:lnTo>
                        <a:pt x="1100" y="322"/>
                      </a:lnTo>
                      <a:lnTo>
                        <a:pt x="1079" y="318"/>
                      </a:lnTo>
                      <a:lnTo>
                        <a:pt x="1074" y="314"/>
                      </a:lnTo>
                      <a:lnTo>
                        <a:pt x="1066" y="312"/>
                      </a:lnTo>
                      <a:lnTo>
                        <a:pt x="1053" y="301"/>
                      </a:lnTo>
                      <a:lnTo>
                        <a:pt x="1036" y="292"/>
                      </a:lnTo>
                      <a:lnTo>
                        <a:pt x="1031" y="292"/>
                      </a:lnTo>
                      <a:lnTo>
                        <a:pt x="1027" y="297"/>
                      </a:lnTo>
                      <a:lnTo>
                        <a:pt x="1021" y="301"/>
                      </a:lnTo>
                      <a:lnTo>
                        <a:pt x="1016" y="301"/>
                      </a:lnTo>
                      <a:lnTo>
                        <a:pt x="1010" y="299"/>
                      </a:lnTo>
                      <a:lnTo>
                        <a:pt x="1002" y="292"/>
                      </a:lnTo>
                      <a:lnTo>
                        <a:pt x="989" y="297"/>
                      </a:lnTo>
                      <a:lnTo>
                        <a:pt x="984" y="303"/>
                      </a:lnTo>
                      <a:lnTo>
                        <a:pt x="976" y="303"/>
                      </a:lnTo>
                      <a:lnTo>
                        <a:pt x="970" y="297"/>
                      </a:lnTo>
                      <a:lnTo>
                        <a:pt x="963" y="303"/>
                      </a:lnTo>
                      <a:lnTo>
                        <a:pt x="955" y="303"/>
                      </a:lnTo>
                      <a:lnTo>
                        <a:pt x="948" y="312"/>
                      </a:lnTo>
                      <a:lnTo>
                        <a:pt x="940" y="312"/>
                      </a:lnTo>
                      <a:lnTo>
                        <a:pt x="937" y="318"/>
                      </a:lnTo>
                      <a:lnTo>
                        <a:pt x="931" y="312"/>
                      </a:lnTo>
                      <a:lnTo>
                        <a:pt x="923" y="310"/>
                      </a:lnTo>
                      <a:lnTo>
                        <a:pt x="916" y="307"/>
                      </a:lnTo>
                      <a:lnTo>
                        <a:pt x="912" y="299"/>
                      </a:lnTo>
                      <a:lnTo>
                        <a:pt x="905" y="297"/>
                      </a:lnTo>
                      <a:lnTo>
                        <a:pt x="899" y="303"/>
                      </a:lnTo>
                      <a:lnTo>
                        <a:pt x="892" y="301"/>
                      </a:lnTo>
                      <a:lnTo>
                        <a:pt x="886" y="294"/>
                      </a:lnTo>
                      <a:lnTo>
                        <a:pt x="880" y="292"/>
                      </a:lnTo>
                      <a:lnTo>
                        <a:pt x="878" y="294"/>
                      </a:lnTo>
                      <a:lnTo>
                        <a:pt x="876" y="297"/>
                      </a:lnTo>
                      <a:lnTo>
                        <a:pt x="869" y="303"/>
                      </a:lnTo>
                      <a:lnTo>
                        <a:pt x="867" y="316"/>
                      </a:lnTo>
                      <a:lnTo>
                        <a:pt x="861" y="316"/>
                      </a:lnTo>
                      <a:lnTo>
                        <a:pt x="860" y="314"/>
                      </a:lnTo>
                      <a:lnTo>
                        <a:pt x="858" y="307"/>
                      </a:lnTo>
                      <a:lnTo>
                        <a:pt x="860" y="301"/>
                      </a:lnTo>
                      <a:lnTo>
                        <a:pt x="854" y="301"/>
                      </a:lnTo>
                      <a:lnTo>
                        <a:pt x="843" y="305"/>
                      </a:lnTo>
                      <a:lnTo>
                        <a:pt x="835" y="305"/>
                      </a:lnTo>
                      <a:lnTo>
                        <a:pt x="833" y="297"/>
                      </a:lnTo>
                      <a:lnTo>
                        <a:pt x="826" y="297"/>
                      </a:lnTo>
                      <a:lnTo>
                        <a:pt x="824" y="292"/>
                      </a:lnTo>
                      <a:lnTo>
                        <a:pt x="816" y="288"/>
                      </a:lnTo>
                      <a:lnTo>
                        <a:pt x="805" y="299"/>
                      </a:lnTo>
                      <a:lnTo>
                        <a:pt x="799" y="301"/>
                      </a:lnTo>
                      <a:lnTo>
                        <a:pt x="792" y="301"/>
                      </a:lnTo>
                      <a:lnTo>
                        <a:pt x="792" y="292"/>
                      </a:lnTo>
                      <a:lnTo>
                        <a:pt x="790" y="286"/>
                      </a:lnTo>
                      <a:lnTo>
                        <a:pt x="784" y="286"/>
                      </a:lnTo>
                      <a:lnTo>
                        <a:pt x="779" y="279"/>
                      </a:lnTo>
                      <a:lnTo>
                        <a:pt x="781" y="271"/>
                      </a:lnTo>
                      <a:lnTo>
                        <a:pt x="773" y="273"/>
                      </a:lnTo>
                      <a:lnTo>
                        <a:pt x="758" y="271"/>
                      </a:lnTo>
                      <a:lnTo>
                        <a:pt x="752" y="277"/>
                      </a:lnTo>
                      <a:lnTo>
                        <a:pt x="745" y="279"/>
                      </a:lnTo>
                      <a:lnTo>
                        <a:pt x="739" y="273"/>
                      </a:lnTo>
                      <a:lnTo>
                        <a:pt x="735" y="269"/>
                      </a:lnTo>
                      <a:lnTo>
                        <a:pt x="730" y="269"/>
                      </a:lnTo>
                      <a:lnTo>
                        <a:pt x="722" y="271"/>
                      </a:lnTo>
                      <a:lnTo>
                        <a:pt x="709" y="265"/>
                      </a:lnTo>
                      <a:lnTo>
                        <a:pt x="702" y="262"/>
                      </a:lnTo>
                      <a:lnTo>
                        <a:pt x="694" y="263"/>
                      </a:lnTo>
                      <a:lnTo>
                        <a:pt x="692" y="262"/>
                      </a:lnTo>
                      <a:lnTo>
                        <a:pt x="685" y="262"/>
                      </a:lnTo>
                      <a:lnTo>
                        <a:pt x="683" y="254"/>
                      </a:lnTo>
                      <a:lnTo>
                        <a:pt x="683" y="248"/>
                      </a:lnTo>
                      <a:lnTo>
                        <a:pt x="677" y="241"/>
                      </a:lnTo>
                      <a:lnTo>
                        <a:pt x="672" y="237"/>
                      </a:lnTo>
                      <a:lnTo>
                        <a:pt x="670" y="233"/>
                      </a:lnTo>
                      <a:lnTo>
                        <a:pt x="666" y="241"/>
                      </a:lnTo>
                      <a:lnTo>
                        <a:pt x="658" y="243"/>
                      </a:lnTo>
                      <a:lnTo>
                        <a:pt x="651" y="239"/>
                      </a:lnTo>
                      <a:lnTo>
                        <a:pt x="645" y="243"/>
                      </a:lnTo>
                      <a:lnTo>
                        <a:pt x="638" y="239"/>
                      </a:lnTo>
                      <a:lnTo>
                        <a:pt x="626" y="226"/>
                      </a:lnTo>
                      <a:lnTo>
                        <a:pt x="619" y="220"/>
                      </a:lnTo>
                      <a:lnTo>
                        <a:pt x="613" y="220"/>
                      </a:lnTo>
                      <a:lnTo>
                        <a:pt x="613" y="209"/>
                      </a:lnTo>
                      <a:lnTo>
                        <a:pt x="619" y="15"/>
                      </a:lnTo>
                      <a:lnTo>
                        <a:pt x="611" y="12"/>
                      </a:lnTo>
                      <a:lnTo>
                        <a:pt x="604" y="12"/>
                      </a:lnTo>
                      <a:lnTo>
                        <a:pt x="568" y="12"/>
                      </a:lnTo>
                      <a:lnTo>
                        <a:pt x="480" y="6"/>
                      </a:lnTo>
                      <a:lnTo>
                        <a:pt x="363" y="0"/>
                      </a:lnTo>
                      <a:lnTo>
                        <a:pt x="360" y="2"/>
                      </a:lnTo>
                      <a:lnTo>
                        <a:pt x="358" y="8"/>
                      </a:lnTo>
                      <a:lnTo>
                        <a:pt x="343" y="269"/>
                      </a:lnTo>
                      <a:lnTo>
                        <a:pt x="333" y="367"/>
                      </a:lnTo>
                      <a:lnTo>
                        <a:pt x="326" y="478"/>
                      </a:lnTo>
                      <a:lnTo>
                        <a:pt x="320" y="485"/>
                      </a:lnTo>
                      <a:lnTo>
                        <a:pt x="316" y="485"/>
                      </a:lnTo>
                      <a:lnTo>
                        <a:pt x="237" y="480"/>
                      </a:lnTo>
                      <a:lnTo>
                        <a:pt x="158" y="474"/>
                      </a:lnTo>
                      <a:lnTo>
                        <a:pt x="70" y="467"/>
                      </a:lnTo>
                      <a:lnTo>
                        <a:pt x="0" y="459"/>
                      </a:lnTo>
                      <a:lnTo>
                        <a:pt x="0" y="463"/>
                      </a:lnTo>
                      <a:lnTo>
                        <a:pt x="4" y="476"/>
                      </a:lnTo>
                      <a:lnTo>
                        <a:pt x="10" y="480"/>
                      </a:lnTo>
                      <a:lnTo>
                        <a:pt x="10" y="483"/>
                      </a:lnTo>
                      <a:lnTo>
                        <a:pt x="16" y="487"/>
                      </a:lnTo>
                      <a:lnTo>
                        <a:pt x="16" y="487"/>
                      </a:lnTo>
                      <a:lnTo>
                        <a:pt x="19" y="487"/>
                      </a:lnTo>
                      <a:lnTo>
                        <a:pt x="25" y="493"/>
                      </a:lnTo>
                      <a:lnTo>
                        <a:pt x="29" y="500"/>
                      </a:lnTo>
                      <a:lnTo>
                        <a:pt x="31" y="506"/>
                      </a:lnTo>
                      <a:lnTo>
                        <a:pt x="36" y="519"/>
                      </a:lnTo>
                      <a:lnTo>
                        <a:pt x="44" y="525"/>
                      </a:lnTo>
                      <a:lnTo>
                        <a:pt x="57" y="532"/>
                      </a:lnTo>
                      <a:lnTo>
                        <a:pt x="63" y="538"/>
                      </a:lnTo>
                      <a:lnTo>
                        <a:pt x="78" y="557"/>
                      </a:lnTo>
                      <a:lnTo>
                        <a:pt x="91" y="570"/>
                      </a:lnTo>
                      <a:lnTo>
                        <a:pt x="93" y="577"/>
                      </a:lnTo>
                      <a:lnTo>
                        <a:pt x="106" y="591"/>
                      </a:lnTo>
                      <a:lnTo>
                        <a:pt x="113" y="596"/>
                      </a:lnTo>
                      <a:lnTo>
                        <a:pt x="119" y="598"/>
                      </a:lnTo>
                      <a:lnTo>
                        <a:pt x="132" y="611"/>
                      </a:lnTo>
                      <a:lnTo>
                        <a:pt x="140" y="615"/>
                      </a:lnTo>
                      <a:lnTo>
                        <a:pt x="141" y="621"/>
                      </a:lnTo>
                      <a:lnTo>
                        <a:pt x="147" y="624"/>
                      </a:lnTo>
                      <a:lnTo>
                        <a:pt x="149" y="632"/>
                      </a:lnTo>
                      <a:lnTo>
                        <a:pt x="151" y="645"/>
                      </a:lnTo>
                      <a:lnTo>
                        <a:pt x="155" y="649"/>
                      </a:lnTo>
                      <a:lnTo>
                        <a:pt x="160" y="662"/>
                      </a:lnTo>
                      <a:lnTo>
                        <a:pt x="164" y="668"/>
                      </a:lnTo>
                      <a:lnTo>
                        <a:pt x="164" y="675"/>
                      </a:lnTo>
                      <a:lnTo>
                        <a:pt x="162" y="683"/>
                      </a:lnTo>
                      <a:lnTo>
                        <a:pt x="162" y="696"/>
                      </a:lnTo>
                      <a:lnTo>
                        <a:pt x="177" y="730"/>
                      </a:lnTo>
                      <a:lnTo>
                        <a:pt x="187" y="739"/>
                      </a:lnTo>
                      <a:lnTo>
                        <a:pt x="194" y="743"/>
                      </a:lnTo>
                      <a:lnTo>
                        <a:pt x="200" y="747"/>
                      </a:lnTo>
                      <a:lnTo>
                        <a:pt x="205" y="754"/>
                      </a:lnTo>
                      <a:lnTo>
                        <a:pt x="220" y="767"/>
                      </a:lnTo>
                      <a:lnTo>
                        <a:pt x="226" y="771"/>
                      </a:lnTo>
                      <a:lnTo>
                        <a:pt x="241" y="773"/>
                      </a:lnTo>
                      <a:lnTo>
                        <a:pt x="245" y="780"/>
                      </a:lnTo>
                      <a:lnTo>
                        <a:pt x="264" y="790"/>
                      </a:lnTo>
                      <a:lnTo>
                        <a:pt x="269" y="797"/>
                      </a:lnTo>
                      <a:lnTo>
                        <a:pt x="277" y="803"/>
                      </a:lnTo>
                      <a:lnTo>
                        <a:pt x="282" y="803"/>
                      </a:lnTo>
                      <a:lnTo>
                        <a:pt x="282" y="805"/>
                      </a:lnTo>
                      <a:lnTo>
                        <a:pt x="290" y="807"/>
                      </a:lnTo>
                      <a:lnTo>
                        <a:pt x="301" y="807"/>
                      </a:lnTo>
                      <a:lnTo>
                        <a:pt x="303" y="801"/>
                      </a:lnTo>
                      <a:lnTo>
                        <a:pt x="311" y="796"/>
                      </a:lnTo>
                      <a:lnTo>
                        <a:pt x="314" y="790"/>
                      </a:lnTo>
                      <a:lnTo>
                        <a:pt x="322" y="788"/>
                      </a:lnTo>
                      <a:lnTo>
                        <a:pt x="324" y="780"/>
                      </a:lnTo>
                      <a:lnTo>
                        <a:pt x="326" y="773"/>
                      </a:lnTo>
                      <a:lnTo>
                        <a:pt x="329" y="771"/>
                      </a:lnTo>
                      <a:lnTo>
                        <a:pt x="341" y="743"/>
                      </a:lnTo>
                      <a:lnTo>
                        <a:pt x="346" y="733"/>
                      </a:lnTo>
                      <a:lnTo>
                        <a:pt x="350" y="732"/>
                      </a:lnTo>
                      <a:lnTo>
                        <a:pt x="356" y="730"/>
                      </a:lnTo>
                      <a:lnTo>
                        <a:pt x="363" y="726"/>
                      </a:lnTo>
                      <a:lnTo>
                        <a:pt x="371" y="728"/>
                      </a:lnTo>
                      <a:lnTo>
                        <a:pt x="376" y="726"/>
                      </a:lnTo>
                      <a:lnTo>
                        <a:pt x="380" y="718"/>
                      </a:lnTo>
                      <a:lnTo>
                        <a:pt x="388" y="718"/>
                      </a:lnTo>
                      <a:lnTo>
                        <a:pt x="399" y="726"/>
                      </a:lnTo>
                      <a:lnTo>
                        <a:pt x="407" y="728"/>
                      </a:lnTo>
                      <a:lnTo>
                        <a:pt x="414" y="726"/>
                      </a:lnTo>
                      <a:lnTo>
                        <a:pt x="420" y="728"/>
                      </a:lnTo>
                      <a:lnTo>
                        <a:pt x="427" y="728"/>
                      </a:lnTo>
                      <a:lnTo>
                        <a:pt x="446" y="733"/>
                      </a:lnTo>
                      <a:lnTo>
                        <a:pt x="454" y="728"/>
                      </a:lnTo>
                      <a:lnTo>
                        <a:pt x="459" y="732"/>
                      </a:lnTo>
                      <a:lnTo>
                        <a:pt x="467" y="735"/>
                      </a:lnTo>
                      <a:lnTo>
                        <a:pt x="469" y="743"/>
                      </a:lnTo>
                      <a:lnTo>
                        <a:pt x="474" y="749"/>
                      </a:lnTo>
                      <a:lnTo>
                        <a:pt x="476" y="754"/>
                      </a:lnTo>
                      <a:lnTo>
                        <a:pt x="482" y="752"/>
                      </a:lnTo>
                      <a:lnTo>
                        <a:pt x="485" y="760"/>
                      </a:lnTo>
                      <a:lnTo>
                        <a:pt x="491" y="765"/>
                      </a:lnTo>
                      <a:lnTo>
                        <a:pt x="499" y="769"/>
                      </a:lnTo>
                      <a:lnTo>
                        <a:pt x="499" y="775"/>
                      </a:lnTo>
                      <a:lnTo>
                        <a:pt x="519" y="790"/>
                      </a:lnTo>
                      <a:lnTo>
                        <a:pt x="527" y="803"/>
                      </a:lnTo>
                      <a:lnTo>
                        <a:pt x="532" y="811"/>
                      </a:lnTo>
                      <a:lnTo>
                        <a:pt x="536" y="827"/>
                      </a:lnTo>
                      <a:lnTo>
                        <a:pt x="544" y="843"/>
                      </a:lnTo>
                      <a:lnTo>
                        <a:pt x="548" y="850"/>
                      </a:lnTo>
                      <a:lnTo>
                        <a:pt x="548" y="852"/>
                      </a:lnTo>
                      <a:lnTo>
                        <a:pt x="551" y="858"/>
                      </a:lnTo>
                      <a:lnTo>
                        <a:pt x="555" y="865"/>
                      </a:lnTo>
                      <a:lnTo>
                        <a:pt x="561" y="873"/>
                      </a:lnTo>
                      <a:lnTo>
                        <a:pt x="559" y="874"/>
                      </a:lnTo>
                      <a:lnTo>
                        <a:pt x="563" y="888"/>
                      </a:lnTo>
                      <a:lnTo>
                        <a:pt x="568" y="903"/>
                      </a:lnTo>
                      <a:lnTo>
                        <a:pt x="576" y="908"/>
                      </a:lnTo>
                      <a:lnTo>
                        <a:pt x="583" y="910"/>
                      </a:lnTo>
                      <a:lnTo>
                        <a:pt x="589" y="920"/>
                      </a:lnTo>
                      <a:lnTo>
                        <a:pt x="591" y="927"/>
                      </a:lnTo>
                      <a:lnTo>
                        <a:pt x="596" y="931"/>
                      </a:lnTo>
                      <a:lnTo>
                        <a:pt x="602" y="938"/>
                      </a:lnTo>
                      <a:lnTo>
                        <a:pt x="604" y="946"/>
                      </a:lnTo>
                      <a:lnTo>
                        <a:pt x="617" y="965"/>
                      </a:lnTo>
                      <a:lnTo>
                        <a:pt x="628" y="967"/>
                      </a:lnTo>
                      <a:lnTo>
                        <a:pt x="634" y="972"/>
                      </a:lnTo>
                      <a:lnTo>
                        <a:pt x="636" y="976"/>
                      </a:lnTo>
                      <a:lnTo>
                        <a:pt x="636" y="984"/>
                      </a:lnTo>
                      <a:lnTo>
                        <a:pt x="638" y="989"/>
                      </a:lnTo>
                      <a:lnTo>
                        <a:pt x="638" y="997"/>
                      </a:lnTo>
                      <a:lnTo>
                        <a:pt x="634" y="1004"/>
                      </a:lnTo>
                      <a:lnTo>
                        <a:pt x="641" y="1010"/>
                      </a:lnTo>
                      <a:lnTo>
                        <a:pt x="641" y="1015"/>
                      </a:lnTo>
                      <a:lnTo>
                        <a:pt x="640" y="1023"/>
                      </a:lnTo>
                      <a:lnTo>
                        <a:pt x="641" y="1030"/>
                      </a:lnTo>
                      <a:lnTo>
                        <a:pt x="647" y="1036"/>
                      </a:lnTo>
                      <a:lnTo>
                        <a:pt x="653" y="1049"/>
                      </a:lnTo>
                      <a:lnTo>
                        <a:pt x="658" y="1057"/>
                      </a:lnTo>
                      <a:lnTo>
                        <a:pt x="664" y="1072"/>
                      </a:lnTo>
                      <a:lnTo>
                        <a:pt x="666" y="1085"/>
                      </a:lnTo>
                      <a:lnTo>
                        <a:pt x="673" y="1093"/>
                      </a:lnTo>
                      <a:lnTo>
                        <a:pt x="672" y="1100"/>
                      </a:lnTo>
                      <a:lnTo>
                        <a:pt x="675" y="1102"/>
                      </a:lnTo>
                      <a:lnTo>
                        <a:pt x="690" y="1102"/>
                      </a:lnTo>
                      <a:lnTo>
                        <a:pt x="696" y="1106"/>
                      </a:lnTo>
                      <a:lnTo>
                        <a:pt x="700" y="1106"/>
                      </a:lnTo>
                      <a:lnTo>
                        <a:pt x="707" y="1109"/>
                      </a:lnTo>
                      <a:lnTo>
                        <a:pt x="711" y="1117"/>
                      </a:lnTo>
                      <a:lnTo>
                        <a:pt x="717" y="1119"/>
                      </a:lnTo>
                      <a:lnTo>
                        <a:pt x="722" y="1117"/>
                      </a:lnTo>
                      <a:lnTo>
                        <a:pt x="730" y="1121"/>
                      </a:lnTo>
                      <a:lnTo>
                        <a:pt x="737" y="1123"/>
                      </a:lnTo>
                      <a:lnTo>
                        <a:pt x="751" y="1134"/>
                      </a:lnTo>
                      <a:lnTo>
                        <a:pt x="756" y="1138"/>
                      </a:lnTo>
                      <a:lnTo>
                        <a:pt x="784" y="1140"/>
                      </a:lnTo>
                      <a:lnTo>
                        <a:pt x="799" y="1140"/>
                      </a:lnTo>
                      <a:lnTo>
                        <a:pt x="807" y="1141"/>
                      </a:lnTo>
                      <a:lnTo>
                        <a:pt x="813" y="1143"/>
                      </a:lnTo>
                      <a:lnTo>
                        <a:pt x="826" y="1156"/>
                      </a:lnTo>
                      <a:lnTo>
                        <a:pt x="828" y="1156"/>
                      </a:lnTo>
                      <a:lnTo>
                        <a:pt x="835" y="1162"/>
                      </a:lnTo>
                      <a:lnTo>
                        <a:pt x="843" y="1162"/>
                      </a:lnTo>
                      <a:lnTo>
                        <a:pt x="843" y="1155"/>
                      </a:lnTo>
                      <a:lnTo>
                        <a:pt x="860" y="1151"/>
                      </a:lnTo>
                      <a:lnTo>
                        <a:pt x="861" y="1149"/>
                      </a:lnTo>
                      <a:lnTo>
                        <a:pt x="861" y="1141"/>
                      </a:lnTo>
                      <a:lnTo>
                        <a:pt x="854" y="1149"/>
                      </a:lnTo>
                      <a:lnTo>
                        <a:pt x="856" y="1141"/>
                      </a:lnTo>
                      <a:lnTo>
                        <a:pt x="850" y="1149"/>
                      </a:lnTo>
                      <a:lnTo>
                        <a:pt x="845" y="1140"/>
                      </a:lnTo>
                      <a:lnTo>
                        <a:pt x="852" y="1140"/>
                      </a:lnTo>
                      <a:lnTo>
                        <a:pt x="846" y="1132"/>
                      </a:lnTo>
                      <a:lnTo>
                        <a:pt x="845" y="1119"/>
                      </a:lnTo>
                      <a:lnTo>
                        <a:pt x="833" y="1094"/>
                      </a:lnTo>
                      <a:lnTo>
                        <a:pt x="835" y="1089"/>
                      </a:lnTo>
                      <a:lnTo>
                        <a:pt x="829" y="1064"/>
                      </a:lnTo>
                      <a:lnTo>
                        <a:pt x="822" y="1057"/>
                      </a:lnTo>
                      <a:lnTo>
                        <a:pt x="822" y="1051"/>
                      </a:lnTo>
                      <a:lnTo>
                        <a:pt x="829" y="1053"/>
                      </a:lnTo>
                      <a:lnTo>
                        <a:pt x="822" y="1046"/>
                      </a:lnTo>
                      <a:lnTo>
                        <a:pt x="822" y="1038"/>
                      </a:lnTo>
                      <a:lnTo>
                        <a:pt x="829" y="1038"/>
                      </a:lnTo>
                      <a:lnTo>
                        <a:pt x="829" y="1030"/>
                      </a:lnTo>
                      <a:lnTo>
                        <a:pt x="833" y="1025"/>
                      </a:lnTo>
                      <a:lnTo>
                        <a:pt x="833" y="1017"/>
                      </a:lnTo>
                      <a:lnTo>
                        <a:pt x="835" y="1010"/>
                      </a:lnTo>
                      <a:lnTo>
                        <a:pt x="822" y="1014"/>
                      </a:lnTo>
                      <a:lnTo>
                        <a:pt x="809" y="1010"/>
                      </a:lnTo>
                      <a:lnTo>
                        <a:pt x="809" y="1002"/>
                      </a:lnTo>
                      <a:lnTo>
                        <a:pt x="805" y="999"/>
                      </a:lnTo>
                      <a:lnTo>
                        <a:pt x="801" y="991"/>
                      </a:lnTo>
                      <a:lnTo>
                        <a:pt x="809" y="997"/>
                      </a:lnTo>
                      <a:lnTo>
                        <a:pt x="814" y="1002"/>
                      </a:lnTo>
                      <a:lnTo>
                        <a:pt x="820" y="1002"/>
                      </a:lnTo>
                      <a:lnTo>
                        <a:pt x="826" y="1000"/>
                      </a:lnTo>
                      <a:lnTo>
                        <a:pt x="831" y="1002"/>
                      </a:lnTo>
                      <a:lnTo>
                        <a:pt x="826" y="1008"/>
                      </a:lnTo>
                      <a:lnTo>
                        <a:pt x="835" y="1004"/>
                      </a:lnTo>
                      <a:lnTo>
                        <a:pt x="848" y="970"/>
                      </a:lnTo>
                      <a:lnTo>
                        <a:pt x="846" y="963"/>
                      </a:lnTo>
                      <a:lnTo>
                        <a:pt x="845" y="961"/>
                      </a:lnTo>
                      <a:lnTo>
                        <a:pt x="839" y="955"/>
                      </a:lnTo>
                      <a:lnTo>
                        <a:pt x="839" y="950"/>
                      </a:lnTo>
                      <a:lnTo>
                        <a:pt x="831" y="952"/>
                      </a:lnTo>
                      <a:lnTo>
                        <a:pt x="828" y="950"/>
                      </a:lnTo>
                      <a:lnTo>
                        <a:pt x="835" y="946"/>
                      </a:lnTo>
                      <a:lnTo>
                        <a:pt x="850" y="946"/>
                      </a:lnTo>
                      <a:lnTo>
                        <a:pt x="856" y="952"/>
                      </a:lnTo>
                      <a:lnTo>
                        <a:pt x="869" y="933"/>
                      </a:lnTo>
                      <a:lnTo>
                        <a:pt x="873" y="927"/>
                      </a:lnTo>
                      <a:lnTo>
                        <a:pt x="873" y="920"/>
                      </a:lnTo>
                      <a:lnTo>
                        <a:pt x="867" y="925"/>
                      </a:lnTo>
                      <a:lnTo>
                        <a:pt x="863" y="931"/>
                      </a:lnTo>
                      <a:lnTo>
                        <a:pt x="858" y="925"/>
                      </a:lnTo>
                      <a:lnTo>
                        <a:pt x="861" y="920"/>
                      </a:lnTo>
                      <a:lnTo>
                        <a:pt x="860" y="916"/>
                      </a:lnTo>
                      <a:lnTo>
                        <a:pt x="867" y="916"/>
                      </a:lnTo>
                      <a:lnTo>
                        <a:pt x="873" y="912"/>
                      </a:lnTo>
                      <a:lnTo>
                        <a:pt x="875" y="918"/>
                      </a:lnTo>
                      <a:lnTo>
                        <a:pt x="882" y="912"/>
                      </a:lnTo>
                      <a:lnTo>
                        <a:pt x="884" y="905"/>
                      </a:lnTo>
                      <a:lnTo>
                        <a:pt x="884" y="912"/>
                      </a:lnTo>
                      <a:lnTo>
                        <a:pt x="882" y="918"/>
                      </a:lnTo>
                      <a:lnTo>
                        <a:pt x="888" y="916"/>
                      </a:lnTo>
                      <a:lnTo>
                        <a:pt x="895" y="906"/>
                      </a:lnTo>
                      <a:lnTo>
                        <a:pt x="895" y="899"/>
                      </a:lnTo>
                      <a:lnTo>
                        <a:pt x="893" y="891"/>
                      </a:lnTo>
                      <a:lnTo>
                        <a:pt x="895" y="884"/>
                      </a:lnTo>
                      <a:lnTo>
                        <a:pt x="895" y="882"/>
                      </a:lnTo>
                      <a:lnTo>
                        <a:pt x="905" y="895"/>
                      </a:lnTo>
                      <a:lnTo>
                        <a:pt x="910" y="897"/>
                      </a:lnTo>
                      <a:lnTo>
                        <a:pt x="931" y="886"/>
                      </a:lnTo>
                      <a:lnTo>
                        <a:pt x="933" y="884"/>
                      </a:lnTo>
                      <a:lnTo>
                        <a:pt x="925" y="880"/>
                      </a:lnTo>
                      <a:lnTo>
                        <a:pt x="918" y="882"/>
                      </a:lnTo>
                      <a:lnTo>
                        <a:pt x="923" y="874"/>
                      </a:lnTo>
                      <a:lnTo>
                        <a:pt x="916" y="871"/>
                      </a:lnTo>
                      <a:lnTo>
                        <a:pt x="908" y="858"/>
                      </a:lnTo>
                      <a:lnTo>
                        <a:pt x="916" y="856"/>
                      </a:lnTo>
                      <a:lnTo>
                        <a:pt x="918" y="861"/>
                      </a:lnTo>
                      <a:lnTo>
                        <a:pt x="927" y="869"/>
                      </a:lnTo>
                      <a:lnTo>
                        <a:pt x="935" y="867"/>
                      </a:lnTo>
                      <a:lnTo>
                        <a:pt x="929" y="854"/>
                      </a:lnTo>
                      <a:lnTo>
                        <a:pt x="929" y="852"/>
                      </a:lnTo>
                      <a:lnTo>
                        <a:pt x="935" y="859"/>
                      </a:lnTo>
                      <a:lnTo>
                        <a:pt x="940" y="863"/>
                      </a:lnTo>
                      <a:lnTo>
                        <a:pt x="948" y="859"/>
                      </a:lnTo>
                      <a:lnTo>
                        <a:pt x="950" y="865"/>
                      </a:lnTo>
                      <a:lnTo>
                        <a:pt x="957" y="865"/>
                      </a:lnTo>
                      <a:lnTo>
                        <a:pt x="954" y="869"/>
                      </a:lnTo>
                      <a:lnTo>
                        <a:pt x="967" y="863"/>
                      </a:lnTo>
                      <a:lnTo>
                        <a:pt x="965" y="871"/>
                      </a:lnTo>
                      <a:lnTo>
                        <a:pt x="952" y="878"/>
                      </a:lnTo>
                      <a:lnTo>
                        <a:pt x="950" y="880"/>
                      </a:lnTo>
                      <a:lnTo>
                        <a:pt x="970" y="869"/>
                      </a:lnTo>
                      <a:lnTo>
                        <a:pt x="985" y="863"/>
                      </a:lnTo>
                      <a:lnTo>
                        <a:pt x="993" y="858"/>
                      </a:lnTo>
                      <a:lnTo>
                        <a:pt x="985" y="859"/>
                      </a:lnTo>
                      <a:lnTo>
                        <a:pt x="978" y="863"/>
                      </a:lnTo>
                      <a:lnTo>
                        <a:pt x="978" y="858"/>
                      </a:lnTo>
                      <a:lnTo>
                        <a:pt x="991" y="852"/>
                      </a:lnTo>
                      <a:lnTo>
                        <a:pt x="1004" y="852"/>
                      </a:lnTo>
                      <a:lnTo>
                        <a:pt x="1017" y="843"/>
                      </a:lnTo>
                      <a:lnTo>
                        <a:pt x="1029" y="837"/>
                      </a:lnTo>
                      <a:lnTo>
                        <a:pt x="1034" y="833"/>
                      </a:lnTo>
                      <a:lnTo>
                        <a:pt x="1048" y="820"/>
                      </a:lnTo>
                      <a:lnTo>
                        <a:pt x="1049" y="807"/>
                      </a:lnTo>
                      <a:lnTo>
                        <a:pt x="1061" y="799"/>
                      </a:lnTo>
                      <a:lnTo>
                        <a:pt x="1064" y="794"/>
                      </a:lnTo>
                      <a:lnTo>
                        <a:pt x="1072" y="790"/>
                      </a:lnTo>
                      <a:lnTo>
                        <a:pt x="1076" y="780"/>
                      </a:lnTo>
                      <a:lnTo>
                        <a:pt x="1068" y="779"/>
                      </a:lnTo>
                      <a:lnTo>
                        <a:pt x="1068" y="769"/>
                      </a:lnTo>
                      <a:lnTo>
                        <a:pt x="1061" y="764"/>
                      </a:lnTo>
                      <a:lnTo>
                        <a:pt x="1063" y="756"/>
                      </a:lnTo>
                      <a:lnTo>
                        <a:pt x="1059" y="749"/>
                      </a:lnTo>
                      <a:lnTo>
                        <a:pt x="1063" y="747"/>
                      </a:lnTo>
                      <a:lnTo>
                        <a:pt x="1072" y="752"/>
                      </a:lnTo>
                      <a:lnTo>
                        <a:pt x="1076" y="745"/>
                      </a:lnTo>
                      <a:lnTo>
                        <a:pt x="1081" y="741"/>
                      </a:lnTo>
                      <a:lnTo>
                        <a:pt x="1089" y="741"/>
                      </a:lnTo>
                      <a:lnTo>
                        <a:pt x="1089" y="752"/>
                      </a:lnTo>
                      <a:lnTo>
                        <a:pt x="1083" y="767"/>
                      </a:lnTo>
                      <a:lnTo>
                        <a:pt x="1098" y="762"/>
                      </a:lnTo>
                      <a:lnTo>
                        <a:pt x="1111" y="762"/>
                      </a:lnTo>
                      <a:lnTo>
                        <a:pt x="1110" y="765"/>
                      </a:lnTo>
                      <a:lnTo>
                        <a:pt x="1102" y="765"/>
                      </a:lnTo>
                      <a:lnTo>
                        <a:pt x="1087" y="777"/>
                      </a:lnTo>
                      <a:lnTo>
                        <a:pt x="1083" y="784"/>
                      </a:lnTo>
                      <a:lnTo>
                        <a:pt x="1085" y="784"/>
                      </a:lnTo>
                      <a:lnTo>
                        <a:pt x="1093" y="777"/>
                      </a:lnTo>
                      <a:lnTo>
                        <a:pt x="1100" y="773"/>
                      </a:lnTo>
                      <a:lnTo>
                        <a:pt x="1106" y="769"/>
                      </a:lnTo>
                      <a:lnTo>
                        <a:pt x="1126" y="760"/>
                      </a:lnTo>
                      <a:lnTo>
                        <a:pt x="1149" y="749"/>
                      </a:lnTo>
                      <a:lnTo>
                        <a:pt x="1170" y="747"/>
                      </a:lnTo>
                      <a:lnTo>
                        <a:pt x="1158" y="733"/>
                      </a:lnTo>
                      <a:lnTo>
                        <a:pt x="1168" y="718"/>
                      </a:lnTo>
                      <a:lnTo>
                        <a:pt x="1173" y="713"/>
                      </a:lnTo>
                      <a:lnTo>
                        <a:pt x="1173" y="713"/>
                      </a:lnTo>
                      <a:lnTo>
                        <a:pt x="1181" y="70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6" name="Freeform 37"/>
                <p:cNvSpPr>
                  <a:spLocks/>
                </p:cNvSpPr>
                <p:nvPr/>
              </p:nvSpPr>
              <p:spPr bwMode="auto">
                <a:xfrm>
                  <a:off x="3099948" y="3582312"/>
                  <a:ext cx="24978" cy="54939"/>
                </a:xfrm>
                <a:custGeom>
                  <a:avLst/>
                  <a:gdLst>
                    <a:gd name="T0" fmla="*/ 26 w 26"/>
                    <a:gd name="T1" fmla="*/ 0 h 63"/>
                    <a:gd name="T2" fmla="*/ 19 w 26"/>
                    <a:gd name="T3" fmla="*/ 15 h 63"/>
                    <a:gd name="T4" fmla="*/ 15 w 26"/>
                    <a:gd name="T5" fmla="*/ 20 h 63"/>
                    <a:gd name="T6" fmla="*/ 6 w 26"/>
                    <a:gd name="T7" fmla="*/ 37 h 63"/>
                    <a:gd name="T8" fmla="*/ 0 w 26"/>
                    <a:gd name="T9" fmla="*/ 50 h 63"/>
                    <a:gd name="T10" fmla="*/ 0 w 26"/>
                    <a:gd name="T11" fmla="*/ 63 h 63"/>
                    <a:gd name="T12" fmla="*/ 7 w 26"/>
                    <a:gd name="T13" fmla="*/ 43 h 63"/>
                    <a:gd name="T14" fmla="*/ 13 w 26"/>
                    <a:gd name="T15" fmla="*/ 30 h 63"/>
                    <a:gd name="T16" fmla="*/ 26 w 26"/>
                    <a:gd name="T17" fmla="*/ 7 h 63"/>
                    <a:gd name="T18" fmla="*/ 26 w 26"/>
                    <a:gd name="T1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" h="63">
                      <a:moveTo>
                        <a:pt x="26" y="0"/>
                      </a:moveTo>
                      <a:lnTo>
                        <a:pt x="19" y="15"/>
                      </a:lnTo>
                      <a:lnTo>
                        <a:pt x="15" y="20"/>
                      </a:lnTo>
                      <a:lnTo>
                        <a:pt x="6" y="37"/>
                      </a:lnTo>
                      <a:lnTo>
                        <a:pt x="0" y="50"/>
                      </a:lnTo>
                      <a:lnTo>
                        <a:pt x="0" y="63"/>
                      </a:lnTo>
                      <a:lnTo>
                        <a:pt x="7" y="43"/>
                      </a:lnTo>
                      <a:lnTo>
                        <a:pt x="13" y="30"/>
                      </a:lnTo>
                      <a:lnTo>
                        <a:pt x="26" y="7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7" name="Freeform 38"/>
                <p:cNvSpPr>
                  <a:spLocks/>
                </p:cNvSpPr>
                <p:nvPr/>
              </p:nvSpPr>
              <p:spPr bwMode="auto">
                <a:xfrm>
                  <a:off x="3099948" y="3582312"/>
                  <a:ext cx="24978" cy="54939"/>
                </a:xfrm>
                <a:custGeom>
                  <a:avLst/>
                  <a:gdLst>
                    <a:gd name="T0" fmla="*/ 26 w 26"/>
                    <a:gd name="T1" fmla="*/ 0 h 63"/>
                    <a:gd name="T2" fmla="*/ 19 w 26"/>
                    <a:gd name="T3" fmla="*/ 15 h 63"/>
                    <a:gd name="T4" fmla="*/ 15 w 26"/>
                    <a:gd name="T5" fmla="*/ 20 h 63"/>
                    <a:gd name="T6" fmla="*/ 6 w 26"/>
                    <a:gd name="T7" fmla="*/ 37 h 63"/>
                    <a:gd name="T8" fmla="*/ 0 w 26"/>
                    <a:gd name="T9" fmla="*/ 50 h 63"/>
                    <a:gd name="T10" fmla="*/ 0 w 26"/>
                    <a:gd name="T11" fmla="*/ 63 h 63"/>
                    <a:gd name="T12" fmla="*/ 7 w 26"/>
                    <a:gd name="T13" fmla="*/ 43 h 63"/>
                    <a:gd name="T14" fmla="*/ 13 w 26"/>
                    <a:gd name="T15" fmla="*/ 30 h 63"/>
                    <a:gd name="T16" fmla="*/ 26 w 26"/>
                    <a:gd name="T17" fmla="*/ 7 h 63"/>
                    <a:gd name="T18" fmla="*/ 26 w 26"/>
                    <a:gd name="T1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" h="63">
                      <a:moveTo>
                        <a:pt x="26" y="0"/>
                      </a:moveTo>
                      <a:lnTo>
                        <a:pt x="19" y="15"/>
                      </a:lnTo>
                      <a:lnTo>
                        <a:pt x="15" y="20"/>
                      </a:lnTo>
                      <a:lnTo>
                        <a:pt x="6" y="37"/>
                      </a:lnTo>
                      <a:lnTo>
                        <a:pt x="0" y="50"/>
                      </a:lnTo>
                      <a:lnTo>
                        <a:pt x="0" y="63"/>
                      </a:lnTo>
                      <a:lnTo>
                        <a:pt x="7" y="43"/>
                      </a:lnTo>
                      <a:lnTo>
                        <a:pt x="13" y="30"/>
                      </a:lnTo>
                      <a:lnTo>
                        <a:pt x="26" y="7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8" name="Freeform 39"/>
                <p:cNvSpPr>
                  <a:spLocks/>
                </p:cNvSpPr>
                <p:nvPr/>
              </p:nvSpPr>
              <p:spPr bwMode="auto">
                <a:xfrm>
                  <a:off x="3309379" y="3437553"/>
                  <a:ext cx="24978" cy="21801"/>
                </a:xfrm>
                <a:custGeom>
                  <a:avLst/>
                  <a:gdLst>
                    <a:gd name="T0" fmla="*/ 26 w 26"/>
                    <a:gd name="T1" fmla="*/ 0 h 25"/>
                    <a:gd name="T2" fmla="*/ 19 w 26"/>
                    <a:gd name="T3" fmla="*/ 6 h 25"/>
                    <a:gd name="T4" fmla="*/ 9 w 26"/>
                    <a:gd name="T5" fmla="*/ 15 h 25"/>
                    <a:gd name="T6" fmla="*/ 4 w 26"/>
                    <a:gd name="T7" fmla="*/ 19 h 25"/>
                    <a:gd name="T8" fmla="*/ 0 w 26"/>
                    <a:gd name="T9" fmla="*/ 25 h 25"/>
                    <a:gd name="T10" fmla="*/ 21 w 26"/>
                    <a:gd name="T11" fmla="*/ 8 h 25"/>
                    <a:gd name="T12" fmla="*/ 26 w 26"/>
                    <a:gd name="T13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6" h="25">
                      <a:moveTo>
                        <a:pt x="26" y="0"/>
                      </a:moveTo>
                      <a:lnTo>
                        <a:pt x="19" y="6"/>
                      </a:lnTo>
                      <a:lnTo>
                        <a:pt x="9" y="15"/>
                      </a:lnTo>
                      <a:lnTo>
                        <a:pt x="4" y="19"/>
                      </a:lnTo>
                      <a:lnTo>
                        <a:pt x="0" y="25"/>
                      </a:lnTo>
                      <a:lnTo>
                        <a:pt x="21" y="8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9" name="Freeform 40"/>
                <p:cNvSpPr>
                  <a:spLocks/>
                </p:cNvSpPr>
                <p:nvPr/>
              </p:nvSpPr>
              <p:spPr bwMode="auto">
                <a:xfrm>
                  <a:off x="3309379" y="3437553"/>
                  <a:ext cx="24978" cy="21801"/>
                </a:xfrm>
                <a:custGeom>
                  <a:avLst/>
                  <a:gdLst>
                    <a:gd name="T0" fmla="*/ 26 w 26"/>
                    <a:gd name="T1" fmla="*/ 0 h 25"/>
                    <a:gd name="T2" fmla="*/ 19 w 26"/>
                    <a:gd name="T3" fmla="*/ 6 h 25"/>
                    <a:gd name="T4" fmla="*/ 9 w 26"/>
                    <a:gd name="T5" fmla="*/ 15 h 25"/>
                    <a:gd name="T6" fmla="*/ 4 w 26"/>
                    <a:gd name="T7" fmla="*/ 19 h 25"/>
                    <a:gd name="T8" fmla="*/ 0 w 26"/>
                    <a:gd name="T9" fmla="*/ 25 h 25"/>
                    <a:gd name="T10" fmla="*/ 21 w 26"/>
                    <a:gd name="T11" fmla="*/ 8 h 25"/>
                    <a:gd name="T12" fmla="*/ 26 w 26"/>
                    <a:gd name="T13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6" h="25">
                      <a:moveTo>
                        <a:pt x="26" y="0"/>
                      </a:moveTo>
                      <a:lnTo>
                        <a:pt x="19" y="6"/>
                      </a:lnTo>
                      <a:lnTo>
                        <a:pt x="9" y="15"/>
                      </a:lnTo>
                      <a:lnTo>
                        <a:pt x="4" y="19"/>
                      </a:lnTo>
                      <a:lnTo>
                        <a:pt x="0" y="25"/>
                      </a:lnTo>
                      <a:lnTo>
                        <a:pt x="21" y="8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0" name="Freeform 41"/>
                <p:cNvSpPr>
                  <a:spLocks/>
                </p:cNvSpPr>
                <p:nvPr/>
              </p:nvSpPr>
              <p:spPr bwMode="auto">
                <a:xfrm>
                  <a:off x="3135494" y="3554407"/>
                  <a:ext cx="15371" cy="19185"/>
                </a:xfrm>
                <a:custGeom>
                  <a:avLst/>
                  <a:gdLst>
                    <a:gd name="T0" fmla="*/ 6 w 16"/>
                    <a:gd name="T1" fmla="*/ 7 h 22"/>
                    <a:gd name="T2" fmla="*/ 4 w 16"/>
                    <a:gd name="T3" fmla="*/ 13 h 22"/>
                    <a:gd name="T4" fmla="*/ 0 w 16"/>
                    <a:gd name="T5" fmla="*/ 20 h 22"/>
                    <a:gd name="T6" fmla="*/ 0 w 16"/>
                    <a:gd name="T7" fmla="*/ 22 h 22"/>
                    <a:gd name="T8" fmla="*/ 12 w 16"/>
                    <a:gd name="T9" fmla="*/ 9 h 22"/>
                    <a:gd name="T10" fmla="*/ 16 w 16"/>
                    <a:gd name="T11" fmla="*/ 1 h 22"/>
                    <a:gd name="T12" fmla="*/ 12 w 16"/>
                    <a:gd name="T13" fmla="*/ 0 h 22"/>
                    <a:gd name="T14" fmla="*/ 6 w 16"/>
                    <a:gd name="T15" fmla="*/ 7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" h="22">
                      <a:moveTo>
                        <a:pt x="6" y="7"/>
                      </a:moveTo>
                      <a:lnTo>
                        <a:pt x="4" y="13"/>
                      </a:lnTo>
                      <a:lnTo>
                        <a:pt x="0" y="20"/>
                      </a:lnTo>
                      <a:lnTo>
                        <a:pt x="0" y="22"/>
                      </a:lnTo>
                      <a:lnTo>
                        <a:pt x="12" y="9"/>
                      </a:lnTo>
                      <a:lnTo>
                        <a:pt x="16" y="1"/>
                      </a:lnTo>
                      <a:lnTo>
                        <a:pt x="12" y="0"/>
                      </a:lnTo>
                      <a:lnTo>
                        <a:pt x="6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1" name="Freeform 42"/>
                <p:cNvSpPr>
                  <a:spLocks/>
                </p:cNvSpPr>
                <p:nvPr/>
              </p:nvSpPr>
              <p:spPr bwMode="auto">
                <a:xfrm>
                  <a:off x="3135494" y="3554407"/>
                  <a:ext cx="15371" cy="19185"/>
                </a:xfrm>
                <a:custGeom>
                  <a:avLst/>
                  <a:gdLst>
                    <a:gd name="T0" fmla="*/ 6 w 16"/>
                    <a:gd name="T1" fmla="*/ 7 h 22"/>
                    <a:gd name="T2" fmla="*/ 4 w 16"/>
                    <a:gd name="T3" fmla="*/ 13 h 22"/>
                    <a:gd name="T4" fmla="*/ 0 w 16"/>
                    <a:gd name="T5" fmla="*/ 20 h 22"/>
                    <a:gd name="T6" fmla="*/ 0 w 16"/>
                    <a:gd name="T7" fmla="*/ 22 h 22"/>
                    <a:gd name="T8" fmla="*/ 12 w 16"/>
                    <a:gd name="T9" fmla="*/ 9 h 22"/>
                    <a:gd name="T10" fmla="*/ 16 w 16"/>
                    <a:gd name="T11" fmla="*/ 1 h 22"/>
                    <a:gd name="T12" fmla="*/ 12 w 16"/>
                    <a:gd name="T13" fmla="*/ 0 h 22"/>
                    <a:gd name="T14" fmla="*/ 6 w 16"/>
                    <a:gd name="T15" fmla="*/ 7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" h="22">
                      <a:moveTo>
                        <a:pt x="6" y="7"/>
                      </a:moveTo>
                      <a:lnTo>
                        <a:pt x="4" y="13"/>
                      </a:lnTo>
                      <a:lnTo>
                        <a:pt x="0" y="20"/>
                      </a:lnTo>
                      <a:lnTo>
                        <a:pt x="0" y="22"/>
                      </a:lnTo>
                      <a:lnTo>
                        <a:pt x="12" y="9"/>
                      </a:lnTo>
                      <a:lnTo>
                        <a:pt x="16" y="1"/>
                      </a:lnTo>
                      <a:lnTo>
                        <a:pt x="12" y="0"/>
                      </a:lnTo>
                      <a:lnTo>
                        <a:pt x="6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2" name="Freeform 43"/>
                <p:cNvSpPr>
                  <a:spLocks/>
                </p:cNvSpPr>
                <p:nvPr/>
              </p:nvSpPr>
              <p:spPr bwMode="auto">
                <a:xfrm>
                  <a:off x="3153747" y="3528245"/>
                  <a:ext cx="36506" cy="26161"/>
                </a:xfrm>
                <a:custGeom>
                  <a:avLst/>
                  <a:gdLst>
                    <a:gd name="T0" fmla="*/ 28 w 38"/>
                    <a:gd name="T1" fmla="*/ 7 h 30"/>
                    <a:gd name="T2" fmla="*/ 15 w 38"/>
                    <a:gd name="T3" fmla="*/ 15 h 30"/>
                    <a:gd name="T4" fmla="*/ 10 w 38"/>
                    <a:gd name="T5" fmla="*/ 20 h 30"/>
                    <a:gd name="T6" fmla="*/ 2 w 38"/>
                    <a:gd name="T7" fmla="*/ 22 h 30"/>
                    <a:gd name="T8" fmla="*/ 0 w 38"/>
                    <a:gd name="T9" fmla="*/ 22 h 30"/>
                    <a:gd name="T10" fmla="*/ 2 w 38"/>
                    <a:gd name="T11" fmla="*/ 30 h 30"/>
                    <a:gd name="T12" fmla="*/ 23 w 38"/>
                    <a:gd name="T13" fmla="*/ 15 h 30"/>
                    <a:gd name="T14" fmla="*/ 36 w 38"/>
                    <a:gd name="T15" fmla="*/ 7 h 30"/>
                    <a:gd name="T16" fmla="*/ 38 w 38"/>
                    <a:gd name="T17" fmla="*/ 1 h 30"/>
                    <a:gd name="T18" fmla="*/ 36 w 38"/>
                    <a:gd name="T19" fmla="*/ 0 h 30"/>
                    <a:gd name="T20" fmla="*/ 28 w 38"/>
                    <a:gd name="T21" fmla="*/ 7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8" h="30">
                      <a:moveTo>
                        <a:pt x="28" y="7"/>
                      </a:moveTo>
                      <a:lnTo>
                        <a:pt x="15" y="15"/>
                      </a:lnTo>
                      <a:lnTo>
                        <a:pt x="10" y="20"/>
                      </a:lnTo>
                      <a:lnTo>
                        <a:pt x="2" y="22"/>
                      </a:lnTo>
                      <a:lnTo>
                        <a:pt x="0" y="22"/>
                      </a:lnTo>
                      <a:lnTo>
                        <a:pt x="2" y="30"/>
                      </a:lnTo>
                      <a:lnTo>
                        <a:pt x="23" y="15"/>
                      </a:lnTo>
                      <a:lnTo>
                        <a:pt x="36" y="7"/>
                      </a:lnTo>
                      <a:lnTo>
                        <a:pt x="38" y="1"/>
                      </a:lnTo>
                      <a:lnTo>
                        <a:pt x="36" y="0"/>
                      </a:lnTo>
                      <a:lnTo>
                        <a:pt x="28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3" name="Freeform 44"/>
                <p:cNvSpPr>
                  <a:spLocks/>
                </p:cNvSpPr>
                <p:nvPr/>
              </p:nvSpPr>
              <p:spPr bwMode="auto">
                <a:xfrm>
                  <a:off x="3153747" y="3528245"/>
                  <a:ext cx="36506" cy="26161"/>
                </a:xfrm>
                <a:custGeom>
                  <a:avLst/>
                  <a:gdLst>
                    <a:gd name="T0" fmla="*/ 28 w 38"/>
                    <a:gd name="T1" fmla="*/ 7 h 30"/>
                    <a:gd name="T2" fmla="*/ 15 w 38"/>
                    <a:gd name="T3" fmla="*/ 15 h 30"/>
                    <a:gd name="T4" fmla="*/ 10 w 38"/>
                    <a:gd name="T5" fmla="*/ 20 h 30"/>
                    <a:gd name="T6" fmla="*/ 2 w 38"/>
                    <a:gd name="T7" fmla="*/ 22 h 30"/>
                    <a:gd name="T8" fmla="*/ 0 w 38"/>
                    <a:gd name="T9" fmla="*/ 22 h 30"/>
                    <a:gd name="T10" fmla="*/ 2 w 38"/>
                    <a:gd name="T11" fmla="*/ 30 h 30"/>
                    <a:gd name="T12" fmla="*/ 23 w 38"/>
                    <a:gd name="T13" fmla="*/ 15 h 30"/>
                    <a:gd name="T14" fmla="*/ 36 w 38"/>
                    <a:gd name="T15" fmla="*/ 7 h 30"/>
                    <a:gd name="T16" fmla="*/ 38 w 38"/>
                    <a:gd name="T17" fmla="*/ 1 h 30"/>
                    <a:gd name="T18" fmla="*/ 36 w 38"/>
                    <a:gd name="T19" fmla="*/ 0 h 30"/>
                    <a:gd name="T20" fmla="*/ 28 w 38"/>
                    <a:gd name="T21" fmla="*/ 7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8" h="30">
                      <a:moveTo>
                        <a:pt x="28" y="7"/>
                      </a:moveTo>
                      <a:lnTo>
                        <a:pt x="15" y="15"/>
                      </a:lnTo>
                      <a:lnTo>
                        <a:pt x="10" y="20"/>
                      </a:lnTo>
                      <a:lnTo>
                        <a:pt x="2" y="22"/>
                      </a:lnTo>
                      <a:lnTo>
                        <a:pt x="0" y="22"/>
                      </a:lnTo>
                      <a:lnTo>
                        <a:pt x="2" y="30"/>
                      </a:lnTo>
                      <a:lnTo>
                        <a:pt x="23" y="15"/>
                      </a:lnTo>
                      <a:lnTo>
                        <a:pt x="36" y="7"/>
                      </a:lnTo>
                      <a:lnTo>
                        <a:pt x="38" y="1"/>
                      </a:lnTo>
                      <a:lnTo>
                        <a:pt x="36" y="0"/>
                      </a:lnTo>
                      <a:lnTo>
                        <a:pt x="28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sp>
            <p:nvSpPr>
              <p:cNvPr id="30" name="Freeform 53"/>
              <p:cNvSpPr>
                <a:spLocks/>
              </p:cNvSpPr>
              <p:nvPr/>
            </p:nvSpPr>
            <p:spPr bwMode="auto">
              <a:xfrm>
                <a:off x="4199938" y="3337269"/>
                <a:ext cx="33624" cy="18313"/>
              </a:xfrm>
              <a:custGeom>
                <a:avLst/>
                <a:gdLst>
                  <a:gd name="T0" fmla="*/ 17 w 35"/>
                  <a:gd name="T1" fmla="*/ 15 h 21"/>
                  <a:gd name="T2" fmla="*/ 30 w 35"/>
                  <a:gd name="T3" fmla="*/ 6 h 21"/>
                  <a:gd name="T4" fmla="*/ 35 w 35"/>
                  <a:gd name="T5" fmla="*/ 0 h 21"/>
                  <a:gd name="T6" fmla="*/ 28 w 35"/>
                  <a:gd name="T7" fmla="*/ 6 h 21"/>
                  <a:gd name="T8" fmla="*/ 28 w 35"/>
                  <a:gd name="T9" fmla="*/ 8 h 21"/>
                  <a:gd name="T10" fmla="*/ 20 w 35"/>
                  <a:gd name="T11" fmla="*/ 12 h 21"/>
                  <a:gd name="T12" fmla="*/ 15 w 35"/>
                  <a:gd name="T13" fmla="*/ 15 h 21"/>
                  <a:gd name="T14" fmla="*/ 7 w 35"/>
                  <a:gd name="T15" fmla="*/ 19 h 21"/>
                  <a:gd name="T16" fmla="*/ 0 w 35"/>
                  <a:gd name="T17" fmla="*/ 19 h 21"/>
                  <a:gd name="T18" fmla="*/ 5 w 35"/>
                  <a:gd name="T19" fmla="*/ 21 h 21"/>
                  <a:gd name="T20" fmla="*/ 13 w 35"/>
                  <a:gd name="T21" fmla="*/ 17 h 21"/>
                  <a:gd name="T22" fmla="*/ 17 w 35"/>
                  <a:gd name="T23" fmla="*/ 1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" h="21">
                    <a:moveTo>
                      <a:pt x="17" y="15"/>
                    </a:moveTo>
                    <a:lnTo>
                      <a:pt x="30" y="6"/>
                    </a:lnTo>
                    <a:lnTo>
                      <a:pt x="35" y="0"/>
                    </a:lnTo>
                    <a:lnTo>
                      <a:pt x="28" y="6"/>
                    </a:lnTo>
                    <a:lnTo>
                      <a:pt x="28" y="8"/>
                    </a:lnTo>
                    <a:lnTo>
                      <a:pt x="20" y="12"/>
                    </a:lnTo>
                    <a:lnTo>
                      <a:pt x="15" y="15"/>
                    </a:lnTo>
                    <a:lnTo>
                      <a:pt x="7" y="19"/>
                    </a:lnTo>
                    <a:lnTo>
                      <a:pt x="0" y="19"/>
                    </a:lnTo>
                    <a:lnTo>
                      <a:pt x="5" y="21"/>
                    </a:lnTo>
                    <a:lnTo>
                      <a:pt x="13" y="17"/>
                    </a:lnTo>
                    <a:lnTo>
                      <a:pt x="17" y="1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" name="Freeform 54"/>
              <p:cNvSpPr>
                <a:spLocks/>
              </p:cNvSpPr>
              <p:nvPr/>
            </p:nvSpPr>
            <p:spPr bwMode="auto">
              <a:xfrm>
                <a:off x="4199938" y="3337269"/>
                <a:ext cx="33624" cy="18313"/>
              </a:xfrm>
              <a:custGeom>
                <a:avLst/>
                <a:gdLst>
                  <a:gd name="T0" fmla="*/ 17 w 35"/>
                  <a:gd name="T1" fmla="*/ 15 h 21"/>
                  <a:gd name="T2" fmla="*/ 30 w 35"/>
                  <a:gd name="T3" fmla="*/ 6 h 21"/>
                  <a:gd name="T4" fmla="*/ 35 w 35"/>
                  <a:gd name="T5" fmla="*/ 0 h 21"/>
                  <a:gd name="T6" fmla="*/ 28 w 35"/>
                  <a:gd name="T7" fmla="*/ 6 h 21"/>
                  <a:gd name="T8" fmla="*/ 28 w 35"/>
                  <a:gd name="T9" fmla="*/ 8 h 21"/>
                  <a:gd name="T10" fmla="*/ 20 w 35"/>
                  <a:gd name="T11" fmla="*/ 12 h 21"/>
                  <a:gd name="T12" fmla="*/ 15 w 35"/>
                  <a:gd name="T13" fmla="*/ 15 h 21"/>
                  <a:gd name="T14" fmla="*/ 7 w 35"/>
                  <a:gd name="T15" fmla="*/ 19 h 21"/>
                  <a:gd name="T16" fmla="*/ 0 w 35"/>
                  <a:gd name="T17" fmla="*/ 19 h 21"/>
                  <a:gd name="T18" fmla="*/ 5 w 35"/>
                  <a:gd name="T19" fmla="*/ 21 h 21"/>
                  <a:gd name="T20" fmla="*/ 13 w 35"/>
                  <a:gd name="T21" fmla="*/ 17 h 21"/>
                  <a:gd name="T22" fmla="*/ 17 w 35"/>
                  <a:gd name="T23" fmla="*/ 1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" h="21">
                    <a:moveTo>
                      <a:pt x="17" y="15"/>
                    </a:moveTo>
                    <a:lnTo>
                      <a:pt x="30" y="6"/>
                    </a:lnTo>
                    <a:lnTo>
                      <a:pt x="35" y="0"/>
                    </a:lnTo>
                    <a:lnTo>
                      <a:pt x="28" y="6"/>
                    </a:lnTo>
                    <a:lnTo>
                      <a:pt x="28" y="8"/>
                    </a:lnTo>
                    <a:lnTo>
                      <a:pt x="20" y="12"/>
                    </a:lnTo>
                    <a:lnTo>
                      <a:pt x="15" y="15"/>
                    </a:lnTo>
                    <a:lnTo>
                      <a:pt x="7" y="19"/>
                    </a:lnTo>
                    <a:lnTo>
                      <a:pt x="0" y="19"/>
                    </a:lnTo>
                    <a:lnTo>
                      <a:pt x="5" y="21"/>
                    </a:lnTo>
                    <a:lnTo>
                      <a:pt x="13" y="17"/>
                    </a:lnTo>
                    <a:lnTo>
                      <a:pt x="17" y="1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2" name="Freeform 67"/>
              <p:cNvSpPr>
                <a:spLocks/>
              </p:cNvSpPr>
              <p:nvPr/>
            </p:nvSpPr>
            <p:spPr bwMode="auto">
              <a:xfrm>
                <a:off x="3120123" y="1555689"/>
                <a:ext cx="532222" cy="549386"/>
              </a:xfrm>
              <a:custGeom>
                <a:avLst/>
                <a:gdLst>
                  <a:gd name="T0" fmla="*/ 7 w 554"/>
                  <a:gd name="T1" fmla="*/ 69 h 630"/>
                  <a:gd name="T2" fmla="*/ 7 w 554"/>
                  <a:gd name="T3" fmla="*/ 103 h 630"/>
                  <a:gd name="T4" fmla="*/ 7 w 554"/>
                  <a:gd name="T5" fmla="*/ 126 h 630"/>
                  <a:gd name="T6" fmla="*/ 15 w 554"/>
                  <a:gd name="T7" fmla="*/ 160 h 630"/>
                  <a:gd name="T8" fmla="*/ 26 w 554"/>
                  <a:gd name="T9" fmla="*/ 203 h 630"/>
                  <a:gd name="T10" fmla="*/ 28 w 554"/>
                  <a:gd name="T11" fmla="*/ 229 h 630"/>
                  <a:gd name="T12" fmla="*/ 33 w 554"/>
                  <a:gd name="T13" fmla="*/ 261 h 630"/>
                  <a:gd name="T14" fmla="*/ 35 w 554"/>
                  <a:gd name="T15" fmla="*/ 301 h 630"/>
                  <a:gd name="T16" fmla="*/ 45 w 554"/>
                  <a:gd name="T17" fmla="*/ 325 h 630"/>
                  <a:gd name="T18" fmla="*/ 48 w 554"/>
                  <a:gd name="T19" fmla="*/ 353 h 630"/>
                  <a:gd name="T20" fmla="*/ 45 w 554"/>
                  <a:gd name="T21" fmla="*/ 382 h 630"/>
                  <a:gd name="T22" fmla="*/ 28 w 554"/>
                  <a:gd name="T23" fmla="*/ 400 h 630"/>
                  <a:gd name="T24" fmla="*/ 39 w 554"/>
                  <a:gd name="T25" fmla="*/ 425 h 630"/>
                  <a:gd name="T26" fmla="*/ 58 w 554"/>
                  <a:gd name="T27" fmla="*/ 436 h 630"/>
                  <a:gd name="T28" fmla="*/ 272 w 554"/>
                  <a:gd name="T29" fmla="*/ 626 h 630"/>
                  <a:gd name="T30" fmla="*/ 462 w 554"/>
                  <a:gd name="T31" fmla="*/ 609 h 630"/>
                  <a:gd name="T32" fmla="*/ 458 w 554"/>
                  <a:gd name="T33" fmla="*/ 581 h 630"/>
                  <a:gd name="T34" fmla="*/ 439 w 554"/>
                  <a:gd name="T35" fmla="*/ 562 h 630"/>
                  <a:gd name="T36" fmla="*/ 411 w 554"/>
                  <a:gd name="T37" fmla="*/ 543 h 630"/>
                  <a:gd name="T38" fmla="*/ 383 w 554"/>
                  <a:gd name="T39" fmla="*/ 519 h 630"/>
                  <a:gd name="T40" fmla="*/ 360 w 554"/>
                  <a:gd name="T41" fmla="*/ 506 h 630"/>
                  <a:gd name="T42" fmla="*/ 334 w 554"/>
                  <a:gd name="T43" fmla="*/ 489 h 630"/>
                  <a:gd name="T44" fmla="*/ 334 w 554"/>
                  <a:gd name="T45" fmla="*/ 455 h 630"/>
                  <a:gd name="T46" fmla="*/ 344 w 554"/>
                  <a:gd name="T47" fmla="*/ 415 h 630"/>
                  <a:gd name="T48" fmla="*/ 325 w 554"/>
                  <a:gd name="T49" fmla="*/ 395 h 630"/>
                  <a:gd name="T50" fmla="*/ 334 w 554"/>
                  <a:gd name="T51" fmla="*/ 374 h 630"/>
                  <a:gd name="T52" fmla="*/ 362 w 554"/>
                  <a:gd name="T53" fmla="*/ 351 h 630"/>
                  <a:gd name="T54" fmla="*/ 366 w 554"/>
                  <a:gd name="T55" fmla="*/ 282 h 630"/>
                  <a:gd name="T56" fmla="*/ 376 w 554"/>
                  <a:gd name="T57" fmla="*/ 273 h 630"/>
                  <a:gd name="T58" fmla="*/ 402 w 554"/>
                  <a:gd name="T59" fmla="*/ 248 h 630"/>
                  <a:gd name="T60" fmla="*/ 419 w 554"/>
                  <a:gd name="T61" fmla="*/ 231 h 630"/>
                  <a:gd name="T62" fmla="*/ 471 w 554"/>
                  <a:gd name="T63" fmla="*/ 173 h 630"/>
                  <a:gd name="T64" fmla="*/ 513 w 554"/>
                  <a:gd name="T65" fmla="*/ 152 h 630"/>
                  <a:gd name="T66" fmla="*/ 548 w 554"/>
                  <a:gd name="T67" fmla="*/ 132 h 630"/>
                  <a:gd name="T68" fmla="*/ 532 w 554"/>
                  <a:gd name="T69" fmla="*/ 130 h 630"/>
                  <a:gd name="T70" fmla="*/ 516 w 554"/>
                  <a:gd name="T71" fmla="*/ 116 h 630"/>
                  <a:gd name="T72" fmla="*/ 483 w 554"/>
                  <a:gd name="T73" fmla="*/ 120 h 630"/>
                  <a:gd name="T74" fmla="*/ 466 w 554"/>
                  <a:gd name="T75" fmla="*/ 115 h 630"/>
                  <a:gd name="T76" fmla="*/ 454 w 554"/>
                  <a:gd name="T77" fmla="*/ 109 h 630"/>
                  <a:gd name="T78" fmla="*/ 421 w 554"/>
                  <a:gd name="T79" fmla="*/ 132 h 630"/>
                  <a:gd name="T80" fmla="*/ 398 w 554"/>
                  <a:gd name="T81" fmla="*/ 118 h 630"/>
                  <a:gd name="T82" fmla="*/ 368 w 554"/>
                  <a:gd name="T83" fmla="*/ 101 h 630"/>
                  <a:gd name="T84" fmla="*/ 349 w 554"/>
                  <a:gd name="T85" fmla="*/ 111 h 630"/>
                  <a:gd name="T86" fmla="*/ 338 w 554"/>
                  <a:gd name="T87" fmla="*/ 92 h 630"/>
                  <a:gd name="T88" fmla="*/ 304 w 554"/>
                  <a:gd name="T89" fmla="*/ 75 h 630"/>
                  <a:gd name="T90" fmla="*/ 280 w 554"/>
                  <a:gd name="T91" fmla="*/ 77 h 630"/>
                  <a:gd name="T92" fmla="*/ 270 w 554"/>
                  <a:gd name="T93" fmla="*/ 85 h 630"/>
                  <a:gd name="T94" fmla="*/ 244 w 554"/>
                  <a:gd name="T95" fmla="*/ 79 h 630"/>
                  <a:gd name="T96" fmla="*/ 193 w 554"/>
                  <a:gd name="T97" fmla="*/ 69 h 630"/>
                  <a:gd name="T98" fmla="*/ 182 w 554"/>
                  <a:gd name="T99" fmla="*/ 51 h 630"/>
                  <a:gd name="T100" fmla="*/ 165 w 554"/>
                  <a:gd name="T101" fmla="*/ 4 h 630"/>
                  <a:gd name="T102" fmla="*/ 148 w 554"/>
                  <a:gd name="T103" fmla="*/ 34 h 630"/>
                  <a:gd name="T104" fmla="*/ 0 w 554"/>
                  <a:gd name="T105" fmla="*/ 41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54" h="630">
                    <a:moveTo>
                      <a:pt x="0" y="45"/>
                    </a:moveTo>
                    <a:lnTo>
                      <a:pt x="1" y="51"/>
                    </a:lnTo>
                    <a:lnTo>
                      <a:pt x="7" y="69"/>
                    </a:lnTo>
                    <a:lnTo>
                      <a:pt x="9" y="77"/>
                    </a:lnTo>
                    <a:lnTo>
                      <a:pt x="5" y="90"/>
                    </a:lnTo>
                    <a:lnTo>
                      <a:pt x="7" y="103"/>
                    </a:lnTo>
                    <a:lnTo>
                      <a:pt x="5" y="109"/>
                    </a:lnTo>
                    <a:lnTo>
                      <a:pt x="7" y="113"/>
                    </a:lnTo>
                    <a:lnTo>
                      <a:pt x="7" y="126"/>
                    </a:lnTo>
                    <a:lnTo>
                      <a:pt x="7" y="133"/>
                    </a:lnTo>
                    <a:lnTo>
                      <a:pt x="15" y="156"/>
                    </a:lnTo>
                    <a:lnTo>
                      <a:pt x="15" y="160"/>
                    </a:lnTo>
                    <a:lnTo>
                      <a:pt x="24" y="180"/>
                    </a:lnTo>
                    <a:lnTo>
                      <a:pt x="26" y="195"/>
                    </a:lnTo>
                    <a:lnTo>
                      <a:pt x="26" y="203"/>
                    </a:lnTo>
                    <a:lnTo>
                      <a:pt x="26" y="209"/>
                    </a:lnTo>
                    <a:lnTo>
                      <a:pt x="28" y="216"/>
                    </a:lnTo>
                    <a:lnTo>
                      <a:pt x="28" y="229"/>
                    </a:lnTo>
                    <a:lnTo>
                      <a:pt x="30" y="244"/>
                    </a:lnTo>
                    <a:lnTo>
                      <a:pt x="30" y="254"/>
                    </a:lnTo>
                    <a:lnTo>
                      <a:pt x="33" y="261"/>
                    </a:lnTo>
                    <a:lnTo>
                      <a:pt x="32" y="269"/>
                    </a:lnTo>
                    <a:lnTo>
                      <a:pt x="32" y="295"/>
                    </a:lnTo>
                    <a:lnTo>
                      <a:pt x="35" y="301"/>
                    </a:lnTo>
                    <a:lnTo>
                      <a:pt x="35" y="308"/>
                    </a:lnTo>
                    <a:lnTo>
                      <a:pt x="37" y="314"/>
                    </a:lnTo>
                    <a:lnTo>
                      <a:pt x="45" y="325"/>
                    </a:lnTo>
                    <a:lnTo>
                      <a:pt x="47" y="333"/>
                    </a:lnTo>
                    <a:lnTo>
                      <a:pt x="47" y="340"/>
                    </a:lnTo>
                    <a:lnTo>
                      <a:pt x="48" y="353"/>
                    </a:lnTo>
                    <a:lnTo>
                      <a:pt x="48" y="361"/>
                    </a:lnTo>
                    <a:lnTo>
                      <a:pt x="48" y="368"/>
                    </a:lnTo>
                    <a:lnTo>
                      <a:pt x="45" y="382"/>
                    </a:lnTo>
                    <a:lnTo>
                      <a:pt x="41" y="389"/>
                    </a:lnTo>
                    <a:lnTo>
                      <a:pt x="35" y="393"/>
                    </a:lnTo>
                    <a:lnTo>
                      <a:pt x="28" y="400"/>
                    </a:lnTo>
                    <a:lnTo>
                      <a:pt x="26" y="404"/>
                    </a:lnTo>
                    <a:lnTo>
                      <a:pt x="32" y="412"/>
                    </a:lnTo>
                    <a:lnTo>
                      <a:pt x="39" y="425"/>
                    </a:lnTo>
                    <a:lnTo>
                      <a:pt x="47" y="427"/>
                    </a:lnTo>
                    <a:lnTo>
                      <a:pt x="52" y="430"/>
                    </a:lnTo>
                    <a:lnTo>
                      <a:pt x="58" y="436"/>
                    </a:lnTo>
                    <a:lnTo>
                      <a:pt x="58" y="630"/>
                    </a:lnTo>
                    <a:lnTo>
                      <a:pt x="139" y="630"/>
                    </a:lnTo>
                    <a:lnTo>
                      <a:pt x="272" y="626"/>
                    </a:lnTo>
                    <a:lnTo>
                      <a:pt x="383" y="622"/>
                    </a:lnTo>
                    <a:lnTo>
                      <a:pt x="464" y="617"/>
                    </a:lnTo>
                    <a:lnTo>
                      <a:pt x="462" y="609"/>
                    </a:lnTo>
                    <a:lnTo>
                      <a:pt x="462" y="607"/>
                    </a:lnTo>
                    <a:lnTo>
                      <a:pt x="460" y="600"/>
                    </a:lnTo>
                    <a:lnTo>
                      <a:pt x="458" y="581"/>
                    </a:lnTo>
                    <a:lnTo>
                      <a:pt x="453" y="573"/>
                    </a:lnTo>
                    <a:lnTo>
                      <a:pt x="445" y="566"/>
                    </a:lnTo>
                    <a:lnTo>
                      <a:pt x="439" y="562"/>
                    </a:lnTo>
                    <a:lnTo>
                      <a:pt x="432" y="560"/>
                    </a:lnTo>
                    <a:lnTo>
                      <a:pt x="424" y="556"/>
                    </a:lnTo>
                    <a:lnTo>
                      <a:pt x="411" y="543"/>
                    </a:lnTo>
                    <a:lnTo>
                      <a:pt x="402" y="530"/>
                    </a:lnTo>
                    <a:lnTo>
                      <a:pt x="392" y="523"/>
                    </a:lnTo>
                    <a:lnTo>
                      <a:pt x="383" y="519"/>
                    </a:lnTo>
                    <a:lnTo>
                      <a:pt x="377" y="515"/>
                    </a:lnTo>
                    <a:lnTo>
                      <a:pt x="372" y="508"/>
                    </a:lnTo>
                    <a:lnTo>
                      <a:pt x="360" y="506"/>
                    </a:lnTo>
                    <a:lnTo>
                      <a:pt x="353" y="504"/>
                    </a:lnTo>
                    <a:lnTo>
                      <a:pt x="345" y="496"/>
                    </a:lnTo>
                    <a:lnTo>
                      <a:pt x="334" y="489"/>
                    </a:lnTo>
                    <a:lnTo>
                      <a:pt x="338" y="481"/>
                    </a:lnTo>
                    <a:lnTo>
                      <a:pt x="338" y="470"/>
                    </a:lnTo>
                    <a:lnTo>
                      <a:pt x="334" y="455"/>
                    </a:lnTo>
                    <a:lnTo>
                      <a:pt x="338" y="447"/>
                    </a:lnTo>
                    <a:lnTo>
                      <a:pt x="336" y="434"/>
                    </a:lnTo>
                    <a:lnTo>
                      <a:pt x="344" y="415"/>
                    </a:lnTo>
                    <a:lnTo>
                      <a:pt x="336" y="402"/>
                    </a:lnTo>
                    <a:lnTo>
                      <a:pt x="330" y="402"/>
                    </a:lnTo>
                    <a:lnTo>
                      <a:pt x="325" y="395"/>
                    </a:lnTo>
                    <a:lnTo>
                      <a:pt x="325" y="387"/>
                    </a:lnTo>
                    <a:lnTo>
                      <a:pt x="330" y="382"/>
                    </a:lnTo>
                    <a:lnTo>
                      <a:pt x="334" y="374"/>
                    </a:lnTo>
                    <a:lnTo>
                      <a:pt x="336" y="367"/>
                    </a:lnTo>
                    <a:lnTo>
                      <a:pt x="349" y="357"/>
                    </a:lnTo>
                    <a:lnTo>
                      <a:pt x="362" y="351"/>
                    </a:lnTo>
                    <a:lnTo>
                      <a:pt x="366" y="344"/>
                    </a:lnTo>
                    <a:lnTo>
                      <a:pt x="368" y="336"/>
                    </a:lnTo>
                    <a:lnTo>
                      <a:pt x="366" y="282"/>
                    </a:lnTo>
                    <a:lnTo>
                      <a:pt x="372" y="282"/>
                    </a:lnTo>
                    <a:lnTo>
                      <a:pt x="374" y="274"/>
                    </a:lnTo>
                    <a:lnTo>
                      <a:pt x="376" y="273"/>
                    </a:lnTo>
                    <a:lnTo>
                      <a:pt x="377" y="271"/>
                    </a:lnTo>
                    <a:lnTo>
                      <a:pt x="381" y="265"/>
                    </a:lnTo>
                    <a:lnTo>
                      <a:pt x="402" y="248"/>
                    </a:lnTo>
                    <a:lnTo>
                      <a:pt x="407" y="242"/>
                    </a:lnTo>
                    <a:lnTo>
                      <a:pt x="413" y="237"/>
                    </a:lnTo>
                    <a:lnTo>
                      <a:pt x="419" y="231"/>
                    </a:lnTo>
                    <a:lnTo>
                      <a:pt x="438" y="210"/>
                    </a:lnTo>
                    <a:lnTo>
                      <a:pt x="445" y="199"/>
                    </a:lnTo>
                    <a:lnTo>
                      <a:pt x="471" y="173"/>
                    </a:lnTo>
                    <a:lnTo>
                      <a:pt x="492" y="162"/>
                    </a:lnTo>
                    <a:lnTo>
                      <a:pt x="505" y="156"/>
                    </a:lnTo>
                    <a:lnTo>
                      <a:pt x="513" y="152"/>
                    </a:lnTo>
                    <a:lnTo>
                      <a:pt x="535" y="141"/>
                    </a:lnTo>
                    <a:lnTo>
                      <a:pt x="541" y="137"/>
                    </a:lnTo>
                    <a:lnTo>
                      <a:pt x="548" y="132"/>
                    </a:lnTo>
                    <a:lnTo>
                      <a:pt x="554" y="126"/>
                    </a:lnTo>
                    <a:lnTo>
                      <a:pt x="539" y="126"/>
                    </a:lnTo>
                    <a:lnTo>
                      <a:pt x="532" y="130"/>
                    </a:lnTo>
                    <a:lnTo>
                      <a:pt x="524" y="126"/>
                    </a:lnTo>
                    <a:lnTo>
                      <a:pt x="524" y="124"/>
                    </a:lnTo>
                    <a:lnTo>
                      <a:pt x="516" y="116"/>
                    </a:lnTo>
                    <a:lnTo>
                      <a:pt x="503" y="118"/>
                    </a:lnTo>
                    <a:lnTo>
                      <a:pt x="496" y="120"/>
                    </a:lnTo>
                    <a:lnTo>
                      <a:pt x="483" y="120"/>
                    </a:lnTo>
                    <a:lnTo>
                      <a:pt x="475" y="122"/>
                    </a:lnTo>
                    <a:lnTo>
                      <a:pt x="468" y="122"/>
                    </a:lnTo>
                    <a:lnTo>
                      <a:pt x="466" y="115"/>
                    </a:lnTo>
                    <a:lnTo>
                      <a:pt x="462" y="113"/>
                    </a:lnTo>
                    <a:lnTo>
                      <a:pt x="462" y="109"/>
                    </a:lnTo>
                    <a:lnTo>
                      <a:pt x="454" y="109"/>
                    </a:lnTo>
                    <a:lnTo>
                      <a:pt x="441" y="118"/>
                    </a:lnTo>
                    <a:lnTo>
                      <a:pt x="436" y="126"/>
                    </a:lnTo>
                    <a:lnTo>
                      <a:pt x="421" y="132"/>
                    </a:lnTo>
                    <a:lnTo>
                      <a:pt x="413" y="132"/>
                    </a:lnTo>
                    <a:lnTo>
                      <a:pt x="400" y="124"/>
                    </a:lnTo>
                    <a:lnTo>
                      <a:pt x="398" y="118"/>
                    </a:lnTo>
                    <a:lnTo>
                      <a:pt x="379" y="111"/>
                    </a:lnTo>
                    <a:lnTo>
                      <a:pt x="376" y="103"/>
                    </a:lnTo>
                    <a:lnTo>
                      <a:pt x="368" y="101"/>
                    </a:lnTo>
                    <a:lnTo>
                      <a:pt x="359" y="103"/>
                    </a:lnTo>
                    <a:lnTo>
                      <a:pt x="357" y="113"/>
                    </a:lnTo>
                    <a:lnTo>
                      <a:pt x="349" y="111"/>
                    </a:lnTo>
                    <a:lnTo>
                      <a:pt x="345" y="105"/>
                    </a:lnTo>
                    <a:lnTo>
                      <a:pt x="344" y="100"/>
                    </a:lnTo>
                    <a:lnTo>
                      <a:pt x="338" y="92"/>
                    </a:lnTo>
                    <a:lnTo>
                      <a:pt x="330" y="94"/>
                    </a:lnTo>
                    <a:lnTo>
                      <a:pt x="332" y="86"/>
                    </a:lnTo>
                    <a:lnTo>
                      <a:pt x="304" y="75"/>
                    </a:lnTo>
                    <a:lnTo>
                      <a:pt x="289" y="75"/>
                    </a:lnTo>
                    <a:lnTo>
                      <a:pt x="283" y="75"/>
                    </a:lnTo>
                    <a:lnTo>
                      <a:pt x="280" y="77"/>
                    </a:lnTo>
                    <a:lnTo>
                      <a:pt x="278" y="77"/>
                    </a:lnTo>
                    <a:lnTo>
                      <a:pt x="274" y="79"/>
                    </a:lnTo>
                    <a:lnTo>
                      <a:pt x="270" y="85"/>
                    </a:lnTo>
                    <a:lnTo>
                      <a:pt x="253" y="88"/>
                    </a:lnTo>
                    <a:lnTo>
                      <a:pt x="246" y="85"/>
                    </a:lnTo>
                    <a:lnTo>
                      <a:pt x="244" y="79"/>
                    </a:lnTo>
                    <a:lnTo>
                      <a:pt x="214" y="75"/>
                    </a:lnTo>
                    <a:lnTo>
                      <a:pt x="206" y="69"/>
                    </a:lnTo>
                    <a:lnTo>
                      <a:pt x="193" y="69"/>
                    </a:lnTo>
                    <a:lnTo>
                      <a:pt x="186" y="68"/>
                    </a:lnTo>
                    <a:lnTo>
                      <a:pt x="180" y="62"/>
                    </a:lnTo>
                    <a:lnTo>
                      <a:pt x="182" y="51"/>
                    </a:lnTo>
                    <a:lnTo>
                      <a:pt x="174" y="32"/>
                    </a:lnTo>
                    <a:lnTo>
                      <a:pt x="171" y="9"/>
                    </a:lnTo>
                    <a:lnTo>
                      <a:pt x="165" y="4"/>
                    </a:lnTo>
                    <a:lnTo>
                      <a:pt x="152" y="2"/>
                    </a:lnTo>
                    <a:lnTo>
                      <a:pt x="148" y="0"/>
                    </a:lnTo>
                    <a:lnTo>
                      <a:pt x="148" y="34"/>
                    </a:lnTo>
                    <a:lnTo>
                      <a:pt x="146" y="39"/>
                    </a:lnTo>
                    <a:lnTo>
                      <a:pt x="92" y="41"/>
                    </a:lnTo>
                    <a:lnTo>
                      <a:pt x="0" y="41"/>
                    </a:lnTo>
                    <a:lnTo>
                      <a:pt x="0" y="45"/>
                    </a:lnTo>
                    <a:lnTo>
                      <a:pt x="0" y="4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3" name="Freeform 68"/>
              <p:cNvSpPr>
                <a:spLocks/>
              </p:cNvSpPr>
              <p:nvPr/>
            </p:nvSpPr>
            <p:spPr bwMode="auto">
              <a:xfrm>
                <a:off x="3163354" y="2093738"/>
                <a:ext cx="494755" cy="294750"/>
              </a:xfrm>
              <a:custGeom>
                <a:avLst/>
                <a:gdLst>
                  <a:gd name="T0" fmla="*/ 7 w 515"/>
                  <a:gd name="T1" fmla="*/ 28 h 338"/>
                  <a:gd name="T2" fmla="*/ 3 w 515"/>
                  <a:gd name="T3" fmla="*/ 37 h 338"/>
                  <a:gd name="T4" fmla="*/ 13 w 515"/>
                  <a:gd name="T5" fmla="*/ 50 h 338"/>
                  <a:gd name="T6" fmla="*/ 9 w 515"/>
                  <a:gd name="T7" fmla="*/ 63 h 338"/>
                  <a:gd name="T8" fmla="*/ 5 w 515"/>
                  <a:gd name="T9" fmla="*/ 84 h 338"/>
                  <a:gd name="T10" fmla="*/ 0 w 515"/>
                  <a:gd name="T11" fmla="*/ 92 h 338"/>
                  <a:gd name="T12" fmla="*/ 9 w 515"/>
                  <a:gd name="T13" fmla="*/ 105 h 338"/>
                  <a:gd name="T14" fmla="*/ 18 w 515"/>
                  <a:gd name="T15" fmla="*/ 122 h 338"/>
                  <a:gd name="T16" fmla="*/ 18 w 515"/>
                  <a:gd name="T17" fmla="*/ 133 h 338"/>
                  <a:gd name="T18" fmla="*/ 24 w 515"/>
                  <a:gd name="T19" fmla="*/ 148 h 338"/>
                  <a:gd name="T20" fmla="*/ 30 w 515"/>
                  <a:gd name="T21" fmla="*/ 161 h 338"/>
                  <a:gd name="T22" fmla="*/ 39 w 515"/>
                  <a:gd name="T23" fmla="*/ 180 h 338"/>
                  <a:gd name="T24" fmla="*/ 43 w 515"/>
                  <a:gd name="T25" fmla="*/ 193 h 338"/>
                  <a:gd name="T26" fmla="*/ 43 w 515"/>
                  <a:gd name="T27" fmla="*/ 206 h 338"/>
                  <a:gd name="T28" fmla="*/ 45 w 515"/>
                  <a:gd name="T29" fmla="*/ 221 h 338"/>
                  <a:gd name="T30" fmla="*/ 50 w 515"/>
                  <a:gd name="T31" fmla="*/ 223 h 338"/>
                  <a:gd name="T32" fmla="*/ 58 w 515"/>
                  <a:gd name="T33" fmla="*/ 235 h 338"/>
                  <a:gd name="T34" fmla="*/ 60 w 515"/>
                  <a:gd name="T35" fmla="*/ 248 h 338"/>
                  <a:gd name="T36" fmla="*/ 64 w 515"/>
                  <a:gd name="T37" fmla="*/ 263 h 338"/>
                  <a:gd name="T38" fmla="*/ 62 w 515"/>
                  <a:gd name="T39" fmla="*/ 280 h 338"/>
                  <a:gd name="T40" fmla="*/ 62 w 515"/>
                  <a:gd name="T41" fmla="*/ 315 h 338"/>
                  <a:gd name="T42" fmla="*/ 71 w 515"/>
                  <a:gd name="T43" fmla="*/ 327 h 338"/>
                  <a:gd name="T44" fmla="*/ 218 w 515"/>
                  <a:gd name="T45" fmla="*/ 325 h 338"/>
                  <a:gd name="T46" fmla="*/ 396 w 515"/>
                  <a:gd name="T47" fmla="*/ 312 h 338"/>
                  <a:gd name="T48" fmla="*/ 413 w 515"/>
                  <a:gd name="T49" fmla="*/ 329 h 338"/>
                  <a:gd name="T50" fmla="*/ 423 w 515"/>
                  <a:gd name="T51" fmla="*/ 338 h 338"/>
                  <a:gd name="T52" fmla="*/ 428 w 515"/>
                  <a:gd name="T53" fmla="*/ 327 h 338"/>
                  <a:gd name="T54" fmla="*/ 428 w 515"/>
                  <a:gd name="T55" fmla="*/ 312 h 338"/>
                  <a:gd name="T56" fmla="*/ 447 w 515"/>
                  <a:gd name="T57" fmla="*/ 297 h 338"/>
                  <a:gd name="T58" fmla="*/ 449 w 515"/>
                  <a:gd name="T59" fmla="*/ 285 h 338"/>
                  <a:gd name="T60" fmla="*/ 456 w 515"/>
                  <a:gd name="T61" fmla="*/ 257 h 338"/>
                  <a:gd name="T62" fmla="*/ 447 w 515"/>
                  <a:gd name="T63" fmla="*/ 231 h 338"/>
                  <a:gd name="T64" fmla="*/ 475 w 515"/>
                  <a:gd name="T65" fmla="*/ 218 h 338"/>
                  <a:gd name="T66" fmla="*/ 496 w 515"/>
                  <a:gd name="T67" fmla="*/ 206 h 338"/>
                  <a:gd name="T68" fmla="*/ 503 w 515"/>
                  <a:gd name="T69" fmla="*/ 188 h 338"/>
                  <a:gd name="T70" fmla="*/ 515 w 515"/>
                  <a:gd name="T71" fmla="*/ 154 h 338"/>
                  <a:gd name="T72" fmla="*/ 505 w 515"/>
                  <a:gd name="T73" fmla="*/ 139 h 338"/>
                  <a:gd name="T74" fmla="*/ 492 w 515"/>
                  <a:gd name="T75" fmla="*/ 129 h 338"/>
                  <a:gd name="T76" fmla="*/ 477 w 515"/>
                  <a:gd name="T77" fmla="*/ 110 h 338"/>
                  <a:gd name="T78" fmla="*/ 471 w 515"/>
                  <a:gd name="T79" fmla="*/ 103 h 338"/>
                  <a:gd name="T80" fmla="*/ 447 w 515"/>
                  <a:gd name="T81" fmla="*/ 86 h 338"/>
                  <a:gd name="T82" fmla="*/ 436 w 515"/>
                  <a:gd name="T83" fmla="*/ 75 h 338"/>
                  <a:gd name="T84" fmla="*/ 430 w 515"/>
                  <a:gd name="T85" fmla="*/ 60 h 338"/>
                  <a:gd name="T86" fmla="*/ 426 w 515"/>
                  <a:gd name="T87" fmla="*/ 37 h 338"/>
                  <a:gd name="T88" fmla="*/ 428 w 515"/>
                  <a:gd name="T89" fmla="*/ 16 h 338"/>
                  <a:gd name="T90" fmla="*/ 421 w 515"/>
                  <a:gd name="T91" fmla="*/ 7 h 338"/>
                  <a:gd name="T92" fmla="*/ 419 w 515"/>
                  <a:gd name="T93" fmla="*/ 0 h 338"/>
                  <a:gd name="T94" fmla="*/ 227 w 515"/>
                  <a:gd name="T95" fmla="*/ 9 h 338"/>
                  <a:gd name="T96" fmla="*/ 13 w 515"/>
                  <a:gd name="T97" fmla="*/ 13 h 338"/>
                  <a:gd name="T98" fmla="*/ 3 w 515"/>
                  <a:gd name="T99" fmla="*/ 20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15" h="338">
                    <a:moveTo>
                      <a:pt x="3" y="20"/>
                    </a:moveTo>
                    <a:lnTo>
                      <a:pt x="7" y="28"/>
                    </a:lnTo>
                    <a:lnTo>
                      <a:pt x="7" y="35"/>
                    </a:lnTo>
                    <a:lnTo>
                      <a:pt x="3" y="37"/>
                    </a:lnTo>
                    <a:lnTo>
                      <a:pt x="5" y="43"/>
                    </a:lnTo>
                    <a:lnTo>
                      <a:pt x="13" y="50"/>
                    </a:lnTo>
                    <a:lnTo>
                      <a:pt x="13" y="56"/>
                    </a:lnTo>
                    <a:lnTo>
                      <a:pt x="9" y="63"/>
                    </a:lnTo>
                    <a:lnTo>
                      <a:pt x="9" y="71"/>
                    </a:lnTo>
                    <a:lnTo>
                      <a:pt x="5" y="84"/>
                    </a:lnTo>
                    <a:lnTo>
                      <a:pt x="3" y="86"/>
                    </a:lnTo>
                    <a:lnTo>
                      <a:pt x="0" y="92"/>
                    </a:lnTo>
                    <a:lnTo>
                      <a:pt x="2" y="99"/>
                    </a:lnTo>
                    <a:lnTo>
                      <a:pt x="9" y="105"/>
                    </a:lnTo>
                    <a:lnTo>
                      <a:pt x="11" y="120"/>
                    </a:lnTo>
                    <a:lnTo>
                      <a:pt x="18" y="122"/>
                    </a:lnTo>
                    <a:lnTo>
                      <a:pt x="18" y="129"/>
                    </a:lnTo>
                    <a:lnTo>
                      <a:pt x="18" y="133"/>
                    </a:lnTo>
                    <a:lnTo>
                      <a:pt x="22" y="141"/>
                    </a:lnTo>
                    <a:lnTo>
                      <a:pt x="24" y="148"/>
                    </a:lnTo>
                    <a:lnTo>
                      <a:pt x="22" y="154"/>
                    </a:lnTo>
                    <a:lnTo>
                      <a:pt x="30" y="161"/>
                    </a:lnTo>
                    <a:lnTo>
                      <a:pt x="30" y="169"/>
                    </a:lnTo>
                    <a:lnTo>
                      <a:pt x="39" y="180"/>
                    </a:lnTo>
                    <a:lnTo>
                      <a:pt x="39" y="188"/>
                    </a:lnTo>
                    <a:lnTo>
                      <a:pt x="43" y="193"/>
                    </a:lnTo>
                    <a:lnTo>
                      <a:pt x="45" y="201"/>
                    </a:lnTo>
                    <a:lnTo>
                      <a:pt x="43" y="206"/>
                    </a:lnTo>
                    <a:lnTo>
                      <a:pt x="43" y="214"/>
                    </a:lnTo>
                    <a:lnTo>
                      <a:pt x="45" y="221"/>
                    </a:lnTo>
                    <a:lnTo>
                      <a:pt x="45" y="223"/>
                    </a:lnTo>
                    <a:lnTo>
                      <a:pt x="50" y="223"/>
                    </a:lnTo>
                    <a:lnTo>
                      <a:pt x="50" y="231"/>
                    </a:lnTo>
                    <a:lnTo>
                      <a:pt x="58" y="235"/>
                    </a:lnTo>
                    <a:lnTo>
                      <a:pt x="56" y="242"/>
                    </a:lnTo>
                    <a:lnTo>
                      <a:pt x="60" y="248"/>
                    </a:lnTo>
                    <a:lnTo>
                      <a:pt x="58" y="257"/>
                    </a:lnTo>
                    <a:lnTo>
                      <a:pt x="64" y="263"/>
                    </a:lnTo>
                    <a:lnTo>
                      <a:pt x="62" y="270"/>
                    </a:lnTo>
                    <a:lnTo>
                      <a:pt x="62" y="280"/>
                    </a:lnTo>
                    <a:lnTo>
                      <a:pt x="65" y="295"/>
                    </a:lnTo>
                    <a:lnTo>
                      <a:pt x="62" y="315"/>
                    </a:lnTo>
                    <a:lnTo>
                      <a:pt x="69" y="319"/>
                    </a:lnTo>
                    <a:lnTo>
                      <a:pt x="71" y="327"/>
                    </a:lnTo>
                    <a:lnTo>
                      <a:pt x="161" y="327"/>
                    </a:lnTo>
                    <a:lnTo>
                      <a:pt x="218" y="325"/>
                    </a:lnTo>
                    <a:lnTo>
                      <a:pt x="344" y="317"/>
                    </a:lnTo>
                    <a:lnTo>
                      <a:pt x="396" y="312"/>
                    </a:lnTo>
                    <a:lnTo>
                      <a:pt x="400" y="319"/>
                    </a:lnTo>
                    <a:lnTo>
                      <a:pt x="413" y="329"/>
                    </a:lnTo>
                    <a:lnTo>
                      <a:pt x="419" y="336"/>
                    </a:lnTo>
                    <a:lnTo>
                      <a:pt x="423" y="338"/>
                    </a:lnTo>
                    <a:lnTo>
                      <a:pt x="426" y="332"/>
                    </a:lnTo>
                    <a:lnTo>
                      <a:pt x="428" y="327"/>
                    </a:lnTo>
                    <a:lnTo>
                      <a:pt x="423" y="319"/>
                    </a:lnTo>
                    <a:lnTo>
                      <a:pt x="428" y="312"/>
                    </a:lnTo>
                    <a:lnTo>
                      <a:pt x="445" y="304"/>
                    </a:lnTo>
                    <a:lnTo>
                      <a:pt x="447" y="297"/>
                    </a:lnTo>
                    <a:lnTo>
                      <a:pt x="447" y="291"/>
                    </a:lnTo>
                    <a:lnTo>
                      <a:pt x="449" y="285"/>
                    </a:lnTo>
                    <a:lnTo>
                      <a:pt x="458" y="272"/>
                    </a:lnTo>
                    <a:lnTo>
                      <a:pt x="456" y="257"/>
                    </a:lnTo>
                    <a:lnTo>
                      <a:pt x="443" y="244"/>
                    </a:lnTo>
                    <a:lnTo>
                      <a:pt x="447" y="231"/>
                    </a:lnTo>
                    <a:lnTo>
                      <a:pt x="449" y="223"/>
                    </a:lnTo>
                    <a:lnTo>
                      <a:pt x="475" y="218"/>
                    </a:lnTo>
                    <a:lnTo>
                      <a:pt x="481" y="212"/>
                    </a:lnTo>
                    <a:lnTo>
                      <a:pt x="496" y="206"/>
                    </a:lnTo>
                    <a:lnTo>
                      <a:pt x="502" y="201"/>
                    </a:lnTo>
                    <a:lnTo>
                      <a:pt x="503" y="188"/>
                    </a:lnTo>
                    <a:lnTo>
                      <a:pt x="513" y="174"/>
                    </a:lnTo>
                    <a:lnTo>
                      <a:pt x="515" y="154"/>
                    </a:lnTo>
                    <a:lnTo>
                      <a:pt x="513" y="146"/>
                    </a:lnTo>
                    <a:lnTo>
                      <a:pt x="505" y="139"/>
                    </a:lnTo>
                    <a:lnTo>
                      <a:pt x="498" y="135"/>
                    </a:lnTo>
                    <a:lnTo>
                      <a:pt x="492" y="129"/>
                    </a:lnTo>
                    <a:lnTo>
                      <a:pt x="490" y="122"/>
                    </a:lnTo>
                    <a:lnTo>
                      <a:pt x="477" y="110"/>
                    </a:lnTo>
                    <a:lnTo>
                      <a:pt x="471" y="105"/>
                    </a:lnTo>
                    <a:lnTo>
                      <a:pt x="471" y="103"/>
                    </a:lnTo>
                    <a:lnTo>
                      <a:pt x="466" y="90"/>
                    </a:lnTo>
                    <a:lnTo>
                      <a:pt x="447" y="86"/>
                    </a:lnTo>
                    <a:lnTo>
                      <a:pt x="440" y="82"/>
                    </a:lnTo>
                    <a:lnTo>
                      <a:pt x="436" y="75"/>
                    </a:lnTo>
                    <a:lnTo>
                      <a:pt x="434" y="67"/>
                    </a:lnTo>
                    <a:lnTo>
                      <a:pt x="430" y="60"/>
                    </a:lnTo>
                    <a:lnTo>
                      <a:pt x="428" y="48"/>
                    </a:lnTo>
                    <a:lnTo>
                      <a:pt x="426" y="37"/>
                    </a:lnTo>
                    <a:lnTo>
                      <a:pt x="432" y="24"/>
                    </a:lnTo>
                    <a:lnTo>
                      <a:pt x="428" y="16"/>
                    </a:lnTo>
                    <a:lnTo>
                      <a:pt x="424" y="15"/>
                    </a:lnTo>
                    <a:lnTo>
                      <a:pt x="421" y="7"/>
                    </a:lnTo>
                    <a:lnTo>
                      <a:pt x="419" y="5"/>
                    </a:lnTo>
                    <a:lnTo>
                      <a:pt x="419" y="0"/>
                    </a:lnTo>
                    <a:lnTo>
                      <a:pt x="338" y="5"/>
                    </a:lnTo>
                    <a:lnTo>
                      <a:pt x="227" y="9"/>
                    </a:lnTo>
                    <a:lnTo>
                      <a:pt x="94" y="13"/>
                    </a:lnTo>
                    <a:lnTo>
                      <a:pt x="13" y="13"/>
                    </a:lnTo>
                    <a:lnTo>
                      <a:pt x="2" y="13"/>
                    </a:lnTo>
                    <a:lnTo>
                      <a:pt x="3" y="2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4" name="Freeform 69"/>
              <p:cNvSpPr>
                <a:spLocks/>
              </p:cNvSpPr>
              <p:nvPr/>
            </p:nvSpPr>
            <p:spPr bwMode="auto">
              <a:xfrm>
                <a:off x="3231563" y="2365815"/>
                <a:ext cx="547593" cy="430788"/>
              </a:xfrm>
              <a:custGeom>
                <a:avLst/>
                <a:gdLst>
                  <a:gd name="T0" fmla="*/ 329 w 570"/>
                  <a:gd name="T1" fmla="*/ 7 h 494"/>
                  <a:gd name="T2" fmla="*/ 273 w 570"/>
                  <a:gd name="T3" fmla="*/ 5 h 494"/>
                  <a:gd name="T4" fmla="*/ 90 w 570"/>
                  <a:gd name="T5" fmla="*/ 15 h 494"/>
                  <a:gd name="T6" fmla="*/ 0 w 570"/>
                  <a:gd name="T7" fmla="*/ 20 h 494"/>
                  <a:gd name="T8" fmla="*/ 11 w 570"/>
                  <a:gd name="T9" fmla="*/ 41 h 494"/>
                  <a:gd name="T10" fmla="*/ 23 w 570"/>
                  <a:gd name="T11" fmla="*/ 52 h 494"/>
                  <a:gd name="T12" fmla="*/ 30 w 570"/>
                  <a:gd name="T13" fmla="*/ 65 h 494"/>
                  <a:gd name="T14" fmla="*/ 38 w 570"/>
                  <a:gd name="T15" fmla="*/ 79 h 494"/>
                  <a:gd name="T16" fmla="*/ 64 w 570"/>
                  <a:gd name="T17" fmla="*/ 88 h 494"/>
                  <a:gd name="T18" fmla="*/ 73 w 570"/>
                  <a:gd name="T19" fmla="*/ 97 h 494"/>
                  <a:gd name="T20" fmla="*/ 73 w 570"/>
                  <a:gd name="T21" fmla="*/ 107 h 494"/>
                  <a:gd name="T22" fmla="*/ 64 w 570"/>
                  <a:gd name="T23" fmla="*/ 112 h 494"/>
                  <a:gd name="T24" fmla="*/ 58 w 570"/>
                  <a:gd name="T25" fmla="*/ 131 h 494"/>
                  <a:gd name="T26" fmla="*/ 73 w 570"/>
                  <a:gd name="T27" fmla="*/ 144 h 494"/>
                  <a:gd name="T28" fmla="*/ 83 w 570"/>
                  <a:gd name="T29" fmla="*/ 165 h 494"/>
                  <a:gd name="T30" fmla="*/ 98 w 570"/>
                  <a:gd name="T31" fmla="*/ 173 h 494"/>
                  <a:gd name="T32" fmla="*/ 103 w 570"/>
                  <a:gd name="T33" fmla="*/ 456 h 494"/>
                  <a:gd name="T34" fmla="*/ 325 w 570"/>
                  <a:gd name="T35" fmla="*/ 449 h 494"/>
                  <a:gd name="T36" fmla="*/ 487 w 570"/>
                  <a:gd name="T37" fmla="*/ 443 h 494"/>
                  <a:gd name="T38" fmla="*/ 494 w 570"/>
                  <a:gd name="T39" fmla="*/ 456 h 494"/>
                  <a:gd name="T40" fmla="*/ 489 w 570"/>
                  <a:gd name="T41" fmla="*/ 470 h 494"/>
                  <a:gd name="T42" fmla="*/ 476 w 570"/>
                  <a:gd name="T43" fmla="*/ 481 h 494"/>
                  <a:gd name="T44" fmla="*/ 476 w 570"/>
                  <a:gd name="T45" fmla="*/ 494 h 494"/>
                  <a:gd name="T46" fmla="*/ 530 w 570"/>
                  <a:gd name="T47" fmla="*/ 479 h 494"/>
                  <a:gd name="T48" fmla="*/ 528 w 570"/>
                  <a:gd name="T49" fmla="*/ 466 h 494"/>
                  <a:gd name="T50" fmla="*/ 532 w 570"/>
                  <a:gd name="T51" fmla="*/ 451 h 494"/>
                  <a:gd name="T52" fmla="*/ 538 w 570"/>
                  <a:gd name="T53" fmla="*/ 441 h 494"/>
                  <a:gd name="T54" fmla="*/ 540 w 570"/>
                  <a:gd name="T55" fmla="*/ 426 h 494"/>
                  <a:gd name="T56" fmla="*/ 541 w 570"/>
                  <a:gd name="T57" fmla="*/ 440 h 494"/>
                  <a:gd name="T58" fmla="*/ 549 w 570"/>
                  <a:gd name="T59" fmla="*/ 424 h 494"/>
                  <a:gd name="T60" fmla="*/ 564 w 570"/>
                  <a:gd name="T61" fmla="*/ 424 h 494"/>
                  <a:gd name="T62" fmla="*/ 564 w 570"/>
                  <a:gd name="T63" fmla="*/ 408 h 494"/>
                  <a:gd name="T64" fmla="*/ 568 w 570"/>
                  <a:gd name="T65" fmla="*/ 393 h 494"/>
                  <a:gd name="T66" fmla="*/ 568 w 570"/>
                  <a:gd name="T67" fmla="*/ 379 h 494"/>
                  <a:gd name="T68" fmla="*/ 553 w 570"/>
                  <a:gd name="T69" fmla="*/ 377 h 494"/>
                  <a:gd name="T70" fmla="*/ 532 w 570"/>
                  <a:gd name="T71" fmla="*/ 349 h 494"/>
                  <a:gd name="T72" fmla="*/ 540 w 570"/>
                  <a:gd name="T73" fmla="*/ 334 h 494"/>
                  <a:gd name="T74" fmla="*/ 530 w 570"/>
                  <a:gd name="T75" fmla="*/ 306 h 494"/>
                  <a:gd name="T76" fmla="*/ 515 w 570"/>
                  <a:gd name="T77" fmla="*/ 299 h 494"/>
                  <a:gd name="T78" fmla="*/ 500 w 570"/>
                  <a:gd name="T79" fmla="*/ 285 h 494"/>
                  <a:gd name="T80" fmla="*/ 491 w 570"/>
                  <a:gd name="T81" fmla="*/ 280 h 494"/>
                  <a:gd name="T82" fmla="*/ 466 w 570"/>
                  <a:gd name="T83" fmla="*/ 265 h 494"/>
                  <a:gd name="T84" fmla="*/ 453 w 570"/>
                  <a:gd name="T85" fmla="*/ 246 h 494"/>
                  <a:gd name="T86" fmla="*/ 457 w 570"/>
                  <a:gd name="T87" fmla="*/ 231 h 494"/>
                  <a:gd name="T88" fmla="*/ 466 w 570"/>
                  <a:gd name="T89" fmla="*/ 208 h 494"/>
                  <a:gd name="T90" fmla="*/ 470 w 570"/>
                  <a:gd name="T91" fmla="*/ 188 h 494"/>
                  <a:gd name="T92" fmla="*/ 457 w 570"/>
                  <a:gd name="T93" fmla="*/ 176 h 494"/>
                  <a:gd name="T94" fmla="*/ 442 w 570"/>
                  <a:gd name="T95" fmla="*/ 173 h 494"/>
                  <a:gd name="T96" fmla="*/ 436 w 570"/>
                  <a:gd name="T97" fmla="*/ 180 h 494"/>
                  <a:gd name="T98" fmla="*/ 423 w 570"/>
                  <a:gd name="T99" fmla="*/ 176 h 494"/>
                  <a:gd name="T100" fmla="*/ 412 w 570"/>
                  <a:gd name="T101" fmla="*/ 139 h 494"/>
                  <a:gd name="T102" fmla="*/ 387 w 570"/>
                  <a:gd name="T103" fmla="*/ 124 h 494"/>
                  <a:gd name="T104" fmla="*/ 378 w 570"/>
                  <a:gd name="T105" fmla="*/ 112 h 494"/>
                  <a:gd name="T106" fmla="*/ 361 w 570"/>
                  <a:gd name="T107" fmla="*/ 97 h 494"/>
                  <a:gd name="T108" fmla="*/ 355 w 570"/>
                  <a:gd name="T109" fmla="*/ 84 h 494"/>
                  <a:gd name="T110" fmla="*/ 350 w 570"/>
                  <a:gd name="T111" fmla="*/ 67 h 494"/>
                  <a:gd name="T112" fmla="*/ 346 w 570"/>
                  <a:gd name="T113" fmla="*/ 39 h 494"/>
                  <a:gd name="T114" fmla="*/ 352 w 570"/>
                  <a:gd name="T115" fmla="*/ 26 h 494"/>
                  <a:gd name="T116" fmla="*/ 342 w 570"/>
                  <a:gd name="T117" fmla="*/ 17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70" h="494">
                    <a:moveTo>
                      <a:pt x="342" y="17"/>
                    </a:moveTo>
                    <a:lnTo>
                      <a:pt x="329" y="7"/>
                    </a:lnTo>
                    <a:lnTo>
                      <a:pt x="325" y="0"/>
                    </a:lnTo>
                    <a:lnTo>
                      <a:pt x="273" y="5"/>
                    </a:lnTo>
                    <a:lnTo>
                      <a:pt x="147" y="13"/>
                    </a:lnTo>
                    <a:lnTo>
                      <a:pt x="90" y="15"/>
                    </a:lnTo>
                    <a:lnTo>
                      <a:pt x="0" y="15"/>
                    </a:lnTo>
                    <a:lnTo>
                      <a:pt x="0" y="20"/>
                    </a:lnTo>
                    <a:lnTo>
                      <a:pt x="6" y="28"/>
                    </a:lnTo>
                    <a:lnTo>
                      <a:pt x="11" y="41"/>
                    </a:lnTo>
                    <a:lnTo>
                      <a:pt x="17" y="49"/>
                    </a:lnTo>
                    <a:lnTo>
                      <a:pt x="23" y="52"/>
                    </a:lnTo>
                    <a:lnTo>
                      <a:pt x="25" y="60"/>
                    </a:lnTo>
                    <a:lnTo>
                      <a:pt x="30" y="65"/>
                    </a:lnTo>
                    <a:lnTo>
                      <a:pt x="30" y="73"/>
                    </a:lnTo>
                    <a:lnTo>
                      <a:pt x="38" y="79"/>
                    </a:lnTo>
                    <a:lnTo>
                      <a:pt x="56" y="94"/>
                    </a:lnTo>
                    <a:lnTo>
                      <a:pt x="64" y="88"/>
                    </a:lnTo>
                    <a:lnTo>
                      <a:pt x="68" y="90"/>
                    </a:lnTo>
                    <a:lnTo>
                      <a:pt x="73" y="97"/>
                    </a:lnTo>
                    <a:lnTo>
                      <a:pt x="75" y="105"/>
                    </a:lnTo>
                    <a:lnTo>
                      <a:pt x="73" y="107"/>
                    </a:lnTo>
                    <a:lnTo>
                      <a:pt x="66" y="107"/>
                    </a:lnTo>
                    <a:lnTo>
                      <a:pt x="64" y="112"/>
                    </a:lnTo>
                    <a:lnTo>
                      <a:pt x="56" y="124"/>
                    </a:lnTo>
                    <a:lnTo>
                      <a:pt x="58" y="131"/>
                    </a:lnTo>
                    <a:lnTo>
                      <a:pt x="66" y="141"/>
                    </a:lnTo>
                    <a:lnTo>
                      <a:pt x="73" y="144"/>
                    </a:lnTo>
                    <a:lnTo>
                      <a:pt x="73" y="152"/>
                    </a:lnTo>
                    <a:lnTo>
                      <a:pt x="83" y="165"/>
                    </a:lnTo>
                    <a:lnTo>
                      <a:pt x="90" y="167"/>
                    </a:lnTo>
                    <a:lnTo>
                      <a:pt x="98" y="173"/>
                    </a:lnTo>
                    <a:lnTo>
                      <a:pt x="102" y="402"/>
                    </a:lnTo>
                    <a:lnTo>
                      <a:pt x="103" y="456"/>
                    </a:lnTo>
                    <a:lnTo>
                      <a:pt x="188" y="455"/>
                    </a:lnTo>
                    <a:lnTo>
                      <a:pt x="325" y="449"/>
                    </a:lnTo>
                    <a:lnTo>
                      <a:pt x="479" y="438"/>
                    </a:lnTo>
                    <a:lnTo>
                      <a:pt x="487" y="443"/>
                    </a:lnTo>
                    <a:lnTo>
                      <a:pt x="493" y="449"/>
                    </a:lnTo>
                    <a:lnTo>
                      <a:pt x="494" y="456"/>
                    </a:lnTo>
                    <a:lnTo>
                      <a:pt x="494" y="462"/>
                    </a:lnTo>
                    <a:lnTo>
                      <a:pt x="489" y="470"/>
                    </a:lnTo>
                    <a:lnTo>
                      <a:pt x="481" y="473"/>
                    </a:lnTo>
                    <a:lnTo>
                      <a:pt x="476" y="481"/>
                    </a:lnTo>
                    <a:lnTo>
                      <a:pt x="472" y="488"/>
                    </a:lnTo>
                    <a:lnTo>
                      <a:pt x="476" y="494"/>
                    </a:lnTo>
                    <a:lnTo>
                      <a:pt x="526" y="490"/>
                    </a:lnTo>
                    <a:lnTo>
                      <a:pt x="530" y="479"/>
                    </a:lnTo>
                    <a:lnTo>
                      <a:pt x="534" y="471"/>
                    </a:lnTo>
                    <a:lnTo>
                      <a:pt x="528" y="466"/>
                    </a:lnTo>
                    <a:lnTo>
                      <a:pt x="536" y="458"/>
                    </a:lnTo>
                    <a:lnTo>
                      <a:pt x="532" y="451"/>
                    </a:lnTo>
                    <a:lnTo>
                      <a:pt x="540" y="449"/>
                    </a:lnTo>
                    <a:lnTo>
                      <a:pt x="538" y="441"/>
                    </a:lnTo>
                    <a:lnTo>
                      <a:pt x="536" y="434"/>
                    </a:lnTo>
                    <a:lnTo>
                      <a:pt x="540" y="426"/>
                    </a:lnTo>
                    <a:lnTo>
                      <a:pt x="541" y="434"/>
                    </a:lnTo>
                    <a:lnTo>
                      <a:pt x="541" y="440"/>
                    </a:lnTo>
                    <a:lnTo>
                      <a:pt x="547" y="434"/>
                    </a:lnTo>
                    <a:lnTo>
                      <a:pt x="549" y="424"/>
                    </a:lnTo>
                    <a:lnTo>
                      <a:pt x="557" y="423"/>
                    </a:lnTo>
                    <a:lnTo>
                      <a:pt x="564" y="424"/>
                    </a:lnTo>
                    <a:lnTo>
                      <a:pt x="568" y="415"/>
                    </a:lnTo>
                    <a:lnTo>
                      <a:pt x="564" y="408"/>
                    </a:lnTo>
                    <a:lnTo>
                      <a:pt x="570" y="402"/>
                    </a:lnTo>
                    <a:lnTo>
                      <a:pt x="568" y="393"/>
                    </a:lnTo>
                    <a:lnTo>
                      <a:pt x="570" y="385"/>
                    </a:lnTo>
                    <a:lnTo>
                      <a:pt x="568" y="379"/>
                    </a:lnTo>
                    <a:lnTo>
                      <a:pt x="558" y="374"/>
                    </a:lnTo>
                    <a:lnTo>
                      <a:pt x="553" y="377"/>
                    </a:lnTo>
                    <a:lnTo>
                      <a:pt x="541" y="364"/>
                    </a:lnTo>
                    <a:lnTo>
                      <a:pt x="532" y="349"/>
                    </a:lnTo>
                    <a:lnTo>
                      <a:pt x="538" y="342"/>
                    </a:lnTo>
                    <a:lnTo>
                      <a:pt x="540" y="334"/>
                    </a:lnTo>
                    <a:lnTo>
                      <a:pt x="530" y="321"/>
                    </a:lnTo>
                    <a:lnTo>
                      <a:pt x="530" y="306"/>
                    </a:lnTo>
                    <a:lnTo>
                      <a:pt x="523" y="304"/>
                    </a:lnTo>
                    <a:lnTo>
                      <a:pt x="515" y="299"/>
                    </a:lnTo>
                    <a:lnTo>
                      <a:pt x="511" y="293"/>
                    </a:lnTo>
                    <a:lnTo>
                      <a:pt x="500" y="285"/>
                    </a:lnTo>
                    <a:lnTo>
                      <a:pt x="493" y="287"/>
                    </a:lnTo>
                    <a:lnTo>
                      <a:pt x="491" y="280"/>
                    </a:lnTo>
                    <a:lnTo>
                      <a:pt x="487" y="280"/>
                    </a:lnTo>
                    <a:lnTo>
                      <a:pt x="466" y="265"/>
                    </a:lnTo>
                    <a:lnTo>
                      <a:pt x="453" y="252"/>
                    </a:lnTo>
                    <a:lnTo>
                      <a:pt x="453" y="246"/>
                    </a:lnTo>
                    <a:lnTo>
                      <a:pt x="453" y="238"/>
                    </a:lnTo>
                    <a:lnTo>
                      <a:pt x="457" y="231"/>
                    </a:lnTo>
                    <a:lnTo>
                      <a:pt x="461" y="220"/>
                    </a:lnTo>
                    <a:lnTo>
                      <a:pt x="466" y="208"/>
                    </a:lnTo>
                    <a:lnTo>
                      <a:pt x="464" y="197"/>
                    </a:lnTo>
                    <a:lnTo>
                      <a:pt x="470" y="188"/>
                    </a:lnTo>
                    <a:lnTo>
                      <a:pt x="470" y="186"/>
                    </a:lnTo>
                    <a:lnTo>
                      <a:pt x="457" y="176"/>
                    </a:lnTo>
                    <a:lnTo>
                      <a:pt x="449" y="176"/>
                    </a:lnTo>
                    <a:lnTo>
                      <a:pt x="442" y="173"/>
                    </a:lnTo>
                    <a:lnTo>
                      <a:pt x="440" y="174"/>
                    </a:lnTo>
                    <a:lnTo>
                      <a:pt x="436" y="180"/>
                    </a:lnTo>
                    <a:lnTo>
                      <a:pt x="429" y="182"/>
                    </a:lnTo>
                    <a:lnTo>
                      <a:pt x="423" y="176"/>
                    </a:lnTo>
                    <a:lnTo>
                      <a:pt x="416" y="146"/>
                    </a:lnTo>
                    <a:lnTo>
                      <a:pt x="412" y="139"/>
                    </a:lnTo>
                    <a:lnTo>
                      <a:pt x="404" y="133"/>
                    </a:lnTo>
                    <a:lnTo>
                      <a:pt x="387" y="124"/>
                    </a:lnTo>
                    <a:lnTo>
                      <a:pt x="385" y="116"/>
                    </a:lnTo>
                    <a:lnTo>
                      <a:pt x="378" y="112"/>
                    </a:lnTo>
                    <a:lnTo>
                      <a:pt x="370" y="105"/>
                    </a:lnTo>
                    <a:lnTo>
                      <a:pt x="361" y="97"/>
                    </a:lnTo>
                    <a:lnTo>
                      <a:pt x="359" y="92"/>
                    </a:lnTo>
                    <a:lnTo>
                      <a:pt x="355" y="84"/>
                    </a:lnTo>
                    <a:lnTo>
                      <a:pt x="352" y="69"/>
                    </a:lnTo>
                    <a:lnTo>
                      <a:pt x="350" y="67"/>
                    </a:lnTo>
                    <a:lnTo>
                      <a:pt x="346" y="52"/>
                    </a:lnTo>
                    <a:lnTo>
                      <a:pt x="346" y="39"/>
                    </a:lnTo>
                    <a:lnTo>
                      <a:pt x="348" y="32"/>
                    </a:lnTo>
                    <a:lnTo>
                      <a:pt x="352" y="26"/>
                    </a:lnTo>
                    <a:lnTo>
                      <a:pt x="348" y="24"/>
                    </a:lnTo>
                    <a:lnTo>
                      <a:pt x="342" y="17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5" name="Freeform 70"/>
              <p:cNvSpPr>
                <a:spLocks/>
              </p:cNvSpPr>
              <p:nvPr/>
            </p:nvSpPr>
            <p:spPr bwMode="auto">
              <a:xfrm>
                <a:off x="3330514" y="2747769"/>
                <a:ext cx="410215" cy="343584"/>
              </a:xfrm>
              <a:custGeom>
                <a:avLst/>
                <a:gdLst>
                  <a:gd name="T0" fmla="*/ 391 w 427"/>
                  <a:gd name="T1" fmla="*/ 150 h 394"/>
                  <a:gd name="T2" fmla="*/ 399 w 427"/>
                  <a:gd name="T3" fmla="*/ 146 h 394"/>
                  <a:gd name="T4" fmla="*/ 395 w 427"/>
                  <a:gd name="T5" fmla="*/ 120 h 394"/>
                  <a:gd name="T6" fmla="*/ 391 w 427"/>
                  <a:gd name="T7" fmla="*/ 114 h 394"/>
                  <a:gd name="T8" fmla="*/ 401 w 427"/>
                  <a:gd name="T9" fmla="*/ 116 h 394"/>
                  <a:gd name="T10" fmla="*/ 399 w 427"/>
                  <a:gd name="T11" fmla="*/ 103 h 394"/>
                  <a:gd name="T12" fmla="*/ 407 w 427"/>
                  <a:gd name="T13" fmla="*/ 97 h 394"/>
                  <a:gd name="T14" fmla="*/ 407 w 427"/>
                  <a:gd name="T15" fmla="*/ 86 h 394"/>
                  <a:gd name="T16" fmla="*/ 410 w 427"/>
                  <a:gd name="T17" fmla="*/ 80 h 394"/>
                  <a:gd name="T18" fmla="*/ 423 w 427"/>
                  <a:gd name="T19" fmla="*/ 71 h 394"/>
                  <a:gd name="T20" fmla="*/ 427 w 427"/>
                  <a:gd name="T21" fmla="*/ 62 h 394"/>
                  <a:gd name="T22" fmla="*/ 423 w 427"/>
                  <a:gd name="T23" fmla="*/ 52 h 394"/>
                  <a:gd name="T24" fmla="*/ 369 w 427"/>
                  <a:gd name="T25" fmla="*/ 50 h 394"/>
                  <a:gd name="T26" fmla="*/ 378 w 427"/>
                  <a:gd name="T27" fmla="*/ 35 h 394"/>
                  <a:gd name="T28" fmla="*/ 391 w 427"/>
                  <a:gd name="T29" fmla="*/ 24 h 394"/>
                  <a:gd name="T30" fmla="*/ 390 w 427"/>
                  <a:gd name="T31" fmla="*/ 11 h 394"/>
                  <a:gd name="T32" fmla="*/ 376 w 427"/>
                  <a:gd name="T33" fmla="*/ 0 h 394"/>
                  <a:gd name="T34" fmla="*/ 85 w 427"/>
                  <a:gd name="T35" fmla="*/ 17 h 394"/>
                  <a:gd name="T36" fmla="*/ 16 w 427"/>
                  <a:gd name="T37" fmla="*/ 109 h 394"/>
                  <a:gd name="T38" fmla="*/ 21 w 427"/>
                  <a:gd name="T39" fmla="*/ 327 h 394"/>
                  <a:gd name="T40" fmla="*/ 23 w 427"/>
                  <a:gd name="T41" fmla="*/ 332 h 394"/>
                  <a:gd name="T42" fmla="*/ 38 w 427"/>
                  <a:gd name="T43" fmla="*/ 332 h 394"/>
                  <a:gd name="T44" fmla="*/ 61 w 427"/>
                  <a:gd name="T45" fmla="*/ 394 h 394"/>
                  <a:gd name="T46" fmla="*/ 318 w 427"/>
                  <a:gd name="T47" fmla="*/ 383 h 394"/>
                  <a:gd name="T48" fmla="*/ 316 w 427"/>
                  <a:gd name="T49" fmla="*/ 368 h 394"/>
                  <a:gd name="T50" fmla="*/ 324 w 427"/>
                  <a:gd name="T51" fmla="*/ 366 h 394"/>
                  <a:gd name="T52" fmla="*/ 320 w 427"/>
                  <a:gd name="T53" fmla="*/ 353 h 394"/>
                  <a:gd name="T54" fmla="*/ 320 w 427"/>
                  <a:gd name="T55" fmla="*/ 340 h 394"/>
                  <a:gd name="T56" fmla="*/ 313 w 427"/>
                  <a:gd name="T57" fmla="*/ 338 h 394"/>
                  <a:gd name="T58" fmla="*/ 314 w 427"/>
                  <a:gd name="T59" fmla="*/ 329 h 394"/>
                  <a:gd name="T60" fmla="*/ 313 w 427"/>
                  <a:gd name="T61" fmla="*/ 329 h 394"/>
                  <a:gd name="T62" fmla="*/ 314 w 427"/>
                  <a:gd name="T63" fmla="*/ 317 h 394"/>
                  <a:gd name="T64" fmla="*/ 314 w 427"/>
                  <a:gd name="T65" fmla="*/ 306 h 394"/>
                  <a:gd name="T66" fmla="*/ 322 w 427"/>
                  <a:gd name="T67" fmla="*/ 306 h 394"/>
                  <a:gd name="T68" fmla="*/ 314 w 427"/>
                  <a:gd name="T69" fmla="*/ 299 h 394"/>
                  <a:gd name="T70" fmla="*/ 324 w 427"/>
                  <a:gd name="T71" fmla="*/ 295 h 394"/>
                  <a:gd name="T72" fmla="*/ 324 w 427"/>
                  <a:gd name="T73" fmla="*/ 280 h 394"/>
                  <a:gd name="T74" fmla="*/ 337 w 427"/>
                  <a:gd name="T75" fmla="*/ 270 h 394"/>
                  <a:gd name="T76" fmla="*/ 333 w 427"/>
                  <a:gd name="T77" fmla="*/ 255 h 394"/>
                  <a:gd name="T78" fmla="*/ 331 w 427"/>
                  <a:gd name="T79" fmla="*/ 250 h 394"/>
                  <a:gd name="T80" fmla="*/ 339 w 427"/>
                  <a:gd name="T81" fmla="*/ 248 h 394"/>
                  <a:gd name="T82" fmla="*/ 344 w 427"/>
                  <a:gd name="T83" fmla="*/ 233 h 394"/>
                  <a:gd name="T84" fmla="*/ 356 w 427"/>
                  <a:gd name="T85" fmla="*/ 231 h 394"/>
                  <a:gd name="T86" fmla="*/ 360 w 427"/>
                  <a:gd name="T87" fmla="*/ 220 h 394"/>
                  <a:gd name="T88" fmla="*/ 360 w 427"/>
                  <a:gd name="T89" fmla="*/ 206 h 394"/>
                  <a:gd name="T90" fmla="*/ 361 w 427"/>
                  <a:gd name="T91" fmla="*/ 203 h 394"/>
                  <a:gd name="T92" fmla="*/ 361 w 427"/>
                  <a:gd name="T93" fmla="*/ 195 h 394"/>
                  <a:gd name="T94" fmla="*/ 363 w 427"/>
                  <a:gd name="T95" fmla="*/ 193 h 394"/>
                  <a:gd name="T96" fmla="*/ 367 w 427"/>
                  <a:gd name="T97" fmla="*/ 178 h 394"/>
                  <a:gd name="T98" fmla="*/ 378 w 427"/>
                  <a:gd name="T99" fmla="*/ 178 h 394"/>
                  <a:gd name="T100" fmla="*/ 382 w 427"/>
                  <a:gd name="T101" fmla="*/ 165 h 394"/>
                  <a:gd name="T102" fmla="*/ 380 w 427"/>
                  <a:gd name="T103" fmla="*/ 161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27" h="394">
                    <a:moveTo>
                      <a:pt x="388" y="158"/>
                    </a:moveTo>
                    <a:lnTo>
                      <a:pt x="391" y="150"/>
                    </a:lnTo>
                    <a:lnTo>
                      <a:pt x="397" y="148"/>
                    </a:lnTo>
                    <a:lnTo>
                      <a:pt x="399" y="146"/>
                    </a:lnTo>
                    <a:lnTo>
                      <a:pt x="395" y="127"/>
                    </a:lnTo>
                    <a:lnTo>
                      <a:pt x="395" y="120"/>
                    </a:lnTo>
                    <a:lnTo>
                      <a:pt x="390" y="122"/>
                    </a:lnTo>
                    <a:lnTo>
                      <a:pt x="391" y="114"/>
                    </a:lnTo>
                    <a:lnTo>
                      <a:pt x="397" y="112"/>
                    </a:lnTo>
                    <a:lnTo>
                      <a:pt x="401" y="116"/>
                    </a:lnTo>
                    <a:lnTo>
                      <a:pt x="403" y="111"/>
                    </a:lnTo>
                    <a:lnTo>
                      <a:pt x="399" y="103"/>
                    </a:lnTo>
                    <a:lnTo>
                      <a:pt x="403" y="101"/>
                    </a:lnTo>
                    <a:lnTo>
                      <a:pt x="407" y="97"/>
                    </a:lnTo>
                    <a:lnTo>
                      <a:pt x="412" y="92"/>
                    </a:lnTo>
                    <a:lnTo>
                      <a:pt x="407" y="86"/>
                    </a:lnTo>
                    <a:lnTo>
                      <a:pt x="407" y="84"/>
                    </a:lnTo>
                    <a:lnTo>
                      <a:pt x="410" y="80"/>
                    </a:lnTo>
                    <a:lnTo>
                      <a:pt x="416" y="77"/>
                    </a:lnTo>
                    <a:lnTo>
                      <a:pt x="423" y="71"/>
                    </a:lnTo>
                    <a:lnTo>
                      <a:pt x="420" y="65"/>
                    </a:lnTo>
                    <a:lnTo>
                      <a:pt x="427" y="62"/>
                    </a:lnTo>
                    <a:lnTo>
                      <a:pt x="425" y="56"/>
                    </a:lnTo>
                    <a:lnTo>
                      <a:pt x="423" y="52"/>
                    </a:lnTo>
                    <a:lnTo>
                      <a:pt x="373" y="56"/>
                    </a:lnTo>
                    <a:lnTo>
                      <a:pt x="369" y="50"/>
                    </a:lnTo>
                    <a:lnTo>
                      <a:pt x="373" y="43"/>
                    </a:lnTo>
                    <a:lnTo>
                      <a:pt x="378" y="35"/>
                    </a:lnTo>
                    <a:lnTo>
                      <a:pt x="386" y="32"/>
                    </a:lnTo>
                    <a:lnTo>
                      <a:pt x="391" y="24"/>
                    </a:lnTo>
                    <a:lnTo>
                      <a:pt x="391" y="18"/>
                    </a:lnTo>
                    <a:lnTo>
                      <a:pt x="390" y="11"/>
                    </a:lnTo>
                    <a:lnTo>
                      <a:pt x="384" y="5"/>
                    </a:lnTo>
                    <a:lnTo>
                      <a:pt x="376" y="0"/>
                    </a:lnTo>
                    <a:lnTo>
                      <a:pt x="222" y="11"/>
                    </a:lnTo>
                    <a:lnTo>
                      <a:pt x="85" y="17"/>
                    </a:lnTo>
                    <a:lnTo>
                      <a:pt x="0" y="18"/>
                    </a:lnTo>
                    <a:lnTo>
                      <a:pt x="16" y="109"/>
                    </a:lnTo>
                    <a:lnTo>
                      <a:pt x="19" y="139"/>
                    </a:lnTo>
                    <a:lnTo>
                      <a:pt x="21" y="327"/>
                    </a:lnTo>
                    <a:lnTo>
                      <a:pt x="23" y="329"/>
                    </a:lnTo>
                    <a:lnTo>
                      <a:pt x="23" y="332"/>
                    </a:lnTo>
                    <a:lnTo>
                      <a:pt x="31" y="336"/>
                    </a:lnTo>
                    <a:lnTo>
                      <a:pt x="38" y="332"/>
                    </a:lnTo>
                    <a:lnTo>
                      <a:pt x="59" y="336"/>
                    </a:lnTo>
                    <a:lnTo>
                      <a:pt x="61" y="394"/>
                    </a:lnTo>
                    <a:lnTo>
                      <a:pt x="172" y="391"/>
                    </a:lnTo>
                    <a:lnTo>
                      <a:pt x="318" y="383"/>
                    </a:lnTo>
                    <a:lnTo>
                      <a:pt x="318" y="374"/>
                    </a:lnTo>
                    <a:lnTo>
                      <a:pt x="316" y="368"/>
                    </a:lnTo>
                    <a:lnTo>
                      <a:pt x="324" y="368"/>
                    </a:lnTo>
                    <a:lnTo>
                      <a:pt x="324" y="366"/>
                    </a:lnTo>
                    <a:lnTo>
                      <a:pt x="322" y="355"/>
                    </a:lnTo>
                    <a:lnTo>
                      <a:pt x="320" y="353"/>
                    </a:lnTo>
                    <a:lnTo>
                      <a:pt x="318" y="346"/>
                    </a:lnTo>
                    <a:lnTo>
                      <a:pt x="320" y="340"/>
                    </a:lnTo>
                    <a:lnTo>
                      <a:pt x="320" y="340"/>
                    </a:lnTo>
                    <a:lnTo>
                      <a:pt x="313" y="338"/>
                    </a:lnTo>
                    <a:lnTo>
                      <a:pt x="320" y="334"/>
                    </a:lnTo>
                    <a:lnTo>
                      <a:pt x="314" y="329"/>
                    </a:lnTo>
                    <a:lnTo>
                      <a:pt x="309" y="334"/>
                    </a:lnTo>
                    <a:lnTo>
                      <a:pt x="313" y="329"/>
                    </a:lnTo>
                    <a:lnTo>
                      <a:pt x="309" y="321"/>
                    </a:lnTo>
                    <a:lnTo>
                      <a:pt x="314" y="317"/>
                    </a:lnTo>
                    <a:lnTo>
                      <a:pt x="309" y="310"/>
                    </a:lnTo>
                    <a:lnTo>
                      <a:pt x="314" y="306"/>
                    </a:lnTo>
                    <a:lnTo>
                      <a:pt x="316" y="310"/>
                    </a:lnTo>
                    <a:lnTo>
                      <a:pt x="322" y="306"/>
                    </a:lnTo>
                    <a:lnTo>
                      <a:pt x="314" y="302"/>
                    </a:lnTo>
                    <a:lnTo>
                      <a:pt x="314" y="299"/>
                    </a:lnTo>
                    <a:lnTo>
                      <a:pt x="322" y="299"/>
                    </a:lnTo>
                    <a:lnTo>
                      <a:pt x="324" y="295"/>
                    </a:lnTo>
                    <a:lnTo>
                      <a:pt x="322" y="287"/>
                    </a:lnTo>
                    <a:lnTo>
                      <a:pt x="324" y="280"/>
                    </a:lnTo>
                    <a:lnTo>
                      <a:pt x="320" y="276"/>
                    </a:lnTo>
                    <a:lnTo>
                      <a:pt x="337" y="270"/>
                    </a:lnTo>
                    <a:lnTo>
                      <a:pt x="333" y="263"/>
                    </a:lnTo>
                    <a:lnTo>
                      <a:pt x="333" y="255"/>
                    </a:lnTo>
                    <a:lnTo>
                      <a:pt x="335" y="253"/>
                    </a:lnTo>
                    <a:lnTo>
                      <a:pt x="331" y="250"/>
                    </a:lnTo>
                    <a:lnTo>
                      <a:pt x="339" y="252"/>
                    </a:lnTo>
                    <a:lnTo>
                      <a:pt x="339" y="248"/>
                    </a:lnTo>
                    <a:lnTo>
                      <a:pt x="346" y="240"/>
                    </a:lnTo>
                    <a:lnTo>
                      <a:pt x="344" y="233"/>
                    </a:lnTo>
                    <a:lnTo>
                      <a:pt x="352" y="233"/>
                    </a:lnTo>
                    <a:lnTo>
                      <a:pt x="356" y="231"/>
                    </a:lnTo>
                    <a:lnTo>
                      <a:pt x="361" y="225"/>
                    </a:lnTo>
                    <a:lnTo>
                      <a:pt x="360" y="220"/>
                    </a:lnTo>
                    <a:lnTo>
                      <a:pt x="363" y="210"/>
                    </a:lnTo>
                    <a:lnTo>
                      <a:pt x="360" y="206"/>
                    </a:lnTo>
                    <a:lnTo>
                      <a:pt x="360" y="197"/>
                    </a:lnTo>
                    <a:lnTo>
                      <a:pt x="361" y="203"/>
                    </a:lnTo>
                    <a:lnTo>
                      <a:pt x="369" y="201"/>
                    </a:lnTo>
                    <a:lnTo>
                      <a:pt x="361" y="195"/>
                    </a:lnTo>
                    <a:lnTo>
                      <a:pt x="361" y="186"/>
                    </a:lnTo>
                    <a:lnTo>
                      <a:pt x="363" y="193"/>
                    </a:lnTo>
                    <a:lnTo>
                      <a:pt x="369" y="193"/>
                    </a:lnTo>
                    <a:lnTo>
                      <a:pt x="367" y="178"/>
                    </a:lnTo>
                    <a:lnTo>
                      <a:pt x="371" y="182"/>
                    </a:lnTo>
                    <a:lnTo>
                      <a:pt x="378" y="178"/>
                    </a:lnTo>
                    <a:lnTo>
                      <a:pt x="384" y="173"/>
                    </a:lnTo>
                    <a:lnTo>
                      <a:pt x="382" y="165"/>
                    </a:lnTo>
                    <a:lnTo>
                      <a:pt x="380" y="163"/>
                    </a:lnTo>
                    <a:lnTo>
                      <a:pt x="380" y="161"/>
                    </a:lnTo>
                    <a:lnTo>
                      <a:pt x="388" y="15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grpSp>
            <p:nvGrpSpPr>
              <p:cNvPr id="36" name="Group 35"/>
              <p:cNvGrpSpPr/>
              <p:nvPr/>
            </p:nvGrpSpPr>
            <p:grpSpPr>
              <a:xfrm>
                <a:off x="3389116" y="3081761"/>
                <a:ext cx="464013" cy="372361"/>
                <a:chOff x="3389116" y="3081761"/>
                <a:chExt cx="464013" cy="372361"/>
              </a:xfrm>
              <a:grpFill/>
            </p:grpSpPr>
            <p:sp>
              <p:nvSpPr>
                <p:cNvPr id="178" name="Freeform 45"/>
                <p:cNvSpPr>
                  <a:spLocks/>
                </p:cNvSpPr>
                <p:nvPr/>
              </p:nvSpPr>
              <p:spPr bwMode="auto">
                <a:xfrm>
                  <a:off x="3580293" y="3401800"/>
                  <a:ext cx="28821" cy="13081"/>
                </a:xfrm>
                <a:custGeom>
                  <a:avLst/>
                  <a:gdLst>
                    <a:gd name="T0" fmla="*/ 19 w 30"/>
                    <a:gd name="T1" fmla="*/ 15 h 15"/>
                    <a:gd name="T2" fmla="*/ 26 w 30"/>
                    <a:gd name="T3" fmla="*/ 13 h 15"/>
                    <a:gd name="T4" fmla="*/ 30 w 30"/>
                    <a:gd name="T5" fmla="*/ 7 h 15"/>
                    <a:gd name="T6" fmla="*/ 30 w 30"/>
                    <a:gd name="T7" fmla="*/ 7 h 15"/>
                    <a:gd name="T8" fmla="*/ 28 w 30"/>
                    <a:gd name="T9" fmla="*/ 5 h 15"/>
                    <a:gd name="T10" fmla="*/ 15 w 30"/>
                    <a:gd name="T11" fmla="*/ 0 h 15"/>
                    <a:gd name="T12" fmla="*/ 0 w 30"/>
                    <a:gd name="T13" fmla="*/ 4 h 15"/>
                    <a:gd name="T14" fmla="*/ 4 w 30"/>
                    <a:gd name="T15" fmla="*/ 9 h 15"/>
                    <a:gd name="T16" fmla="*/ 11 w 30"/>
                    <a:gd name="T17" fmla="*/ 11 h 15"/>
                    <a:gd name="T18" fmla="*/ 19 w 30"/>
                    <a:gd name="T19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" h="15">
                      <a:moveTo>
                        <a:pt x="19" y="15"/>
                      </a:moveTo>
                      <a:lnTo>
                        <a:pt x="26" y="13"/>
                      </a:lnTo>
                      <a:lnTo>
                        <a:pt x="30" y="7"/>
                      </a:lnTo>
                      <a:lnTo>
                        <a:pt x="30" y="7"/>
                      </a:lnTo>
                      <a:lnTo>
                        <a:pt x="28" y="5"/>
                      </a:lnTo>
                      <a:lnTo>
                        <a:pt x="15" y="0"/>
                      </a:lnTo>
                      <a:lnTo>
                        <a:pt x="0" y="4"/>
                      </a:lnTo>
                      <a:lnTo>
                        <a:pt x="4" y="9"/>
                      </a:lnTo>
                      <a:lnTo>
                        <a:pt x="11" y="11"/>
                      </a:lnTo>
                      <a:lnTo>
                        <a:pt x="19" y="1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9" name="Freeform 46"/>
                <p:cNvSpPr>
                  <a:spLocks/>
                </p:cNvSpPr>
                <p:nvPr/>
              </p:nvSpPr>
              <p:spPr bwMode="auto">
                <a:xfrm>
                  <a:off x="3580293" y="3401800"/>
                  <a:ext cx="28821" cy="13081"/>
                </a:xfrm>
                <a:custGeom>
                  <a:avLst/>
                  <a:gdLst>
                    <a:gd name="T0" fmla="*/ 19 w 30"/>
                    <a:gd name="T1" fmla="*/ 15 h 15"/>
                    <a:gd name="T2" fmla="*/ 26 w 30"/>
                    <a:gd name="T3" fmla="*/ 13 h 15"/>
                    <a:gd name="T4" fmla="*/ 30 w 30"/>
                    <a:gd name="T5" fmla="*/ 7 h 15"/>
                    <a:gd name="T6" fmla="*/ 30 w 30"/>
                    <a:gd name="T7" fmla="*/ 7 h 15"/>
                    <a:gd name="T8" fmla="*/ 28 w 30"/>
                    <a:gd name="T9" fmla="*/ 5 h 15"/>
                    <a:gd name="T10" fmla="*/ 15 w 30"/>
                    <a:gd name="T11" fmla="*/ 0 h 15"/>
                    <a:gd name="T12" fmla="*/ 0 w 30"/>
                    <a:gd name="T13" fmla="*/ 4 h 15"/>
                    <a:gd name="T14" fmla="*/ 4 w 30"/>
                    <a:gd name="T15" fmla="*/ 9 h 15"/>
                    <a:gd name="T16" fmla="*/ 11 w 30"/>
                    <a:gd name="T17" fmla="*/ 11 h 15"/>
                    <a:gd name="T18" fmla="*/ 19 w 30"/>
                    <a:gd name="T19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" h="15">
                      <a:moveTo>
                        <a:pt x="19" y="15"/>
                      </a:moveTo>
                      <a:lnTo>
                        <a:pt x="26" y="13"/>
                      </a:lnTo>
                      <a:lnTo>
                        <a:pt x="30" y="7"/>
                      </a:lnTo>
                      <a:lnTo>
                        <a:pt x="30" y="7"/>
                      </a:lnTo>
                      <a:lnTo>
                        <a:pt x="28" y="5"/>
                      </a:lnTo>
                      <a:lnTo>
                        <a:pt x="15" y="0"/>
                      </a:lnTo>
                      <a:lnTo>
                        <a:pt x="0" y="4"/>
                      </a:lnTo>
                      <a:lnTo>
                        <a:pt x="4" y="9"/>
                      </a:lnTo>
                      <a:lnTo>
                        <a:pt x="11" y="11"/>
                      </a:lnTo>
                      <a:lnTo>
                        <a:pt x="19" y="1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0" name="Freeform 47"/>
                <p:cNvSpPr>
                  <a:spLocks/>
                </p:cNvSpPr>
                <p:nvPr/>
              </p:nvSpPr>
              <p:spPr bwMode="auto">
                <a:xfrm>
                  <a:off x="3646581" y="3422728"/>
                  <a:ext cx="14410" cy="13081"/>
                </a:xfrm>
                <a:custGeom>
                  <a:avLst/>
                  <a:gdLst>
                    <a:gd name="T0" fmla="*/ 14 w 15"/>
                    <a:gd name="T1" fmla="*/ 15 h 15"/>
                    <a:gd name="T2" fmla="*/ 15 w 15"/>
                    <a:gd name="T3" fmla="*/ 13 h 15"/>
                    <a:gd name="T4" fmla="*/ 14 w 15"/>
                    <a:gd name="T5" fmla="*/ 8 h 15"/>
                    <a:gd name="T6" fmla="*/ 8 w 15"/>
                    <a:gd name="T7" fmla="*/ 0 h 15"/>
                    <a:gd name="T8" fmla="*/ 2 w 15"/>
                    <a:gd name="T9" fmla="*/ 8 h 15"/>
                    <a:gd name="T10" fmla="*/ 0 w 15"/>
                    <a:gd name="T11" fmla="*/ 10 h 15"/>
                    <a:gd name="T12" fmla="*/ 8 w 15"/>
                    <a:gd name="T13" fmla="*/ 15 h 15"/>
                    <a:gd name="T14" fmla="*/ 14 w 15"/>
                    <a:gd name="T15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5">
                      <a:moveTo>
                        <a:pt x="14" y="15"/>
                      </a:moveTo>
                      <a:lnTo>
                        <a:pt x="15" y="13"/>
                      </a:lnTo>
                      <a:lnTo>
                        <a:pt x="14" y="8"/>
                      </a:lnTo>
                      <a:lnTo>
                        <a:pt x="8" y="0"/>
                      </a:lnTo>
                      <a:lnTo>
                        <a:pt x="2" y="8"/>
                      </a:lnTo>
                      <a:lnTo>
                        <a:pt x="0" y="10"/>
                      </a:lnTo>
                      <a:lnTo>
                        <a:pt x="8" y="15"/>
                      </a:lnTo>
                      <a:lnTo>
                        <a:pt x="14" y="1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1" name="Freeform 48"/>
                <p:cNvSpPr>
                  <a:spLocks/>
                </p:cNvSpPr>
                <p:nvPr/>
              </p:nvSpPr>
              <p:spPr bwMode="auto">
                <a:xfrm>
                  <a:off x="3646581" y="3422728"/>
                  <a:ext cx="14410" cy="13081"/>
                </a:xfrm>
                <a:custGeom>
                  <a:avLst/>
                  <a:gdLst>
                    <a:gd name="T0" fmla="*/ 14 w 15"/>
                    <a:gd name="T1" fmla="*/ 15 h 15"/>
                    <a:gd name="T2" fmla="*/ 15 w 15"/>
                    <a:gd name="T3" fmla="*/ 13 h 15"/>
                    <a:gd name="T4" fmla="*/ 14 w 15"/>
                    <a:gd name="T5" fmla="*/ 8 h 15"/>
                    <a:gd name="T6" fmla="*/ 8 w 15"/>
                    <a:gd name="T7" fmla="*/ 0 h 15"/>
                    <a:gd name="T8" fmla="*/ 2 w 15"/>
                    <a:gd name="T9" fmla="*/ 8 h 15"/>
                    <a:gd name="T10" fmla="*/ 0 w 15"/>
                    <a:gd name="T11" fmla="*/ 10 h 15"/>
                    <a:gd name="T12" fmla="*/ 8 w 15"/>
                    <a:gd name="T13" fmla="*/ 15 h 15"/>
                    <a:gd name="T14" fmla="*/ 14 w 15"/>
                    <a:gd name="T15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5">
                      <a:moveTo>
                        <a:pt x="14" y="15"/>
                      </a:moveTo>
                      <a:lnTo>
                        <a:pt x="15" y="13"/>
                      </a:lnTo>
                      <a:lnTo>
                        <a:pt x="14" y="8"/>
                      </a:lnTo>
                      <a:lnTo>
                        <a:pt x="8" y="0"/>
                      </a:lnTo>
                      <a:lnTo>
                        <a:pt x="2" y="8"/>
                      </a:lnTo>
                      <a:lnTo>
                        <a:pt x="0" y="10"/>
                      </a:lnTo>
                      <a:lnTo>
                        <a:pt x="8" y="15"/>
                      </a:lnTo>
                      <a:lnTo>
                        <a:pt x="14" y="1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2" name="Freeform 71"/>
                <p:cNvSpPr>
                  <a:spLocks/>
                </p:cNvSpPr>
                <p:nvPr/>
              </p:nvSpPr>
              <p:spPr bwMode="auto">
                <a:xfrm>
                  <a:off x="3389116" y="3081761"/>
                  <a:ext cx="464013" cy="372361"/>
                </a:xfrm>
                <a:custGeom>
                  <a:avLst/>
                  <a:gdLst>
                    <a:gd name="T0" fmla="*/ 411 w 483"/>
                    <a:gd name="T1" fmla="*/ 263 h 427"/>
                    <a:gd name="T2" fmla="*/ 402 w 483"/>
                    <a:gd name="T3" fmla="*/ 216 h 427"/>
                    <a:gd name="T4" fmla="*/ 233 w 483"/>
                    <a:gd name="T5" fmla="*/ 213 h 427"/>
                    <a:gd name="T6" fmla="*/ 236 w 483"/>
                    <a:gd name="T7" fmla="*/ 183 h 427"/>
                    <a:gd name="T8" fmla="*/ 244 w 483"/>
                    <a:gd name="T9" fmla="*/ 154 h 427"/>
                    <a:gd name="T10" fmla="*/ 248 w 483"/>
                    <a:gd name="T11" fmla="*/ 132 h 427"/>
                    <a:gd name="T12" fmla="*/ 265 w 483"/>
                    <a:gd name="T13" fmla="*/ 102 h 427"/>
                    <a:gd name="T14" fmla="*/ 263 w 483"/>
                    <a:gd name="T15" fmla="*/ 90 h 427"/>
                    <a:gd name="T16" fmla="*/ 285 w 483"/>
                    <a:gd name="T17" fmla="*/ 73 h 427"/>
                    <a:gd name="T18" fmla="*/ 267 w 483"/>
                    <a:gd name="T19" fmla="*/ 55 h 427"/>
                    <a:gd name="T20" fmla="*/ 263 w 483"/>
                    <a:gd name="T21" fmla="*/ 43 h 427"/>
                    <a:gd name="T22" fmla="*/ 265 w 483"/>
                    <a:gd name="T23" fmla="*/ 13 h 427"/>
                    <a:gd name="T24" fmla="*/ 257 w 483"/>
                    <a:gd name="T25" fmla="*/ 0 h 427"/>
                    <a:gd name="T26" fmla="*/ 20 w 483"/>
                    <a:gd name="T27" fmla="*/ 137 h 427"/>
                    <a:gd name="T28" fmla="*/ 35 w 483"/>
                    <a:gd name="T29" fmla="*/ 179 h 427"/>
                    <a:gd name="T30" fmla="*/ 52 w 483"/>
                    <a:gd name="T31" fmla="*/ 213 h 427"/>
                    <a:gd name="T32" fmla="*/ 52 w 483"/>
                    <a:gd name="T33" fmla="*/ 246 h 427"/>
                    <a:gd name="T34" fmla="*/ 41 w 483"/>
                    <a:gd name="T35" fmla="*/ 288 h 427"/>
                    <a:gd name="T36" fmla="*/ 33 w 483"/>
                    <a:gd name="T37" fmla="*/ 335 h 427"/>
                    <a:gd name="T38" fmla="*/ 28 w 483"/>
                    <a:gd name="T39" fmla="*/ 354 h 427"/>
                    <a:gd name="T40" fmla="*/ 75 w 483"/>
                    <a:gd name="T41" fmla="*/ 354 h 427"/>
                    <a:gd name="T42" fmla="*/ 84 w 483"/>
                    <a:gd name="T43" fmla="*/ 340 h 427"/>
                    <a:gd name="T44" fmla="*/ 90 w 483"/>
                    <a:gd name="T45" fmla="*/ 357 h 427"/>
                    <a:gd name="T46" fmla="*/ 171 w 483"/>
                    <a:gd name="T47" fmla="*/ 378 h 427"/>
                    <a:gd name="T48" fmla="*/ 184 w 483"/>
                    <a:gd name="T49" fmla="*/ 357 h 427"/>
                    <a:gd name="T50" fmla="*/ 214 w 483"/>
                    <a:gd name="T51" fmla="*/ 354 h 427"/>
                    <a:gd name="T52" fmla="*/ 242 w 483"/>
                    <a:gd name="T53" fmla="*/ 365 h 427"/>
                    <a:gd name="T54" fmla="*/ 272 w 483"/>
                    <a:gd name="T55" fmla="*/ 371 h 427"/>
                    <a:gd name="T56" fmla="*/ 276 w 483"/>
                    <a:gd name="T57" fmla="*/ 387 h 427"/>
                    <a:gd name="T58" fmla="*/ 297 w 483"/>
                    <a:gd name="T59" fmla="*/ 406 h 427"/>
                    <a:gd name="T60" fmla="*/ 332 w 483"/>
                    <a:gd name="T61" fmla="*/ 412 h 427"/>
                    <a:gd name="T62" fmla="*/ 351 w 483"/>
                    <a:gd name="T63" fmla="*/ 391 h 427"/>
                    <a:gd name="T64" fmla="*/ 370 w 483"/>
                    <a:gd name="T65" fmla="*/ 416 h 427"/>
                    <a:gd name="T66" fmla="*/ 389 w 483"/>
                    <a:gd name="T67" fmla="*/ 391 h 427"/>
                    <a:gd name="T68" fmla="*/ 396 w 483"/>
                    <a:gd name="T69" fmla="*/ 374 h 427"/>
                    <a:gd name="T70" fmla="*/ 415 w 483"/>
                    <a:gd name="T71" fmla="*/ 387 h 427"/>
                    <a:gd name="T72" fmla="*/ 443 w 483"/>
                    <a:gd name="T73" fmla="*/ 399 h 427"/>
                    <a:gd name="T74" fmla="*/ 455 w 483"/>
                    <a:gd name="T75" fmla="*/ 414 h 427"/>
                    <a:gd name="T76" fmla="*/ 473 w 483"/>
                    <a:gd name="T77" fmla="*/ 418 h 427"/>
                    <a:gd name="T78" fmla="*/ 483 w 483"/>
                    <a:gd name="T79" fmla="*/ 395 h 427"/>
                    <a:gd name="T80" fmla="*/ 447 w 483"/>
                    <a:gd name="T81" fmla="*/ 378 h 427"/>
                    <a:gd name="T82" fmla="*/ 417 w 483"/>
                    <a:gd name="T83" fmla="*/ 357 h 427"/>
                    <a:gd name="T84" fmla="*/ 430 w 483"/>
                    <a:gd name="T85" fmla="*/ 348 h 427"/>
                    <a:gd name="T86" fmla="*/ 445 w 483"/>
                    <a:gd name="T87" fmla="*/ 331 h 427"/>
                    <a:gd name="T88" fmla="*/ 426 w 483"/>
                    <a:gd name="T89" fmla="*/ 312 h 427"/>
                    <a:gd name="T90" fmla="*/ 406 w 483"/>
                    <a:gd name="T91" fmla="*/ 322 h 427"/>
                    <a:gd name="T92" fmla="*/ 417 w 483"/>
                    <a:gd name="T93" fmla="*/ 299 h 427"/>
                    <a:gd name="T94" fmla="*/ 391 w 483"/>
                    <a:gd name="T95" fmla="*/ 307 h 427"/>
                    <a:gd name="T96" fmla="*/ 346 w 483"/>
                    <a:gd name="T97" fmla="*/ 299 h 427"/>
                    <a:gd name="T98" fmla="*/ 383 w 483"/>
                    <a:gd name="T99" fmla="*/ 282 h 427"/>
                    <a:gd name="T100" fmla="*/ 411 w 483"/>
                    <a:gd name="T101" fmla="*/ 295 h 427"/>
                    <a:gd name="T102" fmla="*/ 424 w 483"/>
                    <a:gd name="T103" fmla="*/ 292 h 4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83" h="427">
                      <a:moveTo>
                        <a:pt x="421" y="288"/>
                      </a:moveTo>
                      <a:lnTo>
                        <a:pt x="417" y="282"/>
                      </a:lnTo>
                      <a:lnTo>
                        <a:pt x="417" y="278"/>
                      </a:lnTo>
                      <a:lnTo>
                        <a:pt x="413" y="271"/>
                      </a:lnTo>
                      <a:lnTo>
                        <a:pt x="411" y="263"/>
                      </a:lnTo>
                      <a:lnTo>
                        <a:pt x="402" y="256"/>
                      </a:lnTo>
                      <a:lnTo>
                        <a:pt x="398" y="248"/>
                      </a:lnTo>
                      <a:lnTo>
                        <a:pt x="394" y="241"/>
                      </a:lnTo>
                      <a:lnTo>
                        <a:pt x="398" y="230"/>
                      </a:lnTo>
                      <a:lnTo>
                        <a:pt x="402" y="216"/>
                      </a:lnTo>
                      <a:lnTo>
                        <a:pt x="404" y="209"/>
                      </a:lnTo>
                      <a:lnTo>
                        <a:pt x="402" y="207"/>
                      </a:lnTo>
                      <a:lnTo>
                        <a:pt x="317" y="214"/>
                      </a:lnTo>
                      <a:lnTo>
                        <a:pt x="227" y="218"/>
                      </a:lnTo>
                      <a:lnTo>
                        <a:pt x="233" y="213"/>
                      </a:lnTo>
                      <a:lnTo>
                        <a:pt x="229" y="205"/>
                      </a:lnTo>
                      <a:lnTo>
                        <a:pt x="229" y="198"/>
                      </a:lnTo>
                      <a:lnTo>
                        <a:pt x="225" y="190"/>
                      </a:lnTo>
                      <a:lnTo>
                        <a:pt x="235" y="188"/>
                      </a:lnTo>
                      <a:lnTo>
                        <a:pt x="236" y="183"/>
                      </a:lnTo>
                      <a:lnTo>
                        <a:pt x="231" y="177"/>
                      </a:lnTo>
                      <a:lnTo>
                        <a:pt x="238" y="177"/>
                      </a:lnTo>
                      <a:lnTo>
                        <a:pt x="236" y="162"/>
                      </a:lnTo>
                      <a:lnTo>
                        <a:pt x="242" y="156"/>
                      </a:lnTo>
                      <a:lnTo>
                        <a:pt x="244" y="154"/>
                      </a:lnTo>
                      <a:lnTo>
                        <a:pt x="236" y="154"/>
                      </a:lnTo>
                      <a:lnTo>
                        <a:pt x="244" y="149"/>
                      </a:lnTo>
                      <a:lnTo>
                        <a:pt x="246" y="143"/>
                      </a:lnTo>
                      <a:lnTo>
                        <a:pt x="252" y="136"/>
                      </a:lnTo>
                      <a:lnTo>
                        <a:pt x="248" y="132"/>
                      </a:lnTo>
                      <a:lnTo>
                        <a:pt x="250" y="126"/>
                      </a:lnTo>
                      <a:lnTo>
                        <a:pt x="255" y="122"/>
                      </a:lnTo>
                      <a:lnTo>
                        <a:pt x="272" y="105"/>
                      </a:lnTo>
                      <a:lnTo>
                        <a:pt x="272" y="104"/>
                      </a:lnTo>
                      <a:lnTo>
                        <a:pt x="265" y="102"/>
                      </a:lnTo>
                      <a:lnTo>
                        <a:pt x="272" y="102"/>
                      </a:lnTo>
                      <a:lnTo>
                        <a:pt x="272" y="98"/>
                      </a:lnTo>
                      <a:lnTo>
                        <a:pt x="278" y="90"/>
                      </a:lnTo>
                      <a:lnTo>
                        <a:pt x="270" y="92"/>
                      </a:lnTo>
                      <a:lnTo>
                        <a:pt x="263" y="90"/>
                      </a:lnTo>
                      <a:lnTo>
                        <a:pt x="267" y="85"/>
                      </a:lnTo>
                      <a:lnTo>
                        <a:pt x="274" y="81"/>
                      </a:lnTo>
                      <a:lnTo>
                        <a:pt x="280" y="75"/>
                      </a:lnTo>
                      <a:lnTo>
                        <a:pt x="285" y="75"/>
                      </a:lnTo>
                      <a:lnTo>
                        <a:pt x="285" y="73"/>
                      </a:lnTo>
                      <a:lnTo>
                        <a:pt x="285" y="72"/>
                      </a:lnTo>
                      <a:lnTo>
                        <a:pt x="278" y="70"/>
                      </a:lnTo>
                      <a:lnTo>
                        <a:pt x="276" y="64"/>
                      </a:lnTo>
                      <a:lnTo>
                        <a:pt x="270" y="60"/>
                      </a:lnTo>
                      <a:lnTo>
                        <a:pt x="267" y="55"/>
                      </a:lnTo>
                      <a:lnTo>
                        <a:pt x="267" y="53"/>
                      </a:lnTo>
                      <a:lnTo>
                        <a:pt x="274" y="55"/>
                      </a:lnTo>
                      <a:lnTo>
                        <a:pt x="268" y="47"/>
                      </a:lnTo>
                      <a:lnTo>
                        <a:pt x="274" y="42"/>
                      </a:lnTo>
                      <a:lnTo>
                        <a:pt x="263" y="43"/>
                      </a:lnTo>
                      <a:lnTo>
                        <a:pt x="261" y="40"/>
                      </a:lnTo>
                      <a:lnTo>
                        <a:pt x="268" y="30"/>
                      </a:lnTo>
                      <a:lnTo>
                        <a:pt x="261" y="26"/>
                      </a:lnTo>
                      <a:lnTo>
                        <a:pt x="259" y="19"/>
                      </a:lnTo>
                      <a:lnTo>
                        <a:pt x="265" y="13"/>
                      </a:lnTo>
                      <a:lnTo>
                        <a:pt x="265" y="6"/>
                      </a:lnTo>
                      <a:lnTo>
                        <a:pt x="259" y="6"/>
                      </a:lnTo>
                      <a:lnTo>
                        <a:pt x="253" y="10"/>
                      </a:lnTo>
                      <a:lnTo>
                        <a:pt x="253" y="4"/>
                      </a:lnTo>
                      <a:lnTo>
                        <a:pt x="257" y="0"/>
                      </a:lnTo>
                      <a:lnTo>
                        <a:pt x="111" y="8"/>
                      </a:lnTo>
                      <a:lnTo>
                        <a:pt x="0" y="11"/>
                      </a:lnTo>
                      <a:lnTo>
                        <a:pt x="3" y="120"/>
                      </a:lnTo>
                      <a:lnTo>
                        <a:pt x="17" y="132"/>
                      </a:lnTo>
                      <a:lnTo>
                        <a:pt x="20" y="137"/>
                      </a:lnTo>
                      <a:lnTo>
                        <a:pt x="26" y="152"/>
                      </a:lnTo>
                      <a:lnTo>
                        <a:pt x="24" y="162"/>
                      </a:lnTo>
                      <a:lnTo>
                        <a:pt x="30" y="169"/>
                      </a:lnTo>
                      <a:lnTo>
                        <a:pt x="33" y="177"/>
                      </a:lnTo>
                      <a:lnTo>
                        <a:pt x="35" y="179"/>
                      </a:lnTo>
                      <a:lnTo>
                        <a:pt x="39" y="184"/>
                      </a:lnTo>
                      <a:lnTo>
                        <a:pt x="39" y="192"/>
                      </a:lnTo>
                      <a:lnTo>
                        <a:pt x="50" y="205"/>
                      </a:lnTo>
                      <a:lnTo>
                        <a:pt x="52" y="207"/>
                      </a:lnTo>
                      <a:lnTo>
                        <a:pt x="52" y="213"/>
                      </a:lnTo>
                      <a:lnTo>
                        <a:pt x="54" y="220"/>
                      </a:lnTo>
                      <a:lnTo>
                        <a:pt x="50" y="226"/>
                      </a:lnTo>
                      <a:lnTo>
                        <a:pt x="54" y="231"/>
                      </a:lnTo>
                      <a:lnTo>
                        <a:pt x="50" y="239"/>
                      </a:lnTo>
                      <a:lnTo>
                        <a:pt x="52" y="246"/>
                      </a:lnTo>
                      <a:lnTo>
                        <a:pt x="49" y="252"/>
                      </a:lnTo>
                      <a:lnTo>
                        <a:pt x="47" y="260"/>
                      </a:lnTo>
                      <a:lnTo>
                        <a:pt x="41" y="267"/>
                      </a:lnTo>
                      <a:lnTo>
                        <a:pt x="39" y="275"/>
                      </a:lnTo>
                      <a:lnTo>
                        <a:pt x="41" y="288"/>
                      </a:lnTo>
                      <a:lnTo>
                        <a:pt x="35" y="295"/>
                      </a:lnTo>
                      <a:lnTo>
                        <a:pt x="39" y="303"/>
                      </a:lnTo>
                      <a:lnTo>
                        <a:pt x="43" y="320"/>
                      </a:lnTo>
                      <a:lnTo>
                        <a:pt x="41" y="327"/>
                      </a:lnTo>
                      <a:lnTo>
                        <a:pt x="33" y="335"/>
                      </a:lnTo>
                      <a:lnTo>
                        <a:pt x="33" y="335"/>
                      </a:lnTo>
                      <a:lnTo>
                        <a:pt x="33" y="335"/>
                      </a:lnTo>
                      <a:lnTo>
                        <a:pt x="35" y="342"/>
                      </a:lnTo>
                      <a:lnTo>
                        <a:pt x="33" y="350"/>
                      </a:lnTo>
                      <a:lnTo>
                        <a:pt x="28" y="354"/>
                      </a:lnTo>
                      <a:lnTo>
                        <a:pt x="26" y="361"/>
                      </a:lnTo>
                      <a:lnTo>
                        <a:pt x="33" y="367"/>
                      </a:lnTo>
                      <a:lnTo>
                        <a:pt x="39" y="361"/>
                      </a:lnTo>
                      <a:lnTo>
                        <a:pt x="73" y="357"/>
                      </a:lnTo>
                      <a:lnTo>
                        <a:pt x="75" y="354"/>
                      </a:lnTo>
                      <a:lnTo>
                        <a:pt x="67" y="350"/>
                      </a:lnTo>
                      <a:lnTo>
                        <a:pt x="75" y="344"/>
                      </a:lnTo>
                      <a:lnTo>
                        <a:pt x="77" y="327"/>
                      </a:lnTo>
                      <a:lnTo>
                        <a:pt x="82" y="333"/>
                      </a:lnTo>
                      <a:lnTo>
                        <a:pt x="84" y="340"/>
                      </a:lnTo>
                      <a:lnTo>
                        <a:pt x="84" y="346"/>
                      </a:lnTo>
                      <a:lnTo>
                        <a:pt x="79" y="350"/>
                      </a:lnTo>
                      <a:lnTo>
                        <a:pt x="77" y="354"/>
                      </a:lnTo>
                      <a:lnTo>
                        <a:pt x="82" y="355"/>
                      </a:lnTo>
                      <a:lnTo>
                        <a:pt x="90" y="357"/>
                      </a:lnTo>
                      <a:lnTo>
                        <a:pt x="103" y="359"/>
                      </a:lnTo>
                      <a:lnTo>
                        <a:pt x="118" y="365"/>
                      </a:lnTo>
                      <a:lnTo>
                        <a:pt x="126" y="369"/>
                      </a:lnTo>
                      <a:lnTo>
                        <a:pt x="137" y="374"/>
                      </a:lnTo>
                      <a:lnTo>
                        <a:pt x="171" y="378"/>
                      </a:lnTo>
                      <a:lnTo>
                        <a:pt x="178" y="378"/>
                      </a:lnTo>
                      <a:lnTo>
                        <a:pt x="188" y="372"/>
                      </a:lnTo>
                      <a:lnTo>
                        <a:pt x="195" y="372"/>
                      </a:lnTo>
                      <a:lnTo>
                        <a:pt x="189" y="363"/>
                      </a:lnTo>
                      <a:lnTo>
                        <a:pt x="184" y="357"/>
                      </a:lnTo>
                      <a:lnTo>
                        <a:pt x="191" y="355"/>
                      </a:lnTo>
                      <a:lnTo>
                        <a:pt x="193" y="354"/>
                      </a:lnTo>
                      <a:lnTo>
                        <a:pt x="201" y="350"/>
                      </a:lnTo>
                      <a:lnTo>
                        <a:pt x="214" y="346"/>
                      </a:lnTo>
                      <a:lnTo>
                        <a:pt x="214" y="354"/>
                      </a:lnTo>
                      <a:lnTo>
                        <a:pt x="214" y="357"/>
                      </a:lnTo>
                      <a:lnTo>
                        <a:pt x="220" y="355"/>
                      </a:lnTo>
                      <a:lnTo>
                        <a:pt x="235" y="354"/>
                      </a:lnTo>
                      <a:lnTo>
                        <a:pt x="236" y="361"/>
                      </a:lnTo>
                      <a:lnTo>
                        <a:pt x="242" y="365"/>
                      </a:lnTo>
                      <a:lnTo>
                        <a:pt x="246" y="374"/>
                      </a:lnTo>
                      <a:lnTo>
                        <a:pt x="253" y="374"/>
                      </a:lnTo>
                      <a:lnTo>
                        <a:pt x="267" y="378"/>
                      </a:lnTo>
                      <a:lnTo>
                        <a:pt x="270" y="372"/>
                      </a:lnTo>
                      <a:lnTo>
                        <a:pt x="272" y="371"/>
                      </a:lnTo>
                      <a:lnTo>
                        <a:pt x="272" y="367"/>
                      </a:lnTo>
                      <a:lnTo>
                        <a:pt x="274" y="372"/>
                      </a:lnTo>
                      <a:lnTo>
                        <a:pt x="272" y="374"/>
                      </a:lnTo>
                      <a:lnTo>
                        <a:pt x="272" y="380"/>
                      </a:lnTo>
                      <a:lnTo>
                        <a:pt x="276" y="387"/>
                      </a:lnTo>
                      <a:lnTo>
                        <a:pt x="283" y="391"/>
                      </a:lnTo>
                      <a:lnTo>
                        <a:pt x="287" y="399"/>
                      </a:lnTo>
                      <a:lnTo>
                        <a:pt x="285" y="406"/>
                      </a:lnTo>
                      <a:lnTo>
                        <a:pt x="289" y="410"/>
                      </a:lnTo>
                      <a:lnTo>
                        <a:pt x="297" y="406"/>
                      </a:lnTo>
                      <a:lnTo>
                        <a:pt x="310" y="416"/>
                      </a:lnTo>
                      <a:lnTo>
                        <a:pt x="317" y="412"/>
                      </a:lnTo>
                      <a:lnTo>
                        <a:pt x="319" y="412"/>
                      </a:lnTo>
                      <a:lnTo>
                        <a:pt x="327" y="416"/>
                      </a:lnTo>
                      <a:lnTo>
                        <a:pt x="332" y="412"/>
                      </a:lnTo>
                      <a:lnTo>
                        <a:pt x="332" y="402"/>
                      </a:lnTo>
                      <a:lnTo>
                        <a:pt x="334" y="395"/>
                      </a:lnTo>
                      <a:lnTo>
                        <a:pt x="342" y="395"/>
                      </a:lnTo>
                      <a:lnTo>
                        <a:pt x="347" y="393"/>
                      </a:lnTo>
                      <a:lnTo>
                        <a:pt x="351" y="391"/>
                      </a:lnTo>
                      <a:lnTo>
                        <a:pt x="355" y="399"/>
                      </a:lnTo>
                      <a:lnTo>
                        <a:pt x="361" y="395"/>
                      </a:lnTo>
                      <a:lnTo>
                        <a:pt x="368" y="399"/>
                      </a:lnTo>
                      <a:lnTo>
                        <a:pt x="368" y="408"/>
                      </a:lnTo>
                      <a:lnTo>
                        <a:pt x="370" y="416"/>
                      </a:lnTo>
                      <a:lnTo>
                        <a:pt x="377" y="412"/>
                      </a:lnTo>
                      <a:lnTo>
                        <a:pt x="383" y="406"/>
                      </a:lnTo>
                      <a:lnTo>
                        <a:pt x="387" y="401"/>
                      </a:lnTo>
                      <a:lnTo>
                        <a:pt x="381" y="393"/>
                      </a:lnTo>
                      <a:lnTo>
                        <a:pt x="389" y="391"/>
                      </a:lnTo>
                      <a:lnTo>
                        <a:pt x="387" y="378"/>
                      </a:lnTo>
                      <a:lnTo>
                        <a:pt x="372" y="371"/>
                      </a:lnTo>
                      <a:lnTo>
                        <a:pt x="372" y="365"/>
                      </a:lnTo>
                      <a:lnTo>
                        <a:pt x="372" y="363"/>
                      </a:lnTo>
                      <a:lnTo>
                        <a:pt x="396" y="374"/>
                      </a:lnTo>
                      <a:lnTo>
                        <a:pt x="404" y="374"/>
                      </a:lnTo>
                      <a:lnTo>
                        <a:pt x="409" y="378"/>
                      </a:lnTo>
                      <a:lnTo>
                        <a:pt x="413" y="380"/>
                      </a:lnTo>
                      <a:lnTo>
                        <a:pt x="409" y="387"/>
                      </a:lnTo>
                      <a:lnTo>
                        <a:pt x="415" y="387"/>
                      </a:lnTo>
                      <a:lnTo>
                        <a:pt x="423" y="386"/>
                      </a:lnTo>
                      <a:lnTo>
                        <a:pt x="426" y="393"/>
                      </a:lnTo>
                      <a:lnTo>
                        <a:pt x="436" y="395"/>
                      </a:lnTo>
                      <a:lnTo>
                        <a:pt x="441" y="393"/>
                      </a:lnTo>
                      <a:lnTo>
                        <a:pt x="443" y="399"/>
                      </a:lnTo>
                      <a:lnTo>
                        <a:pt x="449" y="406"/>
                      </a:lnTo>
                      <a:lnTo>
                        <a:pt x="455" y="408"/>
                      </a:lnTo>
                      <a:lnTo>
                        <a:pt x="456" y="399"/>
                      </a:lnTo>
                      <a:lnTo>
                        <a:pt x="458" y="406"/>
                      </a:lnTo>
                      <a:lnTo>
                        <a:pt x="455" y="414"/>
                      </a:lnTo>
                      <a:lnTo>
                        <a:pt x="449" y="427"/>
                      </a:lnTo>
                      <a:lnTo>
                        <a:pt x="456" y="421"/>
                      </a:lnTo>
                      <a:lnTo>
                        <a:pt x="458" y="414"/>
                      </a:lnTo>
                      <a:lnTo>
                        <a:pt x="464" y="406"/>
                      </a:lnTo>
                      <a:lnTo>
                        <a:pt x="473" y="418"/>
                      </a:lnTo>
                      <a:lnTo>
                        <a:pt x="473" y="412"/>
                      </a:lnTo>
                      <a:lnTo>
                        <a:pt x="477" y="404"/>
                      </a:lnTo>
                      <a:lnTo>
                        <a:pt x="477" y="401"/>
                      </a:lnTo>
                      <a:lnTo>
                        <a:pt x="483" y="399"/>
                      </a:lnTo>
                      <a:lnTo>
                        <a:pt x="483" y="395"/>
                      </a:lnTo>
                      <a:lnTo>
                        <a:pt x="475" y="393"/>
                      </a:lnTo>
                      <a:lnTo>
                        <a:pt x="473" y="387"/>
                      </a:lnTo>
                      <a:lnTo>
                        <a:pt x="468" y="384"/>
                      </a:lnTo>
                      <a:lnTo>
                        <a:pt x="453" y="382"/>
                      </a:lnTo>
                      <a:lnTo>
                        <a:pt x="447" y="378"/>
                      </a:lnTo>
                      <a:lnTo>
                        <a:pt x="438" y="378"/>
                      </a:lnTo>
                      <a:lnTo>
                        <a:pt x="434" y="371"/>
                      </a:lnTo>
                      <a:lnTo>
                        <a:pt x="426" y="367"/>
                      </a:lnTo>
                      <a:lnTo>
                        <a:pt x="419" y="365"/>
                      </a:lnTo>
                      <a:lnTo>
                        <a:pt x="417" y="357"/>
                      </a:lnTo>
                      <a:lnTo>
                        <a:pt x="423" y="355"/>
                      </a:lnTo>
                      <a:lnTo>
                        <a:pt x="421" y="352"/>
                      </a:lnTo>
                      <a:lnTo>
                        <a:pt x="428" y="350"/>
                      </a:lnTo>
                      <a:lnTo>
                        <a:pt x="436" y="354"/>
                      </a:lnTo>
                      <a:lnTo>
                        <a:pt x="430" y="348"/>
                      </a:lnTo>
                      <a:lnTo>
                        <a:pt x="426" y="340"/>
                      </a:lnTo>
                      <a:lnTo>
                        <a:pt x="434" y="335"/>
                      </a:lnTo>
                      <a:lnTo>
                        <a:pt x="441" y="335"/>
                      </a:lnTo>
                      <a:lnTo>
                        <a:pt x="443" y="337"/>
                      </a:lnTo>
                      <a:lnTo>
                        <a:pt x="445" y="331"/>
                      </a:lnTo>
                      <a:lnTo>
                        <a:pt x="445" y="324"/>
                      </a:lnTo>
                      <a:lnTo>
                        <a:pt x="440" y="320"/>
                      </a:lnTo>
                      <a:lnTo>
                        <a:pt x="438" y="312"/>
                      </a:lnTo>
                      <a:lnTo>
                        <a:pt x="436" y="307"/>
                      </a:lnTo>
                      <a:lnTo>
                        <a:pt x="426" y="312"/>
                      </a:lnTo>
                      <a:lnTo>
                        <a:pt x="424" y="320"/>
                      </a:lnTo>
                      <a:lnTo>
                        <a:pt x="423" y="327"/>
                      </a:lnTo>
                      <a:lnTo>
                        <a:pt x="415" y="327"/>
                      </a:lnTo>
                      <a:lnTo>
                        <a:pt x="413" y="320"/>
                      </a:lnTo>
                      <a:lnTo>
                        <a:pt x="406" y="322"/>
                      </a:lnTo>
                      <a:lnTo>
                        <a:pt x="400" y="318"/>
                      </a:lnTo>
                      <a:lnTo>
                        <a:pt x="400" y="316"/>
                      </a:lnTo>
                      <a:lnTo>
                        <a:pt x="415" y="307"/>
                      </a:lnTo>
                      <a:lnTo>
                        <a:pt x="417" y="299"/>
                      </a:lnTo>
                      <a:lnTo>
                        <a:pt x="417" y="299"/>
                      </a:lnTo>
                      <a:lnTo>
                        <a:pt x="409" y="303"/>
                      </a:lnTo>
                      <a:lnTo>
                        <a:pt x="409" y="297"/>
                      </a:lnTo>
                      <a:lnTo>
                        <a:pt x="404" y="303"/>
                      </a:lnTo>
                      <a:lnTo>
                        <a:pt x="398" y="299"/>
                      </a:lnTo>
                      <a:lnTo>
                        <a:pt x="391" y="307"/>
                      </a:lnTo>
                      <a:lnTo>
                        <a:pt x="385" y="308"/>
                      </a:lnTo>
                      <a:lnTo>
                        <a:pt x="364" y="310"/>
                      </a:lnTo>
                      <a:lnTo>
                        <a:pt x="355" y="310"/>
                      </a:lnTo>
                      <a:lnTo>
                        <a:pt x="346" y="307"/>
                      </a:lnTo>
                      <a:lnTo>
                        <a:pt x="346" y="299"/>
                      </a:lnTo>
                      <a:lnTo>
                        <a:pt x="351" y="293"/>
                      </a:lnTo>
                      <a:lnTo>
                        <a:pt x="361" y="278"/>
                      </a:lnTo>
                      <a:lnTo>
                        <a:pt x="366" y="277"/>
                      </a:lnTo>
                      <a:lnTo>
                        <a:pt x="376" y="278"/>
                      </a:lnTo>
                      <a:lnTo>
                        <a:pt x="383" y="282"/>
                      </a:lnTo>
                      <a:lnTo>
                        <a:pt x="391" y="288"/>
                      </a:lnTo>
                      <a:lnTo>
                        <a:pt x="396" y="288"/>
                      </a:lnTo>
                      <a:lnTo>
                        <a:pt x="402" y="292"/>
                      </a:lnTo>
                      <a:lnTo>
                        <a:pt x="404" y="290"/>
                      </a:lnTo>
                      <a:lnTo>
                        <a:pt x="411" y="295"/>
                      </a:lnTo>
                      <a:lnTo>
                        <a:pt x="417" y="295"/>
                      </a:lnTo>
                      <a:lnTo>
                        <a:pt x="421" y="295"/>
                      </a:lnTo>
                      <a:lnTo>
                        <a:pt x="421" y="297"/>
                      </a:lnTo>
                      <a:lnTo>
                        <a:pt x="428" y="293"/>
                      </a:lnTo>
                      <a:lnTo>
                        <a:pt x="424" y="292"/>
                      </a:lnTo>
                      <a:lnTo>
                        <a:pt x="421" y="28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sp>
            <p:nvSpPr>
              <p:cNvPr id="37" name="Freeform 72"/>
              <p:cNvSpPr>
                <a:spLocks/>
              </p:cNvSpPr>
              <p:nvPr/>
            </p:nvSpPr>
            <p:spPr bwMode="auto">
              <a:xfrm>
                <a:off x="3587018" y="1766723"/>
                <a:ext cx="7686" cy="5232"/>
              </a:xfrm>
              <a:custGeom>
                <a:avLst/>
                <a:gdLst>
                  <a:gd name="T0" fmla="*/ 8 w 8"/>
                  <a:gd name="T1" fmla="*/ 2 h 6"/>
                  <a:gd name="T2" fmla="*/ 8 w 8"/>
                  <a:gd name="T3" fmla="*/ 0 h 6"/>
                  <a:gd name="T4" fmla="*/ 0 w 8"/>
                  <a:gd name="T5" fmla="*/ 6 h 6"/>
                  <a:gd name="T6" fmla="*/ 8 w 8"/>
                  <a:gd name="T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6">
                    <a:moveTo>
                      <a:pt x="8" y="2"/>
                    </a:moveTo>
                    <a:lnTo>
                      <a:pt x="8" y="0"/>
                    </a:lnTo>
                    <a:lnTo>
                      <a:pt x="0" y="6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8" name="Freeform 73"/>
              <p:cNvSpPr>
                <a:spLocks/>
              </p:cNvSpPr>
              <p:nvPr/>
            </p:nvSpPr>
            <p:spPr bwMode="auto">
              <a:xfrm>
                <a:off x="3587018" y="1766723"/>
                <a:ext cx="7686" cy="5232"/>
              </a:xfrm>
              <a:custGeom>
                <a:avLst/>
                <a:gdLst>
                  <a:gd name="T0" fmla="*/ 8 w 8"/>
                  <a:gd name="T1" fmla="*/ 2 h 6"/>
                  <a:gd name="T2" fmla="*/ 8 w 8"/>
                  <a:gd name="T3" fmla="*/ 0 h 6"/>
                  <a:gd name="T4" fmla="*/ 0 w 8"/>
                  <a:gd name="T5" fmla="*/ 6 h 6"/>
                  <a:gd name="T6" fmla="*/ 8 w 8"/>
                  <a:gd name="T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6">
                    <a:moveTo>
                      <a:pt x="8" y="2"/>
                    </a:moveTo>
                    <a:lnTo>
                      <a:pt x="8" y="0"/>
                    </a:lnTo>
                    <a:lnTo>
                      <a:pt x="0" y="6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9" name="Freeform 74"/>
              <p:cNvSpPr>
                <a:spLocks/>
              </p:cNvSpPr>
              <p:nvPr/>
            </p:nvSpPr>
            <p:spPr bwMode="auto">
              <a:xfrm>
                <a:off x="3598547" y="1757131"/>
                <a:ext cx="2882" cy="6976"/>
              </a:xfrm>
              <a:custGeom>
                <a:avLst/>
                <a:gdLst>
                  <a:gd name="T0" fmla="*/ 3 w 3"/>
                  <a:gd name="T1" fmla="*/ 0 h 8"/>
                  <a:gd name="T2" fmla="*/ 0 w 3"/>
                  <a:gd name="T3" fmla="*/ 0 h 8"/>
                  <a:gd name="T4" fmla="*/ 2 w 3"/>
                  <a:gd name="T5" fmla="*/ 8 h 8"/>
                  <a:gd name="T6" fmla="*/ 3 w 3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8">
                    <a:moveTo>
                      <a:pt x="3" y="0"/>
                    </a:moveTo>
                    <a:lnTo>
                      <a:pt x="0" y="0"/>
                    </a:lnTo>
                    <a:lnTo>
                      <a:pt x="2" y="8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0" name="Freeform 75"/>
              <p:cNvSpPr>
                <a:spLocks/>
              </p:cNvSpPr>
              <p:nvPr/>
            </p:nvSpPr>
            <p:spPr bwMode="auto">
              <a:xfrm>
                <a:off x="3598547" y="1757131"/>
                <a:ext cx="2882" cy="6976"/>
              </a:xfrm>
              <a:custGeom>
                <a:avLst/>
                <a:gdLst>
                  <a:gd name="T0" fmla="*/ 3 w 3"/>
                  <a:gd name="T1" fmla="*/ 0 h 8"/>
                  <a:gd name="T2" fmla="*/ 0 w 3"/>
                  <a:gd name="T3" fmla="*/ 0 h 8"/>
                  <a:gd name="T4" fmla="*/ 2 w 3"/>
                  <a:gd name="T5" fmla="*/ 8 h 8"/>
                  <a:gd name="T6" fmla="*/ 3 w 3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8">
                    <a:moveTo>
                      <a:pt x="3" y="0"/>
                    </a:moveTo>
                    <a:lnTo>
                      <a:pt x="0" y="0"/>
                    </a:lnTo>
                    <a:lnTo>
                      <a:pt x="2" y="8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1" name="Freeform 76"/>
              <p:cNvSpPr>
                <a:spLocks/>
              </p:cNvSpPr>
              <p:nvPr/>
            </p:nvSpPr>
            <p:spPr bwMode="auto">
              <a:xfrm>
                <a:off x="3681166" y="1643765"/>
                <a:ext cx="47074" cy="36626"/>
              </a:xfrm>
              <a:custGeom>
                <a:avLst/>
                <a:gdLst>
                  <a:gd name="T0" fmla="*/ 10 w 49"/>
                  <a:gd name="T1" fmla="*/ 38 h 42"/>
                  <a:gd name="T2" fmla="*/ 15 w 49"/>
                  <a:gd name="T3" fmla="*/ 32 h 42"/>
                  <a:gd name="T4" fmla="*/ 19 w 49"/>
                  <a:gd name="T5" fmla="*/ 27 h 42"/>
                  <a:gd name="T6" fmla="*/ 34 w 49"/>
                  <a:gd name="T7" fmla="*/ 21 h 42"/>
                  <a:gd name="T8" fmla="*/ 40 w 49"/>
                  <a:gd name="T9" fmla="*/ 15 h 42"/>
                  <a:gd name="T10" fmla="*/ 43 w 49"/>
                  <a:gd name="T11" fmla="*/ 8 h 42"/>
                  <a:gd name="T12" fmla="*/ 49 w 49"/>
                  <a:gd name="T13" fmla="*/ 2 h 42"/>
                  <a:gd name="T14" fmla="*/ 47 w 49"/>
                  <a:gd name="T15" fmla="*/ 0 h 42"/>
                  <a:gd name="T16" fmla="*/ 40 w 49"/>
                  <a:gd name="T17" fmla="*/ 4 h 42"/>
                  <a:gd name="T18" fmla="*/ 28 w 49"/>
                  <a:gd name="T19" fmla="*/ 14 h 42"/>
                  <a:gd name="T20" fmla="*/ 13 w 49"/>
                  <a:gd name="T21" fmla="*/ 21 h 42"/>
                  <a:gd name="T22" fmla="*/ 0 w 49"/>
                  <a:gd name="T23" fmla="*/ 31 h 42"/>
                  <a:gd name="T24" fmla="*/ 0 w 49"/>
                  <a:gd name="T25" fmla="*/ 34 h 42"/>
                  <a:gd name="T26" fmla="*/ 2 w 49"/>
                  <a:gd name="T27" fmla="*/ 42 h 42"/>
                  <a:gd name="T28" fmla="*/ 10 w 49"/>
                  <a:gd name="T29" fmla="*/ 3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9" h="42">
                    <a:moveTo>
                      <a:pt x="10" y="38"/>
                    </a:moveTo>
                    <a:lnTo>
                      <a:pt x="15" y="32"/>
                    </a:lnTo>
                    <a:lnTo>
                      <a:pt x="19" y="27"/>
                    </a:lnTo>
                    <a:lnTo>
                      <a:pt x="34" y="21"/>
                    </a:lnTo>
                    <a:lnTo>
                      <a:pt x="40" y="15"/>
                    </a:lnTo>
                    <a:lnTo>
                      <a:pt x="43" y="8"/>
                    </a:lnTo>
                    <a:lnTo>
                      <a:pt x="49" y="2"/>
                    </a:lnTo>
                    <a:lnTo>
                      <a:pt x="47" y="0"/>
                    </a:lnTo>
                    <a:lnTo>
                      <a:pt x="40" y="4"/>
                    </a:lnTo>
                    <a:lnTo>
                      <a:pt x="28" y="14"/>
                    </a:lnTo>
                    <a:lnTo>
                      <a:pt x="13" y="21"/>
                    </a:lnTo>
                    <a:lnTo>
                      <a:pt x="0" y="31"/>
                    </a:lnTo>
                    <a:lnTo>
                      <a:pt x="0" y="34"/>
                    </a:lnTo>
                    <a:lnTo>
                      <a:pt x="2" y="42"/>
                    </a:lnTo>
                    <a:lnTo>
                      <a:pt x="10" y="3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2" name="Freeform 78"/>
              <p:cNvSpPr>
                <a:spLocks/>
              </p:cNvSpPr>
              <p:nvPr/>
            </p:nvSpPr>
            <p:spPr bwMode="auto">
              <a:xfrm>
                <a:off x="3728240" y="1704808"/>
                <a:ext cx="59563" cy="47962"/>
              </a:xfrm>
              <a:custGeom>
                <a:avLst/>
                <a:gdLst>
                  <a:gd name="T0" fmla="*/ 2 w 62"/>
                  <a:gd name="T1" fmla="*/ 41 h 55"/>
                  <a:gd name="T2" fmla="*/ 15 w 62"/>
                  <a:gd name="T3" fmla="*/ 41 h 55"/>
                  <a:gd name="T4" fmla="*/ 15 w 62"/>
                  <a:gd name="T5" fmla="*/ 34 h 55"/>
                  <a:gd name="T6" fmla="*/ 15 w 62"/>
                  <a:gd name="T7" fmla="*/ 41 h 55"/>
                  <a:gd name="T8" fmla="*/ 9 w 62"/>
                  <a:gd name="T9" fmla="*/ 49 h 55"/>
                  <a:gd name="T10" fmla="*/ 17 w 62"/>
                  <a:gd name="T11" fmla="*/ 55 h 55"/>
                  <a:gd name="T12" fmla="*/ 26 w 62"/>
                  <a:gd name="T13" fmla="*/ 36 h 55"/>
                  <a:gd name="T14" fmla="*/ 38 w 62"/>
                  <a:gd name="T15" fmla="*/ 23 h 55"/>
                  <a:gd name="T16" fmla="*/ 45 w 62"/>
                  <a:gd name="T17" fmla="*/ 17 h 55"/>
                  <a:gd name="T18" fmla="*/ 47 w 62"/>
                  <a:gd name="T19" fmla="*/ 9 h 55"/>
                  <a:gd name="T20" fmla="*/ 56 w 62"/>
                  <a:gd name="T21" fmla="*/ 9 h 55"/>
                  <a:gd name="T22" fmla="*/ 62 w 62"/>
                  <a:gd name="T23" fmla="*/ 4 h 55"/>
                  <a:gd name="T24" fmla="*/ 56 w 62"/>
                  <a:gd name="T25" fmla="*/ 0 h 55"/>
                  <a:gd name="T26" fmla="*/ 41 w 62"/>
                  <a:gd name="T27" fmla="*/ 0 h 55"/>
                  <a:gd name="T28" fmla="*/ 26 w 62"/>
                  <a:gd name="T29" fmla="*/ 6 h 55"/>
                  <a:gd name="T30" fmla="*/ 13 w 62"/>
                  <a:gd name="T31" fmla="*/ 13 h 55"/>
                  <a:gd name="T32" fmla="*/ 4 w 62"/>
                  <a:gd name="T33" fmla="*/ 28 h 55"/>
                  <a:gd name="T34" fmla="*/ 0 w 62"/>
                  <a:gd name="T35" fmla="*/ 34 h 55"/>
                  <a:gd name="T36" fmla="*/ 2 w 62"/>
                  <a:gd name="T37" fmla="*/ 41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2" h="55">
                    <a:moveTo>
                      <a:pt x="2" y="41"/>
                    </a:moveTo>
                    <a:lnTo>
                      <a:pt x="15" y="41"/>
                    </a:lnTo>
                    <a:lnTo>
                      <a:pt x="15" y="34"/>
                    </a:lnTo>
                    <a:lnTo>
                      <a:pt x="15" y="41"/>
                    </a:lnTo>
                    <a:lnTo>
                      <a:pt x="9" y="49"/>
                    </a:lnTo>
                    <a:lnTo>
                      <a:pt x="17" y="55"/>
                    </a:lnTo>
                    <a:lnTo>
                      <a:pt x="26" y="36"/>
                    </a:lnTo>
                    <a:lnTo>
                      <a:pt x="38" y="23"/>
                    </a:lnTo>
                    <a:lnTo>
                      <a:pt x="45" y="17"/>
                    </a:lnTo>
                    <a:lnTo>
                      <a:pt x="47" y="9"/>
                    </a:lnTo>
                    <a:lnTo>
                      <a:pt x="56" y="9"/>
                    </a:lnTo>
                    <a:lnTo>
                      <a:pt x="62" y="4"/>
                    </a:lnTo>
                    <a:lnTo>
                      <a:pt x="56" y="0"/>
                    </a:lnTo>
                    <a:lnTo>
                      <a:pt x="41" y="0"/>
                    </a:lnTo>
                    <a:lnTo>
                      <a:pt x="26" y="6"/>
                    </a:lnTo>
                    <a:lnTo>
                      <a:pt x="13" y="13"/>
                    </a:lnTo>
                    <a:lnTo>
                      <a:pt x="4" y="28"/>
                    </a:lnTo>
                    <a:lnTo>
                      <a:pt x="0" y="34"/>
                    </a:lnTo>
                    <a:lnTo>
                      <a:pt x="2" y="41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3" name="Freeform 80"/>
              <p:cNvSpPr>
                <a:spLocks/>
              </p:cNvSpPr>
              <p:nvPr/>
            </p:nvSpPr>
            <p:spPr bwMode="auto">
              <a:xfrm>
                <a:off x="3432347" y="1766723"/>
                <a:ext cx="409254" cy="416835"/>
              </a:xfrm>
              <a:custGeom>
                <a:avLst/>
                <a:gdLst>
                  <a:gd name="T0" fmla="*/ 41 w 426"/>
                  <a:gd name="T1" fmla="*/ 40 h 478"/>
                  <a:gd name="T2" fmla="*/ 37 w 426"/>
                  <a:gd name="T3" fmla="*/ 109 h 478"/>
                  <a:gd name="T4" fmla="*/ 9 w 426"/>
                  <a:gd name="T5" fmla="*/ 132 h 478"/>
                  <a:gd name="T6" fmla="*/ 0 w 426"/>
                  <a:gd name="T7" fmla="*/ 153 h 478"/>
                  <a:gd name="T8" fmla="*/ 19 w 426"/>
                  <a:gd name="T9" fmla="*/ 173 h 478"/>
                  <a:gd name="T10" fmla="*/ 9 w 426"/>
                  <a:gd name="T11" fmla="*/ 213 h 478"/>
                  <a:gd name="T12" fmla="*/ 9 w 426"/>
                  <a:gd name="T13" fmla="*/ 247 h 478"/>
                  <a:gd name="T14" fmla="*/ 35 w 426"/>
                  <a:gd name="T15" fmla="*/ 264 h 478"/>
                  <a:gd name="T16" fmla="*/ 58 w 426"/>
                  <a:gd name="T17" fmla="*/ 277 h 478"/>
                  <a:gd name="T18" fmla="*/ 86 w 426"/>
                  <a:gd name="T19" fmla="*/ 301 h 478"/>
                  <a:gd name="T20" fmla="*/ 114 w 426"/>
                  <a:gd name="T21" fmla="*/ 320 h 478"/>
                  <a:gd name="T22" fmla="*/ 133 w 426"/>
                  <a:gd name="T23" fmla="*/ 339 h 478"/>
                  <a:gd name="T24" fmla="*/ 137 w 426"/>
                  <a:gd name="T25" fmla="*/ 367 h 478"/>
                  <a:gd name="T26" fmla="*/ 141 w 426"/>
                  <a:gd name="T27" fmla="*/ 382 h 478"/>
                  <a:gd name="T28" fmla="*/ 152 w 426"/>
                  <a:gd name="T29" fmla="*/ 399 h 478"/>
                  <a:gd name="T30" fmla="*/ 150 w 426"/>
                  <a:gd name="T31" fmla="*/ 435 h 478"/>
                  <a:gd name="T32" fmla="*/ 160 w 426"/>
                  <a:gd name="T33" fmla="*/ 457 h 478"/>
                  <a:gd name="T34" fmla="*/ 191 w 426"/>
                  <a:gd name="T35" fmla="*/ 478 h 478"/>
                  <a:gd name="T36" fmla="*/ 415 w 426"/>
                  <a:gd name="T37" fmla="*/ 463 h 478"/>
                  <a:gd name="T38" fmla="*/ 415 w 426"/>
                  <a:gd name="T39" fmla="*/ 435 h 478"/>
                  <a:gd name="T40" fmla="*/ 408 w 426"/>
                  <a:gd name="T41" fmla="*/ 414 h 478"/>
                  <a:gd name="T42" fmla="*/ 400 w 426"/>
                  <a:gd name="T43" fmla="*/ 384 h 478"/>
                  <a:gd name="T44" fmla="*/ 404 w 426"/>
                  <a:gd name="T45" fmla="*/ 350 h 478"/>
                  <a:gd name="T46" fmla="*/ 410 w 426"/>
                  <a:gd name="T47" fmla="*/ 329 h 478"/>
                  <a:gd name="T48" fmla="*/ 410 w 426"/>
                  <a:gd name="T49" fmla="*/ 294 h 478"/>
                  <a:gd name="T50" fmla="*/ 421 w 426"/>
                  <a:gd name="T51" fmla="*/ 277 h 478"/>
                  <a:gd name="T52" fmla="*/ 419 w 426"/>
                  <a:gd name="T53" fmla="*/ 243 h 478"/>
                  <a:gd name="T54" fmla="*/ 425 w 426"/>
                  <a:gd name="T55" fmla="*/ 209 h 478"/>
                  <a:gd name="T56" fmla="*/ 404 w 426"/>
                  <a:gd name="T57" fmla="*/ 211 h 478"/>
                  <a:gd name="T58" fmla="*/ 395 w 426"/>
                  <a:gd name="T59" fmla="*/ 232 h 478"/>
                  <a:gd name="T60" fmla="*/ 378 w 426"/>
                  <a:gd name="T61" fmla="*/ 243 h 478"/>
                  <a:gd name="T62" fmla="*/ 383 w 426"/>
                  <a:gd name="T63" fmla="*/ 213 h 478"/>
                  <a:gd name="T64" fmla="*/ 395 w 426"/>
                  <a:gd name="T65" fmla="*/ 196 h 478"/>
                  <a:gd name="T66" fmla="*/ 404 w 426"/>
                  <a:gd name="T67" fmla="*/ 181 h 478"/>
                  <a:gd name="T68" fmla="*/ 393 w 426"/>
                  <a:gd name="T69" fmla="*/ 173 h 478"/>
                  <a:gd name="T70" fmla="*/ 389 w 426"/>
                  <a:gd name="T71" fmla="*/ 153 h 478"/>
                  <a:gd name="T72" fmla="*/ 383 w 426"/>
                  <a:gd name="T73" fmla="*/ 143 h 478"/>
                  <a:gd name="T74" fmla="*/ 383 w 426"/>
                  <a:gd name="T75" fmla="*/ 121 h 478"/>
                  <a:gd name="T76" fmla="*/ 359 w 426"/>
                  <a:gd name="T77" fmla="*/ 109 h 478"/>
                  <a:gd name="T78" fmla="*/ 332 w 426"/>
                  <a:gd name="T79" fmla="*/ 91 h 478"/>
                  <a:gd name="T80" fmla="*/ 304 w 426"/>
                  <a:gd name="T81" fmla="*/ 89 h 478"/>
                  <a:gd name="T82" fmla="*/ 205 w 426"/>
                  <a:gd name="T83" fmla="*/ 64 h 478"/>
                  <a:gd name="T84" fmla="*/ 184 w 426"/>
                  <a:gd name="T85" fmla="*/ 44 h 478"/>
                  <a:gd name="T86" fmla="*/ 161 w 426"/>
                  <a:gd name="T87" fmla="*/ 36 h 478"/>
                  <a:gd name="T88" fmla="*/ 141 w 426"/>
                  <a:gd name="T89" fmla="*/ 38 h 478"/>
                  <a:gd name="T90" fmla="*/ 144 w 426"/>
                  <a:gd name="T91" fmla="*/ 21 h 478"/>
                  <a:gd name="T92" fmla="*/ 144 w 426"/>
                  <a:gd name="T93" fmla="*/ 0 h 478"/>
                  <a:gd name="T94" fmla="*/ 122 w 426"/>
                  <a:gd name="T95" fmla="*/ 14 h 478"/>
                  <a:gd name="T96" fmla="*/ 73 w 426"/>
                  <a:gd name="T97" fmla="*/ 34 h 478"/>
                  <a:gd name="T98" fmla="*/ 52 w 426"/>
                  <a:gd name="T99" fmla="*/ 29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26" h="478">
                    <a:moveTo>
                      <a:pt x="49" y="32"/>
                    </a:moveTo>
                    <a:lnTo>
                      <a:pt x="47" y="40"/>
                    </a:lnTo>
                    <a:lnTo>
                      <a:pt x="41" y="40"/>
                    </a:lnTo>
                    <a:lnTo>
                      <a:pt x="43" y="94"/>
                    </a:lnTo>
                    <a:lnTo>
                      <a:pt x="41" y="102"/>
                    </a:lnTo>
                    <a:lnTo>
                      <a:pt x="37" y="109"/>
                    </a:lnTo>
                    <a:lnTo>
                      <a:pt x="24" y="115"/>
                    </a:lnTo>
                    <a:lnTo>
                      <a:pt x="11" y="125"/>
                    </a:lnTo>
                    <a:lnTo>
                      <a:pt x="9" y="132"/>
                    </a:lnTo>
                    <a:lnTo>
                      <a:pt x="5" y="140"/>
                    </a:lnTo>
                    <a:lnTo>
                      <a:pt x="0" y="145"/>
                    </a:lnTo>
                    <a:lnTo>
                      <a:pt x="0" y="153"/>
                    </a:lnTo>
                    <a:lnTo>
                      <a:pt x="5" y="160"/>
                    </a:lnTo>
                    <a:lnTo>
                      <a:pt x="11" y="160"/>
                    </a:lnTo>
                    <a:lnTo>
                      <a:pt x="19" y="173"/>
                    </a:lnTo>
                    <a:lnTo>
                      <a:pt x="11" y="192"/>
                    </a:lnTo>
                    <a:lnTo>
                      <a:pt x="13" y="205"/>
                    </a:lnTo>
                    <a:lnTo>
                      <a:pt x="9" y="213"/>
                    </a:lnTo>
                    <a:lnTo>
                      <a:pt x="13" y="228"/>
                    </a:lnTo>
                    <a:lnTo>
                      <a:pt x="13" y="239"/>
                    </a:lnTo>
                    <a:lnTo>
                      <a:pt x="9" y="247"/>
                    </a:lnTo>
                    <a:lnTo>
                      <a:pt x="20" y="254"/>
                    </a:lnTo>
                    <a:lnTo>
                      <a:pt x="28" y="262"/>
                    </a:lnTo>
                    <a:lnTo>
                      <a:pt x="35" y="264"/>
                    </a:lnTo>
                    <a:lnTo>
                      <a:pt x="47" y="266"/>
                    </a:lnTo>
                    <a:lnTo>
                      <a:pt x="52" y="273"/>
                    </a:lnTo>
                    <a:lnTo>
                      <a:pt x="58" y="277"/>
                    </a:lnTo>
                    <a:lnTo>
                      <a:pt x="67" y="281"/>
                    </a:lnTo>
                    <a:lnTo>
                      <a:pt x="77" y="288"/>
                    </a:lnTo>
                    <a:lnTo>
                      <a:pt x="86" y="301"/>
                    </a:lnTo>
                    <a:lnTo>
                      <a:pt x="99" y="314"/>
                    </a:lnTo>
                    <a:lnTo>
                      <a:pt x="107" y="318"/>
                    </a:lnTo>
                    <a:lnTo>
                      <a:pt x="114" y="320"/>
                    </a:lnTo>
                    <a:lnTo>
                      <a:pt x="120" y="324"/>
                    </a:lnTo>
                    <a:lnTo>
                      <a:pt x="128" y="331"/>
                    </a:lnTo>
                    <a:lnTo>
                      <a:pt x="133" y="339"/>
                    </a:lnTo>
                    <a:lnTo>
                      <a:pt x="135" y="358"/>
                    </a:lnTo>
                    <a:lnTo>
                      <a:pt x="137" y="365"/>
                    </a:lnTo>
                    <a:lnTo>
                      <a:pt x="137" y="367"/>
                    </a:lnTo>
                    <a:lnTo>
                      <a:pt x="139" y="375"/>
                    </a:lnTo>
                    <a:lnTo>
                      <a:pt x="139" y="380"/>
                    </a:lnTo>
                    <a:lnTo>
                      <a:pt x="141" y="382"/>
                    </a:lnTo>
                    <a:lnTo>
                      <a:pt x="144" y="390"/>
                    </a:lnTo>
                    <a:lnTo>
                      <a:pt x="148" y="391"/>
                    </a:lnTo>
                    <a:lnTo>
                      <a:pt x="152" y="399"/>
                    </a:lnTo>
                    <a:lnTo>
                      <a:pt x="146" y="412"/>
                    </a:lnTo>
                    <a:lnTo>
                      <a:pt x="148" y="423"/>
                    </a:lnTo>
                    <a:lnTo>
                      <a:pt x="150" y="435"/>
                    </a:lnTo>
                    <a:lnTo>
                      <a:pt x="154" y="442"/>
                    </a:lnTo>
                    <a:lnTo>
                      <a:pt x="156" y="450"/>
                    </a:lnTo>
                    <a:lnTo>
                      <a:pt x="160" y="457"/>
                    </a:lnTo>
                    <a:lnTo>
                      <a:pt x="167" y="461"/>
                    </a:lnTo>
                    <a:lnTo>
                      <a:pt x="186" y="465"/>
                    </a:lnTo>
                    <a:lnTo>
                      <a:pt x="191" y="478"/>
                    </a:lnTo>
                    <a:lnTo>
                      <a:pt x="317" y="470"/>
                    </a:lnTo>
                    <a:lnTo>
                      <a:pt x="411" y="463"/>
                    </a:lnTo>
                    <a:lnTo>
                      <a:pt x="415" y="463"/>
                    </a:lnTo>
                    <a:lnTo>
                      <a:pt x="413" y="448"/>
                    </a:lnTo>
                    <a:lnTo>
                      <a:pt x="415" y="440"/>
                    </a:lnTo>
                    <a:lnTo>
                      <a:pt x="415" y="435"/>
                    </a:lnTo>
                    <a:lnTo>
                      <a:pt x="413" y="427"/>
                    </a:lnTo>
                    <a:lnTo>
                      <a:pt x="408" y="420"/>
                    </a:lnTo>
                    <a:lnTo>
                      <a:pt x="408" y="414"/>
                    </a:lnTo>
                    <a:lnTo>
                      <a:pt x="402" y="407"/>
                    </a:lnTo>
                    <a:lnTo>
                      <a:pt x="404" y="401"/>
                    </a:lnTo>
                    <a:lnTo>
                      <a:pt x="400" y="384"/>
                    </a:lnTo>
                    <a:lnTo>
                      <a:pt x="400" y="371"/>
                    </a:lnTo>
                    <a:lnTo>
                      <a:pt x="406" y="358"/>
                    </a:lnTo>
                    <a:lnTo>
                      <a:pt x="404" y="350"/>
                    </a:lnTo>
                    <a:lnTo>
                      <a:pt x="406" y="343"/>
                    </a:lnTo>
                    <a:lnTo>
                      <a:pt x="410" y="335"/>
                    </a:lnTo>
                    <a:lnTo>
                      <a:pt x="410" y="329"/>
                    </a:lnTo>
                    <a:lnTo>
                      <a:pt x="406" y="314"/>
                    </a:lnTo>
                    <a:lnTo>
                      <a:pt x="406" y="307"/>
                    </a:lnTo>
                    <a:lnTo>
                      <a:pt x="410" y="294"/>
                    </a:lnTo>
                    <a:lnTo>
                      <a:pt x="413" y="286"/>
                    </a:lnTo>
                    <a:lnTo>
                      <a:pt x="419" y="281"/>
                    </a:lnTo>
                    <a:lnTo>
                      <a:pt x="421" y="277"/>
                    </a:lnTo>
                    <a:lnTo>
                      <a:pt x="415" y="264"/>
                    </a:lnTo>
                    <a:lnTo>
                      <a:pt x="417" y="256"/>
                    </a:lnTo>
                    <a:lnTo>
                      <a:pt x="419" y="243"/>
                    </a:lnTo>
                    <a:lnTo>
                      <a:pt x="426" y="222"/>
                    </a:lnTo>
                    <a:lnTo>
                      <a:pt x="426" y="217"/>
                    </a:lnTo>
                    <a:lnTo>
                      <a:pt x="425" y="209"/>
                    </a:lnTo>
                    <a:lnTo>
                      <a:pt x="417" y="203"/>
                    </a:lnTo>
                    <a:lnTo>
                      <a:pt x="411" y="207"/>
                    </a:lnTo>
                    <a:lnTo>
                      <a:pt x="404" y="211"/>
                    </a:lnTo>
                    <a:lnTo>
                      <a:pt x="400" y="217"/>
                    </a:lnTo>
                    <a:lnTo>
                      <a:pt x="398" y="224"/>
                    </a:lnTo>
                    <a:lnTo>
                      <a:pt x="395" y="232"/>
                    </a:lnTo>
                    <a:lnTo>
                      <a:pt x="387" y="237"/>
                    </a:lnTo>
                    <a:lnTo>
                      <a:pt x="383" y="243"/>
                    </a:lnTo>
                    <a:lnTo>
                      <a:pt x="378" y="243"/>
                    </a:lnTo>
                    <a:lnTo>
                      <a:pt x="376" y="235"/>
                    </a:lnTo>
                    <a:lnTo>
                      <a:pt x="378" y="228"/>
                    </a:lnTo>
                    <a:lnTo>
                      <a:pt x="383" y="213"/>
                    </a:lnTo>
                    <a:lnTo>
                      <a:pt x="387" y="205"/>
                    </a:lnTo>
                    <a:lnTo>
                      <a:pt x="389" y="200"/>
                    </a:lnTo>
                    <a:lnTo>
                      <a:pt x="395" y="196"/>
                    </a:lnTo>
                    <a:lnTo>
                      <a:pt x="402" y="192"/>
                    </a:lnTo>
                    <a:lnTo>
                      <a:pt x="402" y="187"/>
                    </a:lnTo>
                    <a:lnTo>
                      <a:pt x="404" y="181"/>
                    </a:lnTo>
                    <a:lnTo>
                      <a:pt x="400" y="179"/>
                    </a:lnTo>
                    <a:lnTo>
                      <a:pt x="400" y="179"/>
                    </a:lnTo>
                    <a:lnTo>
                      <a:pt x="393" y="173"/>
                    </a:lnTo>
                    <a:lnTo>
                      <a:pt x="393" y="168"/>
                    </a:lnTo>
                    <a:lnTo>
                      <a:pt x="396" y="153"/>
                    </a:lnTo>
                    <a:lnTo>
                      <a:pt x="389" y="153"/>
                    </a:lnTo>
                    <a:lnTo>
                      <a:pt x="383" y="156"/>
                    </a:lnTo>
                    <a:lnTo>
                      <a:pt x="379" y="149"/>
                    </a:lnTo>
                    <a:lnTo>
                      <a:pt x="383" y="143"/>
                    </a:lnTo>
                    <a:lnTo>
                      <a:pt x="383" y="128"/>
                    </a:lnTo>
                    <a:lnTo>
                      <a:pt x="381" y="123"/>
                    </a:lnTo>
                    <a:lnTo>
                      <a:pt x="383" y="121"/>
                    </a:lnTo>
                    <a:lnTo>
                      <a:pt x="376" y="113"/>
                    </a:lnTo>
                    <a:lnTo>
                      <a:pt x="364" y="111"/>
                    </a:lnTo>
                    <a:lnTo>
                      <a:pt x="359" y="109"/>
                    </a:lnTo>
                    <a:lnTo>
                      <a:pt x="357" y="98"/>
                    </a:lnTo>
                    <a:lnTo>
                      <a:pt x="349" y="93"/>
                    </a:lnTo>
                    <a:lnTo>
                      <a:pt x="332" y="91"/>
                    </a:lnTo>
                    <a:lnTo>
                      <a:pt x="325" y="89"/>
                    </a:lnTo>
                    <a:lnTo>
                      <a:pt x="319" y="91"/>
                    </a:lnTo>
                    <a:lnTo>
                      <a:pt x="304" y="89"/>
                    </a:lnTo>
                    <a:lnTo>
                      <a:pt x="302" y="89"/>
                    </a:lnTo>
                    <a:lnTo>
                      <a:pt x="278" y="79"/>
                    </a:lnTo>
                    <a:lnTo>
                      <a:pt x="205" y="64"/>
                    </a:lnTo>
                    <a:lnTo>
                      <a:pt x="197" y="51"/>
                    </a:lnTo>
                    <a:lnTo>
                      <a:pt x="191" y="46"/>
                    </a:lnTo>
                    <a:lnTo>
                      <a:pt x="184" y="44"/>
                    </a:lnTo>
                    <a:lnTo>
                      <a:pt x="180" y="40"/>
                    </a:lnTo>
                    <a:lnTo>
                      <a:pt x="169" y="40"/>
                    </a:lnTo>
                    <a:lnTo>
                      <a:pt x="161" y="36"/>
                    </a:lnTo>
                    <a:lnTo>
                      <a:pt x="154" y="34"/>
                    </a:lnTo>
                    <a:lnTo>
                      <a:pt x="148" y="38"/>
                    </a:lnTo>
                    <a:lnTo>
                      <a:pt x="141" y="38"/>
                    </a:lnTo>
                    <a:lnTo>
                      <a:pt x="143" y="34"/>
                    </a:lnTo>
                    <a:lnTo>
                      <a:pt x="144" y="27"/>
                    </a:lnTo>
                    <a:lnTo>
                      <a:pt x="144" y="21"/>
                    </a:lnTo>
                    <a:lnTo>
                      <a:pt x="150" y="14"/>
                    </a:lnTo>
                    <a:lnTo>
                      <a:pt x="150" y="6"/>
                    </a:lnTo>
                    <a:lnTo>
                      <a:pt x="144" y="0"/>
                    </a:lnTo>
                    <a:lnTo>
                      <a:pt x="135" y="6"/>
                    </a:lnTo>
                    <a:lnTo>
                      <a:pt x="128" y="10"/>
                    </a:lnTo>
                    <a:lnTo>
                      <a:pt x="122" y="14"/>
                    </a:lnTo>
                    <a:lnTo>
                      <a:pt x="114" y="17"/>
                    </a:lnTo>
                    <a:lnTo>
                      <a:pt x="101" y="25"/>
                    </a:lnTo>
                    <a:lnTo>
                      <a:pt x="73" y="34"/>
                    </a:lnTo>
                    <a:lnTo>
                      <a:pt x="67" y="36"/>
                    </a:lnTo>
                    <a:lnTo>
                      <a:pt x="60" y="34"/>
                    </a:lnTo>
                    <a:lnTo>
                      <a:pt x="52" y="29"/>
                    </a:lnTo>
                    <a:lnTo>
                      <a:pt x="51" y="31"/>
                    </a:lnTo>
                    <a:lnTo>
                      <a:pt x="49" y="3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" name="Freeform 81"/>
              <p:cNvSpPr>
                <a:spLocks/>
              </p:cNvSpPr>
              <p:nvPr/>
            </p:nvSpPr>
            <p:spPr bwMode="auto">
              <a:xfrm>
                <a:off x="3563962" y="2170478"/>
                <a:ext cx="326635" cy="525841"/>
              </a:xfrm>
              <a:custGeom>
                <a:avLst/>
                <a:gdLst>
                  <a:gd name="T0" fmla="*/ 54 w 340"/>
                  <a:gd name="T1" fmla="*/ 17 h 603"/>
                  <a:gd name="T2" fmla="*/ 75 w 340"/>
                  <a:gd name="T3" fmla="*/ 41 h 603"/>
                  <a:gd name="T4" fmla="*/ 96 w 340"/>
                  <a:gd name="T5" fmla="*/ 58 h 603"/>
                  <a:gd name="T6" fmla="*/ 86 w 340"/>
                  <a:gd name="T7" fmla="*/ 100 h 603"/>
                  <a:gd name="T8" fmla="*/ 64 w 340"/>
                  <a:gd name="T9" fmla="*/ 124 h 603"/>
                  <a:gd name="T10" fmla="*/ 30 w 340"/>
                  <a:gd name="T11" fmla="*/ 143 h 603"/>
                  <a:gd name="T12" fmla="*/ 41 w 340"/>
                  <a:gd name="T13" fmla="*/ 184 h 603"/>
                  <a:gd name="T14" fmla="*/ 30 w 340"/>
                  <a:gd name="T15" fmla="*/ 209 h 603"/>
                  <a:gd name="T16" fmla="*/ 6 w 340"/>
                  <a:gd name="T17" fmla="*/ 231 h 603"/>
                  <a:gd name="T18" fmla="*/ 6 w 340"/>
                  <a:gd name="T19" fmla="*/ 250 h 603"/>
                  <a:gd name="T20" fmla="*/ 0 w 340"/>
                  <a:gd name="T21" fmla="*/ 276 h 603"/>
                  <a:gd name="T22" fmla="*/ 9 w 340"/>
                  <a:gd name="T23" fmla="*/ 308 h 603"/>
                  <a:gd name="T24" fmla="*/ 24 w 340"/>
                  <a:gd name="T25" fmla="*/ 329 h 603"/>
                  <a:gd name="T26" fmla="*/ 41 w 340"/>
                  <a:gd name="T27" fmla="*/ 348 h 603"/>
                  <a:gd name="T28" fmla="*/ 70 w 340"/>
                  <a:gd name="T29" fmla="*/ 370 h 603"/>
                  <a:gd name="T30" fmla="*/ 90 w 340"/>
                  <a:gd name="T31" fmla="*/ 404 h 603"/>
                  <a:gd name="T32" fmla="*/ 103 w 340"/>
                  <a:gd name="T33" fmla="*/ 400 h 603"/>
                  <a:gd name="T34" fmla="*/ 124 w 340"/>
                  <a:gd name="T35" fmla="*/ 412 h 603"/>
                  <a:gd name="T36" fmla="*/ 115 w 340"/>
                  <a:gd name="T37" fmla="*/ 444 h 603"/>
                  <a:gd name="T38" fmla="*/ 107 w 340"/>
                  <a:gd name="T39" fmla="*/ 470 h 603"/>
                  <a:gd name="T40" fmla="*/ 141 w 340"/>
                  <a:gd name="T41" fmla="*/ 504 h 603"/>
                  <a:gd name="T42" fmla="*/ 154 w 340"/>
                  <a:gd name="T43" fmla="*/ 509 h 603"/>
                  <a:gd name="T44" fmla="*/ 177 w 340"/>
                  <a:gd name="T45" fmla="*/ 528 h 603"/>
                  <a:gd name="T46" fmla="*/ 194 w 340"/>
                  <a:gd name="T47" fmla="*/ 558 h 603"/>
                  <a:gd name="T48" fmla="*/ 195 w 340"/>
                  <a:gd name="T49" fmla="*/ 588 h 603"/>
                  <a:gd name="T50" fmla="*/ 222 w 340"/>
                  <a:gd name="T51" fmla="*/ 603 h 603"/>
                  <a:gd name="T52" fmla="*/ 229 w 340"/>
                  <a:gd name="T53" fmla="*/ 579 h 603"/>
                  <a:gd name="T54" fmla="*/ 250 w 340"/>
                  <a:gd name="T55" fmla="*/ 581 h 603"/>
                  <a:gd name="T56" fmla="*/ 274 w 340"/>
                  <a:gd name="T57" fmla="*/ 590 h 603"/>
                  <a:gd name="T58" fmla="*/ 273 w 340"/>
                  <a:gd name="T59" fmla="*/ 568 h 603"/>
                  <a:gd name="T60" fmla="*/ 280 w 340"/>
                  <a:gd name="T61" fmla="*/ 553 h 603"/>
                  <a:gd name="T62" fmla="*/ 305 w 340"/>
                  <a:gd name="T63" fmla="*/ 538 h 603"/>
                  <a:gd name="T64" fmla="*/ 303 w 340"/>
                  <a:gd name="T65" fmla="*/ 517 h 603"/>
                  <a:gd name="T66" fmla="*/ 301 w 340"/>
                  <a:gd name="T67" fmla="*/ 500 h 603"/>
                  <a:gd name="T68" fmla="*/ 306 w 340"/>
                  <a:gd name="T69" fmla="*/ 479 h 603"/>
                  <a:gd name="T70" fmla="*/ 308 w 340"/>
                  <a:gd name="T71" fmla="*/ 457 h 603"/>
                  <a:gd name="T72" fmla="*/ 329 w 340"/>
                  <a:gd name="T73" fmla="*/ 429 h 603"/>
                  <a:gd name="T74" fmla="*/ 338 w 340"/>
                  <a:gd name="T75" fmla="*/ 408 h 603"/>
                  <a:gd name="T76" fmla="*/ 336 w 340"/>
                  <a:gd name="T77" fmla="*/ 380 h 603"/>
                  <a:gd name="T78" fmla="*/ 325 w 340"/>
                  <a:gd name="T79" fmla="*/ 357 h 603"/>
                  <a:gd name="T80" fmla="*/ 333 w 340"/>
                  <a:gd name="T81" fmla="*/ 335 h 603"/>
                  <a:gd name="T82" fmla="*/ 301 w 340"/>
                  <a:gd name="T83" fmla="*/ 69 h 603"/>
                  <a:gd name="T84" fmla="*/ 293 w 340"/>
                  <a:gd name="T85" fmla="*/ 45 h 603"/>
                  <a:gd name="T86" fmla="*/ 278 w 340"/>
                  <a:gd name="T87" fmla="*/ 21 h 603"/>
                  <a:gd name="T88" fmla="*/ 274 w 340"/>
                  <a:gd name="T89" fmla="*/ 0 h 6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40" h="603">
                    <a:moveTo>
                      <a:pt x="180" y="7"/>
                    </a:moveTo>
                    <a:lnTo>
                      <a:pt x="54" y="15"/>
                    </a:lnTo>
                    <a:lnTo>
                      <a:pt x="54" y="17"/>
                    </a:lnTo>
                    <a:lnTo>
                      <a:pt x="60" y="22"/>
                    </a:lnTo>
                    <a:lnTo>
                      <a:pt x="73" y="34"/>
                    </a:lnTo>
                    <a:lnTo>
                      <a:pt x="75" y="41"/>
                    </a:lnTo>
                    <a:lnTo>
                      <a:pt x="81" y="47"/>
                    </a:lnTo>
                    <a:lnTo>
                      <a:pt x="88" y="51"/>
                    </a:lnTo>
                    <a:lnTo>
                      <a:pt x="96" y="58"/>
                    </a:lnTo>
                    <a:lnTo>
                      <a:pt x="98" y="66"/>
                    </a:lnTo>
                    <a:lnTo>
                      <a:pt x="96" y="86"/>
                    </a:lnTo>
                    <a:lnTo>
                      <a:pt x="86" y="100"/>
                    </a:lnTo>
                    <a:lnTo>
                      <a:pt x="85" y="113"/>
                    </a:lnTo>
                    <a:lnTo>
                      <a:pt x="79" y="118"/>
                    </a:lnTo>
                    <a:lnTo>
                      <a:pt x="64" y="124"/>
                    </a:lnTo>
                    <a:lnTo>
                      <a:pt x="58" y="130"/>
                    </a:lnTo>
                    <a:lnTo>
                      <a:pt x="32" y="135"/>
                    </a:lnTo>
                    <a:lnTo>
                      <a:pt x="30" y="143"/>
                    </a:lnTo>
                    <a:lnTo>
                      <a:pt x="26" y="156"/>
                    </a:lnTo>
                    <a:lnTo>
                      <a:pt x="39" y="169"/>
                    </a:lnTo>
                    <a:lnTo>
                      <a:pt x="41" y="184"/>
                    </a:lnTo>
                    <a:lnTo>
                      <a:pt x="32" y="197"/>
                    </a:lnTo>
                    <a:lnTo>
                      <a:pt x="30" y="203"/>
                    </a:lnTo>
                    <a:lnTo>
                      <a:pt x="30" y="209"/>
                    </a:lnTo>
                    <a:lnTo>
                      <a:pt x="28" y="216"/>
                    </a:lnTo>
                    <a:lnTo>
                      <a:pt x="11" y="224"/>
                    </a:lnTo>
                    <a:lnTo>
                      <a:pt x="6" y="231"/>
                    </a:lnTo>
                    <a:lnTo>
                      <a:pt x="11" y="239"/>
                    </a:lnTo>
                    <a:lnTo>
                      <a:pt x="9" y="244"/>
                    </a:lnTo>
                    <a:lnTo>
                      <a:pt x="6" y="250"/>
                    </a:lnTo>
                    <a:lnTo>
                      <a:pt x="2" y="256"/>
                    </a:lnTo>
                    <a:lnTo>
                      <a:pt x="0" y="263"/>
                    </a:lnTo>
                    <a:lnTo>
                      <a:pt x="0" y="276"/>
                    </a:lnTo>
                    <a:lnTo>
                      <a:pt x="4" y="291"/>
                    </a:lnTo>
                    <a:lnTo>
                      <a:pt x="6" y="293"/>
                    </a:lnTo>
                    <a:lnTo>
                      <a:pt x="9" y="308"/>
                    </a:lnTo>
                    <a:lnTo>
                      <a:pt x="13" y="316"/>
                    </a:lnTo>
                    <a:lnTo>
                      <a:pt x="15" y="321"/>
                    </a:lnTo>
                    <a:lnTo>
                      <a:pt x="24" y="329"/>
                    </a:lnTo>
                    <a:lnTo>
                      <a:pt x="32" y="336"/>
                    </a:lnTo>
                    <a:lnTo>
                      <a:pt x="39" y="340"/>
                    </a:lnTo>
                    <a:lnTo>
                      <a:pt x="41" y="348"/>
                    </a:lnTo>
                    <a:lnTo>
                      <a:pt x="58" y="357"/>
                    </a:lnTo>
                    <a:lnTo>
                      <a:pt x="66" y="363"/>
                    </a:lnTo>
                    <a:lnTo>
                      <a:pt x="70" y="370"/>
                    </a:lnTo>
                    <a:lnTo>
                      <a:pt x="77" y="400"/>
                    </a:lnTo>
                    <a:lnTo>
                      <a:pt x="83" y="406"/>
                    </a:lnTo>
                    <a:lnTo>
                      <a:pt x="90" y="404"/>
                    </a:lnTo>
                    <a:lnTo>
                      <a:pt x="94" y="398"/>
                    </a:lnTo>
                    <a:lnTo>
                      <a:pt x="96" y="397"/>
                    </a:lnTo>
                    <a:lnTo>
                      <a:pt x="103" y="400"/>
                    </a:lnTo>
                    <a:lnTo>
                      <a:pt x="111" y="400"/>
                    </a:lnTo>
                    <a:lnTo>
                      <a:pt x="124" y="410"/>
                    </a:lnTo>
                    <a:lnTo>
                      <a:pt x="124" y="412"/>
                    </a:lnTo>
                    <a:lnTo>
                      <a:pt x="118" y="421"/>
                    </a:lnTo>
                    <a:lnTo>
                      <a:pt x="120" y="432"/>
                    </a:lnTo>
                    <a:lnTo>
                      <a:pt x="115" y="444"/>
                    </a:lnTo>
                    <a:lnTo>
                      <a:pt x="111" y="455"/>
                    </a:lnTo>
                    <a:lnTo>
                      <a:pt x="107" y="462"/>
                    </a:lnTo>
                    <a:lnTo>
                      <a:pt x="107" y="470"/>
                    </a:lnTo>
                    <a:lnTo>
                      <a:pt x="107" y="476"/>
                    </a:lnTo>
                    <a:lnTo>
                      <a:pt x="120" y="489"/>
                    </a:lnTo>
                    <a:lnTo>
                      <a:pt x="141" y="504"/>
                    </a:lnTo>
                    <a:lnTo>
                      <a:pt x="145" y="504"/>
                    </a:lnTo>
                    <a:lnTo>
                      <a:pt x="147" y="511"/>
                    </a:lnTo>
                    <a:lnTo>
                      <a:pt x="154" y="509"/>
                    </a:lnTo>
                    <a:lnTo>
                      <a:pt x="165" y="517"/>
                    </a:lnTo>
                    <a:lnTo>
                      <a:pt x="169" y="523"/>
                    </a:lnTo>
                    <a:lnTo>
                      <a:pt x="177" y="528"/>
                    </a:lnTo>
                    <a:lnTo>
                      <a:pt x="184" y="530"/>
                    </a:lnTo>
                    <a:lnTo>
                      <a:pt x="184" y="545"/>
                    </a:lnTo>
                    <a:lnTo>
                      <a:pt x="194" y="558"/>
                    </a:lnTo>
                    <a:lnTo>
                      <a:pt x="192" y="566"/>
                    </a:lnTo>
                    <a:lnTo>
                      <a:pt x="186" y="573"/>
                    </a:lnTo>
                    <a:lnTo>
                      <a:pt x="195" y="588"/>
                    </a:lnTo>
                    <a:lnTo>
                      <a:pt x="207" y="601"/>
                    </a:lnTo>
                    <a:lnTo>
                      <a:pt x="212" y="598"/>
                    </a:lnTo>
                    <a:lnTo>
                      <a:pt x="222" y="603"/>
                    </a:lnTo>
                    <a:lnTo>
                      <a:pt x="218" y="600"/>
                    </a:lnTo>
                    <a:lnTo>
                      <a:pt x="218" y="592"/>
                    </a:lnTo>
                    <a:lnTo>
                      <a:pt x="229" y="579"/>
                    </a:lnTo>
                    <a:lnTo>
                      <a:pt x="235" y="577"/>
                    </a:lnTo>
                    <a:lnTo>
                      <a:pt x="242" y="577"/>
                    </a:lnTo>
                    <a:lnTo>
                      <a:pt x="250" y="581"/>
                    </a:lnTo>
                    <a:lnTo>
                      <a:pt x="263" y="585"/>
                    </a:lnTo>
                    <a:lnTo>
                      <a:pt x="269" y="588"/>
                    </a:lnTo>
                    <a:lnTo>
                      <a:pt x="274" y="590"/>
                    </a:lnTo>
                    <a:lnTo>
                      <a:pt x="280" y="581"/>
                    </a:lnTo>
                    <a:lnTo>
                      <a:pt x="278" y="575"/>
                    </a:lnTo>
                    <a:lnTo>
                      <a:pt x="273" y="568"/>
                    </a:lnTo>
                    <a:lnTo>
                      <a:pt x="271" y="562"/>
                    </a:lnTo>
                    <a:lnTo>
                      <a:pt x="274" y="554"/>
                    </a:lnTo>
                    <a:lnTo>
                      <a:pt x="280" y="553"/>
                    </a:lnTo>
                    <a:lnTo>
                      <a:pt x="288" y="547"/>
                    </a:lnTo>
                    <a:lnTo>
                      <a:pt x="301" y="543"/>
                    </a:lnTo>
                    <a:lnTo>
                      <a:pt x="305" y="538"/>
                    </a:lnTo>
                    <a:lnTo>
                      <a:pt x="301" y="530"/>
                    </a:lnTo>
                    <a:lnTo>
                      <a:pt x="299" y="523"/>
                    </a:lnTo>
                    <a:lnTo>
                      <a:pt x="303" y="517"/>
                    </a:lnTo>
                    <a:lnTo>
                      <a:pt x="306" y="509"/>
                    </a:lnTo>
                    <a:lnTo>
                      <a:pt x="306" y="508"/>
                    </a:lnTo>
                    <a:lnTo>
                      <a:pt x="301" y="500"/>
                    </a:lnTo>
                    <a:lnTo>
                      <a:pt x="305" y="492"/>
                    </a:lnTo>
                    <a:lnTo>
                      <a:pt x="305" y="479"/>
                    </a:lnTo>
                    <a:lnTo>
                      <a:pt x="306" y="479"/>
                    </a:lnTo>
                    <a:lnTo>
                      <a:pt x="308" y="464"/>
                    </a:lnTo>
                    <a:lnTo>
                      <a:pt x="308" y="464"/>
                    </a:lnTo>
                    <a:lnTo>
                      <a:pt x="308" y="457"/>
                    </a:lnTo>
                    <a:lnTo>
                      <a:pt x="316" y="451"/>
                    </a:lnTo>
                    <a:lnTo>
                      <a:pt x="321" y="444"/>
                    </a:lnTo>
                    <a:lnTo>
                      <a:pt x="329" y="429"/>
                    </a:lnTo>
                    <a:lnTo>
                      <a:pt x="331" y="423"/>
                    </a:lnTo>
                    <a:lnTo>
                      <a:pt x="336" y="408"/>
                    </a:lnTo>
                    <a:lnTo>
                      <a:pt x="338" y="408"/>
                    </a:lnTo>
                    <a:lnTo>
                      <a:pt x="340" y="400"/>
                    </a:lnTo>
                    <a:lnTo>
                      <a:pt x="336" y="385"/>
                    </a:lnTo>
                    <a:lnTo>
                      <a:pt x="336" y="380"/>
                    </a:lnTo>
                    <a:lnTo>
                      <a:pt x="331" y="372"/>
                    </a:lnTo>
                    <a:lnTo>
                      <a:pt x="325" y="365"/>
                    </a:lnTo>
                    <a:lnTo>
                      <a:pt x="325" y="357"/>
                    </a:lnTo>
                    <a:lnTo>
                      <a:pt x="329" y="350"/>
                    </a:lnTo>
                    <a:lnTo>
                      <a:pt x="325" y="342"/>
                    </a:lnTo>
                    <a:lnTo>
                      <a:pt x="333" y="335"/>
                    </a:lnTo>
                    <a:lnTo>
                      <a:pt x="308" y="85"/>
                    </a:lnTo>
                    <a:lnTo>
                      <a:pt x="308" y="81"/>
                    </a:lnTo>
                    <a:lnTo>
                      <a:pt x="301" y="69"/>
                    </a:lnTo>
                    <a:lnTo>
                      <a:pt x="299" y="64"/>
                    </a:lnTo>
                    <a:lnTo>
                      <a:pt x="295" y="56"/>
                    </a:lnTo>
                    <a:lnTo>
                      <a:pt x="293" y="45"/>
                    </a:lnTo>
                    <a:lnTo>
                      <a:pt x="288" y="39"/>
                    </a:lnTo>
                    <a:lnTo>
                      <a:pt x="280" y="26"/>
                    </a:lnTo>
                    <a:lnTo>
                      <a:pt x="278" y="21"/>
                    </a:lnTo>
                    <a:lnTo>
                      <a:pt x="278" y="6"/>
                    </a:lnTo>
                    <a:lnTo>
                      <a:pt x="278" y="0"/>
                    </a:lnTo>
                    <a:lnTo>
                      <a:pt x="274" y="0"/>
                    </a:lnTo>
                    <a:lnTo>
                      <a:pt x="180" y="7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grpSp>
            <p:nvGrpSpPr>
              <p:cNvPr id="45" name="Group 44"/>
              <p:cNvGrpSpPr/>
              <p:nvPr/>
            </p:nvGrpSpPr>
            <p:grpSpPr>
              <a:xfrm>
                <a:off x="3605271" y="2876831"/>
                <a:ext cx="293010" cy="472646"/>
                <a:chOff x="3605271" y="2876831"/>
                <a:chExt cx="293010" cy="472646"/>
              </a:xfrm>
              <a:grpFill/>
            </p:grpSpPr>
            <p:sp>
              <p:nvSpPr>
                <p:cNvPr id="173" name="Freeform 49"/>
                <p:cNvSpPr>
                  <a:spLocks/>
                </p:cNvSpPr>
                <p:nvPr/>
              </p:nvSpPr>
              <p:spPr bwMode="auto">
                <a:xfrm>
                  <a:off x="3818545" y="3342501"/>
                  <a:ext cx="8646" cy="6976"/>
                </a:xfrm>
                <a:custGeom>
                  <a:avLst/>
                  <a:gdLst>
                    <a:gd name="T0" fmla="*/ 0 w 9"/>
                    <a:gd name="T1" fmla="*/ 8 h 8"/>
                    <a:gd name="T2" fmla="*/ 6 w 9"/>
                    <a:gd name="T3" fmla="*/ 6 h 8"/>
                    <a:gd name="T4" fmla="*/ 9 w 9"/>
                    <a:gd name="T5" fmla="*/ 0 h 8"/>
                    <a:gd name="T6" fmla="*/ 2 w 9"/>
                    <a:gd name="T7" fmla="*/ 6 h 8"/>
                    <a:gd name="T8" fmla="*/ 0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0" y="8"/>
                      </a:moveTo>
                      <a:lnTo>
                        <a:pt x="6" y="6"/>
                      </a:lnTo>
                      <a:lnTo>
                        <a:pt x="9" y="0"/>
                      </a:lnTo>
                      <a:lnTo>
                        <a:pt x="2" y="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4" name="Freeform 50"/>
                <p:cNvSpPr>
                  <a:spLocks/>
                </p:cNvSpPr>
                <p:nvPr/>
              </p:nvSpPr>
              <p:spPr bwMode="auto">
                <a:xfrm>
                  <a:off x="3818545" y="3342501"/>
                  <a:ext cx="8646" cy="6976"/>
                </a:xfrm>
                <a:custGeom>
                  <a:avLst/>
                  <a:gdLst>
                    <a:gd name="T0" fmla="*/ 0 w 9"/>
                    <a:gd name="T1" fmla="*/ 8 h 8"/>
                    <a:gd name="T2" fmla="*/ 6 w 9"/>
                    <a:gd name="T3" fmla="*/ 6 h 8"/>
                    <a:gd name="T4" fmla="*/ 9 w 9"/>
                    <a:gd name="T5" fmla="*/ 0 h 8"/>
                    <a:gd name="T6" fmla="*/ 2 w 9"/>
                    <a:gd name="T7" fmla="*/ 6 h 8"/>
                    <a:gd name="T8" fmla="*/ 0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0" y="8"/>
                      </a:moveTo>
                      <a:lnTo>
                        <a:pt x="6" y="6"/>
                      </a:lnTo>
                      <a:lnTo>
                        <a:pt x="9" y="0"/>
                      </a:lnTo>
                      <a:lnTo>
                        <a:pt x="2" y="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5" name="Freeform 51"/>
                <p:cNvSpPr>
                  <a:spLocks/>
                </p:cNvSpPr>
                <p:nvPr/>
              </p:nvSpPr>
              <p:spPr bwMode="auto">
                <a:xfrm>
                  <a:off x="3872343" y="3325932"/>
                  <a:ext cx="13450" cy="1744"/>
                </a:xfrm>
                <a:custGeom>
                  <a:avLst/>
                  <a:gdLst>
                    <a:gd name="T0" fmla="*/ 14 w 14"/>
                    <a:gd name="T1" fmla="*/ 2 h 2"/>
                    <a:gd name="T2" fmla="*/ 0 w 14"/>
                    <a:gd name="T3" fmla="*/ 0 h 2"/>
                    <a:gd name="T4" fmla="*/ 0 w 14"/>
                    <a:gd name="T5" fmla="*/ 2 h 2"/>
                    <a:gd name="T6" fmla="*/ 6 w 14"/>
                    <a:gd name="T7" fmla="*/ 2 h 2"/>
                    <a:gd name="T8" fmla="*/ 14 w 14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" h="2">
                      <a:moveTo>
                        <a:pt x="14" y="2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6" y="2"/>
                      </a:lnTo>
                      <a:lnTo>
                        <a:pt x="14" y="2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6" name="Freeform 52"/>
                <p:cNvSpPr>
                  <a:spLocks/>
                </p:cNvSpPr>
                <p:nvPr/>
              </p:nvSpPr>
              <p:spPr bwMode="auto">
                <a:xfrm>
                  <a:off x="3872343" y="3325932"/>
                  <a:ext cx="13450" cy="1744"/>
                </a:xfrm>
                <a:custGeom>
                  <a:avLst/>
                  <a:gdLst>
                    <a:gd name="T0" fmla="*/ 14 w 14"/>
                    <a:gd name="T1" fmla="*/ 2 h 2"/>
                    <a:gd name="T2" fmla="*/ 0 w 14"/>
                    <a:gd name="T3" fmla="*/ 0 h 2"/>
                    <a:gd name="T4" fmla="*/ 0 w 14"/>
                    <a:gd name="T5" fmla="*/ 2 h 2"/>
                    <a:gd name="T6" fmla="*/ 6 w 14"/>
                    <a:gd name="T7" fmla="*/ 2 h 2"/>
                    <a:gd name="T8" fmla="*/ 14 w 14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" h="2">
                      <a:moveTo>
                        <a:pt x="14" y="2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6" y="2"/>
                      </a:lnTo>
                      <a:lnTo>
                        <a:pt x="14" y="2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7" name="Freeform 83"/>
                <p:cNvSpPr>
                  <a:spLocks/>
                </p:cNvSpPr>
                <p:nvPr/>
              </p:nvSpPr>
              <p:spPr bwMode="auto">
                <a:xfrm>
                  <a:off x="3605271" y="2876831"/>
                  <a:ext cx="293010" cy="460438"/>
                </a:xfrm>
                <a:custGeom>
                  <a:avLst/>
                  <a:gdLst>
                    <a:gd name="T0" fmla="*/ 282 w 305"/>
                    <a:gd name="T1" fmla="*/ 6 h 528"/>
                    <a:gd name="T2" fmla="*/ 215 w 305"/>
                    <a:gd name="T3" fmla="*/ 6 h 528"/>
                    <a:gd name="T4" fmla="*/ 98 w 305"/>
                    <a:gd name="T5" fmla="*/ 25 h 528"/>
                    <a:gd name="T6" fmla="*/ 81 w 305"/>
                    <a:gd name="T7" fmla="*/ 30 h 528"/>
                    <a:gd name="T8" fmla="*/ 75 w 305"/>
                    <a:gd name="T9" fmla="*/ 38 h 528"/>
                    <a:gd name="T10" fmla="*/ 75 w 305"/>
                    <a:gd name="T11" fmla="*/ 55 h 528"/>
                    <a:gd name="T12" fmla="*/ 77 w 305"/>
                    <a:gd name="T13" fmla="*/ 62 h 528"/>
                    <a:gd name="T14" fmla="*/ 70 w 305"/>
                    <a:gd name="T15" fmla="*/ 83 h 528"/>
                    <a:gd name="T16" fmla="*/ 60 w 305"/>
                    <a:gd name="T17" fmla="*/ 92 h 528"/>
                    <a:gd name="T18" fmla="*/ 45 w 305"/>
                    <a:gd name="T19" fmla="*/ 102 h 528"/>
                    <a:gd name="T20" fmla="*/ 47 w 305"/>
                    <a:gd name="T21" fmla="*/ 115 h 528"/>
                    <a:gd name="T22" fmla="*/ 38 w 305"/>
                    <a:gd name="T23" fmla="*/ 132 h 528"/>
                    <a:gd name="T24" fmla="*/ 36 w 305"/>
                    <a:gd name="T25" fmla="*/ 151 h 528"/>
                    <a:gd name="T26" fmla="*/ 36 w 305"/>
                    <a:gd name="T27" fmla="*/ 158 h 528"/>
                    <a:gd name="T28" fmla="*/ 23 w 305"/>
                    <a:gd name="T29" fmla="*/ 162 h 528"/>
                    <a:gd name="T30" fmla="*/ 27 w 305"/>
                    <a:gd name="T31" fmla="*/ 181 h 528"/>
                    <a:gd name="T32" fmla="*/ 34 w 305"/>
                    <a:gd name="T33" fmla="*/ 186 h 528"/>
                    <a:gd name="T34" fmla="*/ 34 w 305"/>
                    <a:gd name="T35" fmla="*/ 192 h 528"/>
                    <a:gd name="T36" fmla="*/ 36 w 305"/>
                    <a:gd name="T37" fmla="*/ 207 h 528"/>
                    <a:gd name="T38" fmla="*/ 30 w 305"/>
                    <a:gd name="T39" fmla="*/ 220 h 528"/>
                    <a:gd name="T40" fmla="*/ 28 w 305"/>
                    <a:gd name="T41" fmla="*/ 239 h 528"/>
                    <a:gd name="T42" fmla="*/ 40 w 305"/>
                    <a:gd name="T43" fmla="*/ 241 h 528"/>
                    <a:gd name="T44" fmla="*/ 36 w 305"/>
                    <a:gd name="T45" fmla="*/ 261 h 528"/>
                    <a:gd name="T46" fmla="*/ 38 w 305"/>
                    <a:gd name="T47" fmla="*/ 278 h 528"/>
                    <a:gd name="T48" fmla="*/ 49 w 305"/>
                    <a:gd name="T49" fmla="*/ 290 h 528"/>
                    <a:gd name="T50" fmla="*/ 45 w 305"/>
                    <a:gd name="T51" fmla="*/ 295 h 528"/>
                    <a:gd name="T52" fmla="*/ 60 w 305"/>
                    <a:gd name="T53" fmla="*/ 307 h 528"/>
                    <a:gd name="T54" fmla="*/ 55 w 305"/>
                    <a:gd name="T55" fmla="*/ 310 h 528"/>
                    <a:gd name="T56" fmla="*/ 38 w 305"/>
                    <a:gd name="T57" fmla="*/ 325 h 528"/>
                    <a:gd name="T58" fmla="*/ 47 w 305"/>
                    <a:gd name="T59" fmla="*/ 333 h 528"/>
                    <a:gd name="T60" fmla="*/ 47 w 305"/>
                    <a:gd name="T61" fmla="*/ 339 h 528"/>
                    <a:gd name="T62" fmla="*/ 25 w 305"/>
                    <a:gd name="T63" fmla="*/ 361 h 528"/>
                    <a:gd name="T64" fmla="*/ 21 w 305"/>
                    <a:gd name="T65" fmla="*/ 378 h 528"/>
                    <a:gd name="T66" fmla="*/ 19 w 305"/>
                    <a:gd name="T67" fmla="*/ 389 h 528"/>
                    <a:gd name="T68" fmla="*/ 13 w 305"/>
                    <a:gd name="T69" fmla="*/ 412 h 528"/>
                    <a:gd name="T70" fmla="*/ 10 w 305"/>
                    <a:gd name="T71" fmla="*/ 423 h 528"/>
                    <a:gd name="T72" fmla="*/ 4 w 305"/>
                    <a:gd name="T73" fmla="*/ 440 h 528"/>
                    <a:gd name="T74" fmla="*/ 92 w 305"/>
                    <a:gd name="T75" fmla="*/ 449 h 528"/>
                    <a:gd name="T76" fmla="*/ 177 w 305"/>
                    <a:gd name="T77" fmla="*/ 451 h 528"/>
                    <a:gd name="T78" fmla="*/ 173 w 305"/>
                    <a:gd name="T79" fmla="*/ 483 h 528"/>
                    <a:gd name="T80" fmla="*/ 188 w 305"/>
                    <a:gd name="T81" fmla="*/ 506 h 528"/>
                    <a:gd name="T82" fmla="*/ 196 w 305"/>
                    <a:gd name="T83" fmla="*/ 523 h 528"/>
                    <a:gd name="T84" fmla="*/ 211 w 305"/>
                    <a:gd name="T85" fmla="*/ 528 h 528"/>
                    <a:gd name="T86" fmla="*/ 222 w 305"/>
                    <a:gd name="T87" fmla="*/ 512 h 528"/>
                    <a:gd name="T88" fmla="*/ 226 w 305"/>
                    <a:gd name="T89" fmla="*/ 512 h 528"/>
                    <a:gd name="T90" fmla="*/ 260 w 305"/>
                    <a:gd name="T91" fmla="*/ 502 h 528"/>
                    <a:gd name="T92" fmla="*/ 265 w 305"/>
                    <a:gd name="T93" fmla="*/ 498 h 528"/>
                    <a:gd name="T94" fmla="*/ 284 w 305"/>
                    <a:gd name="T95" fmla="*/ 502 h 528"/>
                    <a:gd name="T96" fmla="*/ 305 w 305"/>
                    <a:gd name="T97" fmla="*/ 498 h 5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305" h="528">
                      <a:moveTo>
                        <a:pt x="282" y="335"/>
                      </a:moveTo>
                      <a:lnTo>
                        <a:pt x="290" y="10"/>
                      </a:lnTo>
                      <a:lnTo>
                        <a:pt x="282" y="6"/>
                      </a:lnTo>
                      <a:lnTo>
                        <a:pt x="278" y="0"/>
                      </a:lnTo>
                      <a:lnTo>
                        <a:pt x="278" y="0"/>
                      </a:lnTo>
                      <a:lnTo>
                        <a:pt x="215" y="6"/>
                      </a:lnTo>
                      <a:lnTo>
                        <a:pt x="94" y="15"/>
                      </a:lnTo>
                      <a:lnTo>
                        <a:pt x="96" y="17"/>
                      </a:lnTo>
                      <a:lnTo>
                        <a:pt x="98" y="25"/>
                      </a:lnTo>
                      <a:lnTo>
                        <a:pt x="92" y="30"/>
                      </a:lnTo>
                      <a:lnTo>
                        <a:pt x="85" y="34"/>
                      </a:lnTo>
                      <a:lnTo>
                        <a:pt x="81" y="30"/>
                      </a:lnTo>
                      <a:lnTo>
                        <a:pt x="83" y="45"/>
                      </a:lnTo>
                      <a:lnTo>
                        <a:pt x="77" y="45"/>
                      </a:lnTo>
                      <a:lnTo>
                        <a:pt x="75" y="38"/>
                      </a:lnTo>
                      <a:lnTo>
                        <a:pt x="75" y="47"/>
                      </a:lnTo>
                      <a:lnTo>
                        <a:pt x="83" y="53"/>
                      </a:lnTo>
                      <a:lnTo>
                        <a:pt x="75" y="55"/>
                      </a:lnTo>
                      <a:lnTo>
                        <a:pt x="74" y="49"/>
                      </a:lnTo>
                      <a:lnTo>
                        <a:pt x="74" y="58"/>
                      </a:lnTo>
                      <a:lnTo>
                        <a:pt x="77" y="62"/>
                      </a:lnTo>
                      <a:lnTo>
                        <a:pt x="74" y="72"/>
                      </a:lnTo>
                      <a:lnTo>
                        <a:pt x="75" y="77"/>
                      </a:lnTo>
                      <a:lnTo>
                        <a:pt x="70" y="83"/>
                      </a:lnTo>
                      <a:lnTo>
                        <a:pt x="66" y="85"/>
                      </a:lnTo>
                      <a:lnTo>
                        <a:pt x="58" y="85"/>
                      </a:lnTo>
                      <a:lnTo>
                        <a:pt x="60" y="92"/>
                      </a:lnTo>
                      <a:lnTo>
                        <a:pt x="53" y="100"/>
                      </a:lnTo>
                      <a:lnTo>
                        <a:pt x="53" y="104"/>
                      </a:lnTo>
                      <a:lnTo>
                        <a:pt x="45" y="102"/>
                      </a:lnTo>
                      <a:lnTo>
                        <a:pt x="49" y="105"/>
                      </a:lnTo>
                      <a:lnTo>
                        <a:pt x="47" y="107"/>
                      </a:lnTo>
                      <a:lnTo>
                        <a:pt x="47" y="115"/>
                      </a:lnTo>
                      <a:lnTo>
                        <a:pt x="51" y="122"/>
                      </a:lnTo>
                      <a:lnTo>
                        <a:pt x="34" y="128"/>
                      </a:lnTo>
                      <a:lnTo>
                        <a:pt x="38" y="132"/>
                      </a:lnTo>
                      <a:lnTo>
                        <a:pt x="36" y="139"/>
                      </a:lnTo>
                      <a:lnTo>
                        <a:pt x="38" y="147"/>
                      </a:lnTo>
                      <a:lnTo>
                        <a:pt x="36" y="151"/>
                      </a:lnTo>
                      <a:lnTo>
                        <a:pt x="28" y="151"/>
                      </a:lnTo>
                      <a:lnTo>
                        <a:pt x="28" y="154"/>
                      </a:lnTo>
                      <a:lnTo>
                        <a:pt x="36" y="158"/>
                      </a:lnTo>
                      <a:lnTo>
                        <a:pt x="30" y="162"/>
                      </a:lnTo>
                      <a:lnTo>
                        <a:pt x="28" y="158"/>
                      </a:lnTo>
                      <a:lnTo>
                        <a:pt x="23" y="162"/>
                      </a:lnTo>
                      <a:lnTo>
                        <a:pt x="28" y="169"/>
                      </a:lnTo>
                      <a:lnTo>
                        <a:pt x="23" y="173"/>
                      </a:lnTo>
                      <a:lnTo>
                        <a:pt x="27" y="181"/>
                      </a:lnTo>
                      <a:lnTo>
                        <a:pt x="23" y="186"/>
                      </a:lnTo>
                      <a:lnTo>
                        <a:pt x="28" y="181"/>
                      </a:lnTo>
                      <a:lnTo>
                        <a:pt x="34" y="186"/>
                      </a:lnTo>
                      <a:lnTo>
                        <a:pt x="27" y="190"/>
                      </a:lnTo>
                      <a:lnTo>
                        <a:pt x="34" y="192"/>
                      </a:lnTo>
                      <a:lnTo>
                        <a:pt x="34" y="192"/>
                      </a:lnTo>
                      <a:lnTo>
                        <a:pt x="32" y="198"/>
                      </a:lnTo>
                      <a:lnTo>
                        <a:pt x="34" y="205"/>
                      </a:lnTo>
                      <a:lnTo>
                        <a:pt x="36" y="207"/>
                      </a:lnTo>
                      <a:lnTo>
                        <a:pt x="38" y="218"/>
                      </a:lnTo>
                      <a:lnTo>
                        <a:pt x="38" y="220"/>
                      </a:lnTo>
                      <a:lnTo>
                        <a:pt x="30" y="220"/>
                      </a:lnTo>
                      <a:lnTo>
                        <a:pt x="32" y="226"/>
                      </a:lnTo>
                      <a:lnTo>
                        <a:pt x="32" y="235"/>
                      </a:lnTo>
                      <a:lnTo>
                        <a:pt x="28" y="239"/>
                      </a:lnTo>
                      <a:lnTo>
                        <a:pt x="28" y="245"/>
                      </a:lnTo>
                      <a:lnTo>
                        <a:pt x="34" y="241"/>
                      </a:lnTo>
                      <a:lnTo>
                        <a:pt x="40" y="241"/>
                      </a:lnTo>
                      <a:lnTo>
                        <a:pt x="40" y="248"/>
                      </a:lnTo>
                      <a:lnTo>
                        <a:pt x="34" y="254"/>
                      </a:lnTo>
                      <a:lnTo>
                        <a:pt x="36" y="261"/>
                      </a:lnTo>
                      <a:lnTo>
                        <a:pt x="43" y="265"/>
                      </a:lnTo>
                      <a:lnTo>
                        <a:pt x="36" y="275"/>
                      </a:lnTo>
                      <a:lnTo>
                        <a:pt x="38" y="278"/>
                      </a:lnTo>
                      <a:lnTo>
                        <a:pt x="49" y="277"/>
                      </a:lnTo>
                      <a:lnTo>
                        <a:pt x="43" y="282"/>
                      </a:lnTo>
                      <a:lnTo>
                        <a:pt x="49" y="290"/>
                      </a:lnTo>
                      <a:lnTo>
                        <a:pt x="42" y="288"/>
                      </a:lnTo>
                      <a:lnTo>
                        <a:pt x="42" y="290"/>
                      </a:lnTo>
                      <a:lnTo>
                        <a:pt x="45" y="295"/>
                      </a:lnTo>
                      <a:lnTo>
                        <a:pt x="51" y="299"/>
                      </a:lnTo>
                      <a:lnTo>
                        <a:pt x="53" y="305"/>
                      </a:lnTo>
                      <a:lnTo>
                        <a:pt x="60" y="307"/>
                      </a:lnTo>
                      <a:lnTo>
                        <a:pt x="60" y="308"/>
                      </a:lnTo>
                      <a:lnTo>
                        <a:pt x="60" y="310"/>
                      </a:lnTo>
                      <a:lnTo>
                        <a:pt x="55" y="310"/>
                      </a:lnTo>
                      <a:lnTo>
                        <a:pt x="49" y="316"/>
                      </a:lnTo>
                      <a:lnTo>
                        <a:pt x="42" y="320"/>
                      </a:lnTo>
                      <a:lnTo>
                        <a:pt x="38" y="325"/>
                      </a:lnTo>
                      <a:lnTo>
                        <a:pt x="45" y="327"/>
                      </a:lnTo>
                      <a:lnTo>
                        <a:pt x="53" y="325"/>
                      </a:lnTo>
                      <a:lnTo>
                        <a:pt x="47" y="333"/>
                      </a:lnTo>
                      <a:lnTo>
                        <a:pt x="47" y="337"/>
                      </a:lnTo>
                      <a:lnTo>
                        <a:pt x="40" y="337"/>
                      </a:lnTo>
                      <a:lnTo>
                        <a:pt x="47" y="339"/>
                      </a:lnTo>
                      <a:lnTo>
                        <a:pt x="47" y="340"/>
                      </a:lnTo>
                      <a:lnTo>
                        <a:pt x="30" y="357"/>
                      </a:lnTo>
                      <a:lnTo>
                        <a:pt x="25" y="361"/>
                      </a:lnTo>
                      <a:lnTo>
                        <a:pt x="23" y="367"/>
                      </a:lnTo>
                      <a:lnTo>
                        <a:pt x="27" y="371"/>
                      </a:lnTo>
                      <a:lnTo>
                        <a:pt x="21" y="378"/>
                      </a:lnTo>
                      <a:lnTo>
                        <a:pt x="19" y="384"/>
                      </a:lnTo>
                      <a:lnTo>
                        <a:pt x="11" y="389"/>
                      </a:lnTo>
                      <a:lnTo>
                        <a:pt x="19" y="389"/>
                      </a:lnTo>
                      <a:lnTo>
                        <a:pt x="17" y="391"/>
                      </a:lnTo>
                      <a:lnTo>
                        <a:pt x="11" y="397"/>
                      </a:lnTo>
                      <a:lnTo>
                        <a:pt x="13" y="412"/>
                      </a:lnTo>
                      <a:lnTo>
                        <a:pt x="6" y="412"/>
                      </a:lnTo>
                      <a:lnTo>
                        <a:pt x="11" y="418"/>
                      </a:lnTo>
                      <a:lnTo>
                        <a:pt x="10" y="423"/>
                      </a:lnTo>
                      <a:lnTo>
                        <a:pt x="0" y="425"/>
                      </a:lnTo>
                      <a:lnTo>
                        <a:pt x="4" y="433"/>
                      </a:lnTo>
                      <a:lnTo>
                        <a:pt x="4" y="440"/>
                      </a:lnTo>
                      <a:lnTo>
                        <a:pt x="8" y="448"/>
                      </a:lnTo>
                      <a:lnTo>
                        <a:pt x="2" y="453"/>
                      </a:lnTo>
                      <a:lnTo>
                        <a:pt x="92" y="449"/>
                      </a:lnTo>
                      <a:lnTo>
                        <a:pt x="177" y="442"/>
                      </a:lnTo>
                      <a:lnTo>
                        <a:pt x="179" y="444"/>
                      </a:lnTo>
                      <a:lnTo>
                        <a:pt x="177" y="451"/>
                      </a:lnTo>
                      <a:lnTo>
                        <a:pt x="173" y="465"/>
                      </a:lnTo>
                      <a:lnTo>
                        <a:pt x="169" y="476"/>
                      </a:lnTo>
                      <a:lnTo>
                        <a:pt x="173" y="483"/>
                      </a:lnTo>
                      <a:lnTo>
                        <a:pt x="177" y="491"/>
                      </a:lnTo>
                      <a:lnTo>
                        <a:pt x="186" y="498"/>
                      </a:lnTo>
                      <a:lnTo>
                        <a:pt x="188" y="506"/>
                      </a:lnTo>
                      <a:lnTo>
                        <a:pt x="192" y="513"/>
                      </a:lnTo>
                      <a:lnTo>
                        <a:pt x="192" y="517"/>
                      </a:lnTo>
                      <a:lnTo>
                        <a:pt x="196" y="523"/>
                      </a:lnTo>
                      <a:lnTo>
                        <a:pt x="199" y="527"/>
                      </a:lnTo>
                      <a:lnTo>
                        <a:pt x="203" y="528"/>
                      </a:lnTo>
                      <a:lnTo>
                        <a:pt x="211" y="528"/>
                      </a:lnTo>
                      <a:lnTo>
                        <a:pt x="213" y="521"/>
                      </a:lnTo>
                      <a:lnTo>
                        <a:pt x="220" y="515"/>
                      </a:lnTo>
                      <a:lnTo>
                        <a:pt x="222" y="512"/>
                      </a:lnTo>
                      <a:lnTo>
                        <a:pt x="220" y="512"/>
                      </a:lnTo>
                      <a:lnTo>
                        <a:pt x="226" y="510"/>
                      </a:lnTo>
                      <a:lnTo>
                        <a:pt x="226" y="512"/>
                      </a:lnTo>
                      <a:lnTo>
                        <a:pt x="231" y="510"/>
                      </a:lnTo>
                      <a:lnTo>
                        <a:pt x="246" y="504"/>
                      </a:lnTo>
                      <a:lnTo>
                        <a:pt x="260" y="502"/>
                      </a:lnTo>
                      <a:lnTo>
                        <a:pt x="263" y="500"/>
                      </a:lnTo>
                      <a:lnTo>
                        <a:pt x="254" y="498"/>
                      </a:lnTo>
                      <a:lnTo>
                        <a:pt x="265" y="498"/>
                      </a:lnTo>
                      <a:lnTo>
                        <a:pt x="271" y="502"/>
                      </a:lnTo>
                      <a:lnTo>
                        <a:pt x="278" y="506"/>
                      </a:lnTo>
                      <a:lnTo>
                        <a:pt x="284" y="502"/>
                      </a:lnTo>
                      <a:lnTo>
                        <a:pt x="288" y="500"/>
                      </a:lnTo>
                      <a:lnTo>
                        <a:pt x="301" y="506"/>
                      </a:lnTo>
                      <a:lnTo>
                        <a:pt x="305" y="498"/>
                      </a:lnTo>
                      <a:lnTo>
                        <a:pt x="305" y="495"/>
                      </a:lnTo>
                      <a:lnTo>
                        <a:pt x="282" y="33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sp>
            <p:nvSpPr>
              <p:cNvPr id="46" name="Freeform 84"/>
              <p:cNvSpPr>
                <a:spLocks/>
              </p:cNvSpPr>
              <p:nvPr/>
            </p:nvSpPr>
            <p:spPr bwMode="auto">
              <a:xfrm>
                <a:off x="3695576" y="2665797"/>
                <a:ext cx="693618" cy="224114"/>
              </a:xfrm>
              <a:custGeom>
                <a:avLst/>
                <a:gdLst>
                  <a:gd name="T0" fmla="*/ 487 w 722"/>
                  <a:gd name="T1" fmla="*/ 33 h 257"/>
                  <a:gd name="T2" fmla="*/ 421 w 722"/>
                  <a:gd name="T3" fmla="*/ 39 h 257"/>
                  <a:gd name="T4" fmla="*/ 355 w 722"/>
                  <a:gd name="T5" fmla="*/ 47 h 257"/>
                  <a:gd name="T6" fmla="*/ 271 w 722"/>
                  <a:gd name="T7" fmla="*/ 54 h 257"/>
                  <a:gd name="T8" fmla="*/ 199 w 722"/>
                  <a:gd name="T9" fmla="*/ 62 h 257"/>
                  <a:gd name="T10" fmla="*/ 177 w 722"/>
                  <a:gd name="T11" fmla="*/ 60 h 257"/>
                  <a:gd name="T12" fmla="*/ 183 w 722"/>
                  <a:gd name="T13" fmla="*/ 80 h 257"/>
                  <a:gd name="T14" fmla="*/ 58 w 722"/>
                  <a:gd name="T15" fmla="*/ 96 h 257"/>
                  <a:gd name="T16" fmla="*/ 53 w 722"/>
                  <a:gd name="T17" fmla="*/ 90 h 257"/>
                  <a:gd name="T18" fmla="*/ 57 w 722"/>
                  <a:gd name="T19" fmla="*/ 105 h 257"/>
                  <a:gd name="T20" fmla="*/ 53 w 722"/>
                  <a:gd name="T21" fmla="*/ 114 h 257"/>
                  <a:gd name="T22" fmla="*/ 51 w 722"/>
                  <a:gd name="T23" fmla="*/ 127 h 257"/>
                  <a:gd name="T24" fmla="*/ 43 w 722"/>
                  <a:gd name="T25" fmla="*/ 146 h 257"/>
                  <a:gd name="T26" fmla="*/ 47 w 722"/>
                  <a:gd name="T27" fmla="*/ 156 h 257"/>
                  <a:gd name="T28" fmla="*/ 43 w 722"/>
                  <a:gd name="T29" fmla="*/ 165 h 257"/>
                  <a:gd name="T30" fmla="*/ 30 w 722"/>
                  <a:gd name="T31" fmla="*/ 174 h 257"/>
                  <a:gd name="T32" fmla="*/ 27 w 722"/>
                  <a:gd name="T33" fmla="*/ 180 h 257"/>
                  <a:gd name="T34" fmla="*/ 27 w 722"/>
                  <a:gd name="T35" fmla="*/ 191 h 257"/>
                  <a:gd name="T36" fmla="*/ 19 w 722"/>
                  <a:gd name="T37" fmla="*/ 197 h 257"/>
                  <a:gd name="T38" fmla="*/ 21 w 722"/>
                  <a:gd name="T39" fmla="*/ 210 h 257"/>
                  <a:gd name="T40" fmla="*/ 11 w 722"/>
                  <a:gd name="T41" fmla="*/ 208 h 257"/>
                  <a:gd name="T42" fmla="*/ 15 w 722"/>
                  <a:gd name="T43" fmla="*/ 214 h 257"/>
                  <a:gd name="T44" fmla="*/ 19 w 722"/>
                  <a:gd name="T45" fmla="*/ 240 h 257"/>
                  <a:gd name="T46" fmla="*/ 11 w 722"/>
                  <a:gd name="T47" fmla="*/ 244 h 257"/>
                  <a:gd name="T48" fmla="*/ 0 w 722"/>
                  <a:gd name="T49" fmla="*/ 255 h 257"/>
                  <a:gd name="T50" fmla="*/ 121 w 722"/>
                  <a:gd name="T51" fmla="*/ 248 h 257"/>
                  <a:gd name="T52" fmla="*/ 184 w 722"/>
                  <a:gd name="T53" fmla="*/ 242 h 257"/>
                  <a:gd name="T54" fmla="*/ 310 w 722"/>
                  <a:gd name="T55" fmla="*/ 231 h 257"/>
                  <a:gd name="T56" fmla="*/ 485 w 722"/>
                  <a:gd name="T57" fmla="*/ 208 h 257"/>
                  <a:gd name="T58" fmla="*/ 521 w 722"/>
                  <a:gd name="T59" fmla="*/ 178 h 257"/>
                  <a:gd name="T60" fmla="*/ 540 w 722"/>
                  <a:gd name="T61" fmla="*/ 169 h 257"/>
                  <a:gd name="T62" fmla="*/ 543 w 722"/>
                  <a:gd name="T63" fmla="*/ 152 h 257"/>
                  <a:gd name="T64" fmla="*/ 564 w 722"/>
                  <a:gd name="T65" fmla="*/ 137 h 257"/>
                  <a:gd name="T66" fmla="*/ 583 w 722"/>
                  <a:gd name="T67" fmla="*/ 133 h 257"/>
                  <a:gd name="T68" fmla="*/ 617 w 722"/>
                  <a:gd name="T69" fmla="*/ 105 h 257"/>
                  <a:gd name="T70" fmla="*/ 626 w 722"/>
                  <a:gd name="T71" fmla="*/ 99 h 257"/>
                  <a:gd name="T72" fmla="*/ 637 w 722"/>
                  <a:gd name="T73" fmla="*/ 86 h 257"/>
                  <a:gd name="T74" fmla="*/ 641 w 722"/>
                  <a:gd name="T75" fmla="*/ 77 h 257"/>
                  <a:gd name="T76" fmla="*/ 654 w 722"/>
                  <a:gd name="T77" fmla="*/ 79 h 257"/>
                  <a:gd name="T78" fmla="*/ 666 w 722"/>
                  <a:gd name="T79" fmla="*/ 71 h 257"/>
                  <a:gd name="T80" fmla="*/ 675 w 722"/>
                  <a:gd name="T81" fmla="*/ 60 h 257"/>
                  <a:gd name="T82" fmla="*/ 694 w 722"/>
                  <a:gd name="T83" fmla="*/ 60 h 257"/>
                  <a:gd name="T84" fmla="*/ 705 w 722"/>
                  <a:gd name="T85" fmla="*/ 37 h 257"/>
                  <a:gd name="T86" fmla="*/ 718 w 722"/>
                  <a:gd name="T87" fmla="*/ 28 h 257"/>
                  <a:gd name="T88" fmla="*/ 720 w 722"/>
                  <a:gd name="T89" fmla="*/ 9 h 257"/>
                  <a:gd name="T90" fmla="*/ 713 w 722"/>
                  <a:gd name="T91" fmla="*/ 0 h 257"/>
                  <a:gd name="T92" fmla="*/ 651 w 722"/>
                  <a:gd name="T93" fmla="*/ 11 h 257"/>
                  <a:gd name="T94" fmla="*/ 579 w 722"/>
                  <a:gd name="T95" fmla="*/ 20 h 257"/>
                  <a:gd name="T96" fmla="*/ 543 w 722"/>
                  <a:gd name="T97" fmla="*/ 28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22" h="257">
                    <a:moveTo>
                      <a:pt x="513" y="30"/>
                    </a:moveTo>
                    <a:lnTo>
                      <a:pt x="487" y="33"/>
                    </a:lnTo>
                    <a:lnTo>
                      <a:pt x="459" y="37"/>
                    </a:lnTo>
                    <a:lnTo>
                      <a:pt x="421" y="39"/>
                    </a:lnTo>
                    <a:lnTo>
                      <a:pt x="397" y="43"/>
                    </a:lnTo>
                    <a:lnTo>
                      <a:pt x="355" y="47"/>
                    </a:lnTo>
                    <a:lnTo>
                      <a:pt x="314" y="49"/>
                    </a:lnTo>
                    <a:lnTo>
                      <a:pt x="271" y="54"/>
                    </a:lnTo>
                    <a:lnTo>
                      <a:pt x="235" y="58"/>
                    </a:lnTo>
                    <a:lnTo>
                      <a:pt x="199" y="62"/>
                    </a:lnTo>
                    <a:lnTo>
                      <a:pt x="192" y="60"/>
                    </a:lnTo>
                    <a:lnTo>
                      <a:pt x="177" y="60"/>
                    </a:lnTo>
                    <a:lnTo>
                      <a:pt x="183" y="73"/>
                    </a:lnTo>
                    <a:lnTo>
                      <a:pt x="183" y="80"/>
                    </a:lnTo>
                    <a:lnTo>
                      <a:pt x="64" y="90"/>
                    </a:lnTo>
                    <a:lnTo>
                      <a:pt x="58" y="96"/>
                    </a:lnTo>
                    <a:lnTo>
                      <a:pt x="58" y="90"/>
                    </a:lnTo>
                    <a:lnTo>
                      <a:pt x="53" y="90"/>
                    </a:lnTo>
                    <a:lnTo>
                      <a:pt x="55" y="97"/>
                    </a:lnTo>
                    <a:lnTo>
                      <a:pt x="57" y="105"/>
                    </a:lnTo>
                    <a:lnTo>
                      <a:pt x="49" y="107"/>
                    </a:lnTo>
                    <a:lnTo>
                      <a:pt x="53" y="114"/>
                    </a:lnTo>
                    <a:lnTo>
                      <a:pt x="45" y="122"/>
                    </a:lnTo>
                    <a:lnTo>
                      <a:pt x="51" y="127"/>
                    </a:lnTo>
                    <a:lnTo>
                      <a:pt x="47" y="135"/>
                    </a:lnTo>
                    <a:lnTo>
                      <a:pt x="43" y="146"/>
                    </a:lnTo>
                    <a:lnTo>
                      <a:pt x="45" y="150"/>
                    </a:lnTo>
                    <a:lnTo>
                      <a:pt x="47" y="156"/>
                    </a:lnTo>
                    <a:lnTo>
                      <a:pt x="40" y="159"/>
                    </a:lnTo>
                    <a:lnTo>
                      <a:pt x="43" y="165"/>
                    </a:lnTo>
                    <a:lnTo>
                      <a:pt x="36" y="171"/>
                    </a:lnTo>
                    <a:lnTo>
                      <a:pt x="30" y="174"/>
                    </a:lnTo>
                    <a:lnTo>
                      <a:pt x="27" y="178"/>
                    </a:lnTo>
                    <a:lnTo>
                      <a:pt x="27" y="180"/>
                    </a:lnTo>
                    <a:lnTo>
                      <a:pt x="32" y="186"/>
                    </a:lnTo>
                    <a:lnTo>
                      <a:pt x="27" y="191"/>
                    </a:lnTo>
                    <a:lnTo>
                      <a:pt x="23" y="195"/>
                    </a:lnTo>
                    <a:lnTo>
                      <a:pt x="19" y="197"/>
                    </a:lnTo>
                    <a:lnTo>
                      <a:pt x="23" y="205"/>
                    </a:lnTo>
                    <a:lnTo>
                      <a:pt x="21" y="210"/>
                    </a:lnTo>
                    <a:lnTo>
                      <a:pt x="17" y="206"/>
                    </a:lnTo>
                    <a:lnTo>
                      <a:pt x="11" y="208"/>
                    </a:lnTo>
                    <a:lnTo>
                      <a:pt x="10" y="216"/>
                    </a:lnTo>
                    <a:lnTo>
                      <a:pt x="15" y="214"/>
                    </a:lnTo>
                    <a:lnTo>
                      <a:pt x="15" y="221"/>
                    </a:lnTo>
                    <a:lnTo>
                      <a:pt x="19" y="240"/>
                    </a:lnTo>
                    <a:lnTo>
                      <a:pt x="17" y="242"/>
                    </a:lnTo>
                    <a:lnTo>
                      <a:pt x="11" y="244"/>
                    </a:lnTo>
                    <a:lnTo>
                      <a:pt x="8" y="252"/>
                    </a:lnTo>
                    <a:lnTo>
                      <a:pt x="0" y="255"/>
                    </a:lnTo>
                    <a:lnTo>
                      <a:pt x="0" y="257"/>
                    </a:lnTo>
                    <a:lnTo>
                      <a:pt x="121" y="248"/>
                    </a:lnTo>
                    <a:lnTo>
                      <a:pt x="184" y="242"/>
                    </a:lnTo>
                    <a:lnTo>
                      <a:pt x="184" y="242"/>
                    </a:lnTo>
                    <a:lnTo>
                      <a:pt x="184" y="240"/>
                    </a:lnTo>
                    <a:lnTo>
                      <a:pt x="310" y="231"/>
                    </a:lnTo>
                    <a:lnTo>
                      <a:pt x="408" y="220"/>
                    </a:lnTo>
                    <a:lnTo>
                      <a:pt x="485" y="208"/>
                    </a:lnTo>
                    <a:lnTo>
                      <a:pt x="521" y="206"/>
                    </a:lnTo>
                    <a:lnTo>
                      <a:pt x="521" y="178"/>
                    </a:lnTo>
                    <a:lnTo>
                      <a:pt x="534" y="174"/>
                    </a:lnTo>
                    <a:lnTo>
                      <a:pt x="540" y="169"/>
                    </a:lnTo>
                    <a:lnTo>
                      <a:pt x="542" y="159"/>
                    </a:lnTo>
                    <a:lnTo>
                      <a:pt x="543" y="152"/>
                    </a:lnTo>
                    <a:lnTo>
                      <a:pt x="549" y="144"/>
                    </a:lnTo>
                    <a:lnTo>
                      <a:pt x="564" y="137"/>
                    </a:lnTo>
                    <a:lnTo>
                      <a:pt x="577" y="137"/>
                    </a:lnTo>
                    <a:lnTo>
                      <a:pt x="583" y="133"/>
                    </a:lnTo>
                    <a:lnTo>
                      <a:pt x="604" y="114"/>
                    </a:lnTo>
                    <a:lnTo>
                      <a:pt x="617" y="105"/>
                    </a:lnTo>
                    <a:lnTo>
                      <a:pt x="622" y="105"/>
                    </a:lnTo>
                    <a:lnTo>
                      <a:pt x="626" y="99"/>
                    </a:lnTo>
                    <a:lnTo>
                      <a:pt x="630" y="84"/>
                    </a:lnTo>
                    <a:lnTo>
                      <a:pt x="637" y="86"/>
                    </a:lnTo>
                    <a:lnTo>
                      <a:pt x="637" y="80"/>
                    </a:lnTo>
                    <a:lnTo>
                      <a:pt x="641" y="77"/>
                    </a:lnTo>
                    <a:lnTo>
                      <a:pt x="647" y="73"/>
                    </a:lnTo>
                    <a:lnTo>
                      <a:pt x="654" y="79"/>
                    </a:lnTo>
                    <a:lnTo>
                      <a:pt x="658" y="79"/>
                    </a:lnTo>
                    <a:lnTo>
                      <a:pt x="666" y="71"/>
                    </a:lnTo>
                    <a:lnTo>
                      <a:pt x="668" y="65"/>
                    </a:lnTo>
                    <a:lnTo>
                      <a:pt x="675" y="60"/>
                    </a:lnTo>
                    <a:lnTo>
                      <a:pt x="688" y="54"/>
                    </a:lnTo>
                    <a:lnTo>
                      <a:pt x="694" y="60"/>
                    </a:lnTo>
                    <a:lnTo>
                      <a:pt x="699" y="52"/>
                    </a:lnTo>
                    <a:lnTo>
                      <a:pt x="705" y="37"/>
                    </a:lnTo>
                    <a:lnTo>
                      <a:pt x="711" y="32"/>
                    </a:lnTo>
                    <a:lnTo>
                      <a:pt x="718" y="28"/>
                    </a:lnTo>
                    <a:lnTo>
                      <a:pt x="720" y="17"/>
                    </a:lnTo>
                    <a:lnTo>
                      <a:pt x="720" y="9"/>
                    </a:lnTo>
                    <a:lnTo>
                      <a:pt x="722" y="0"/>
                    </a:lnTo>
                    <a:lnTo>
                      <a:pt x="713" y="0"/>
                    </a:lnTo>
                    <a:lnTo>
                      <a:pt x="686" y="7"/>
                    </a:lnTo>
                    <a:lnTo>
                      <a:pt x="651" y="11"/>
                    </a:lnTo>
                    <a:lnTo>
                      <a:pt x="594" y="20"/>
                    </a:lnTo>
                    <a:lnTo>
                      <a:pt x="579" y="20"/>
                    </a:lnTo>
                    <a:lnTo>
                      <a:pt x="553" y="24"/>
                    </a:lnTo>
                    <a:lnTo>
                      <a:pt x="543" y="28"/>
                    </a:lnTo>
                    <a:lnTo>
                      <a:pt x="513" y="3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7" name="Freeform 85"/>
              <p:cNvSpPr>
                <a:spLocks/>
              </p:cNvSpPr>
              <p:nvPr/>
            </p:nvSpPr>
            <p:spPr bwMode="auto">
              <a:xfrm>
                <a:off x="3746493" y="2737304"/>
                <a:ext cx="4803" cy="6976"/>
              </a:xfrm>
              <a:custGeom>
                <a:avLst/>
                <a:gdLst>
                  <a:gd name="T0" fmla="*/ 0 w 5"/>
                  <a:gd name="T1" fmla="*/ 8 h 8"/>
                  <a:gd name="T2" fmla="*/ 5 w 5"/>
                  <a:gd name="T3" fmla="*/ 8 h 8"/>
                  <a:gd name="T4" fmla="*/ 4 w 5"/>
                  <a:gd name="T5" fmla="*/ 0 h 8"/>
                  <a:gd name="T6" fmla="*/ 0 w 5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8">
                    <a:moveTo>
                      <a:pt x="0" y="8"/>
                    </a:moveTo>
                    <a:lnTo>
                      <a:pt x="5" y="8"/>
                    </a:lnTo>
                    <a:lnTo>
                      <a:pt x="4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8" name="Freeform 86"/>
              <p:cNvSpPr>
                <a:spLocks/>
              </p:cNvSpPr>
              <p:nvPr/>
            </p:nvSpPr>
            <p:spPr bwMode="auto">
              <a:xfrm>
                <a:off x="3746493" y="2737304"/>
                <a:ext cx="4803" cy="6976"/>
              </a:xfrm>
              <a:custGeom>
                <a:avLst/>
                <a:gdLst>
                  <a:gd name="T0" fmla="*/ 0 w 5"/>
                  <a:gd name="T1" fmla="*/ 8 h 8"/>
                  <a:gd name="T2" fmla="*/ 5 w 5"/>
                  <a:gd name="T3" fmla="*/ 8 h 8"/>
                  <a:gd name="T4" fmla="*/ 4 w 5"/>
                  <a:gd name="T5" fmla="*/ 0 h 8"/>
                  <a:gd name="T6" fmla="*/ 0 w 5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8">
                    <a:moveTo>
                      <a:pt x="0" y="8"/>
                    </a:moveTo>
                    <a:lnTo>
                      <a:pt x="5" y="8"/>
                    </a:lnTo>
                    <a:lnTo>
                      <a:pt x="4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9" name="Freeform 87"/>
              <p:cNvSpPr>
                <a:spLocks/>
              </p:cNvSpPr>
              <p:nvPr/>
            </p:nvSpPr>
            <p:spPr bwMode="auto">
              <a:xfrm>
                <a:off x="3757060" y="2460868"/>
                <a:ext cx="592746" cy="283413"/>
              </a:xfrm>
              <a:custGeom>
                <a:avLst/>
                <a:gdLst>
                  <a:gd name="T0" fmla="*/ 568 w 617"/>
                  <a:gd name="T1" fmla="*/ 103 h 325"/>
                  <a:gd name="T2" fmla="*/ 555 w 617"/>
                  <a:gd name="T3" fmla="*/ 67 h 325"/>
                  <a:gd name="T4" fmla="*/ 551 w 617"/>
                  <a:gd name="T5" fmla="*/ 52 h 325"/>
                  <a:gd name="T6" fmla="*/ 532 w 617"/>
                  <a:gd name="T7" fmla="*/ 39 h 325"/>
                  <a:gd name="T8" fmla="*/ 513 w 617"/>
                  <a:gd name="T9" fmla="*/ 24 h 325"/>
                  <a:gd name="T10" fmla="*/ 495 w 617"/>
                  <a:gd name="T11" fmla="*/ 37 h 325"/>
                  <a:gd name="T12" fmla="*/ 472 w 617"/>
                  <a:gd name="T13" fmla="*/ 34 h 325"/>
                  <a:gd name="T14" fmla="*/ 455 w 617"/>
                  <a:gd name="T15" fmla="*/ 41 h 325"/>
                  <a:gd name="T16" fmla="*/ 423 w 617"/>
                  <a:gd name="T17" fmla="*/ 32 h 325"/>
                  <a:gd name="T18" fmla="*/ 401 w 617"/>
                  <a:gd name="T19" fmla="*/ 9 h 325"/>
                  <a:gd name="T20" fmla="*/ 367 w 617"/>
                  <a:gd name="T21" fmla="*/ 0 h 325"/>
                  <a:gd name="T22" fmla="*/ 357 w 617"/>
                  <a:gd name="T23" fmla="*/ 17 h 325"/>
                  <a:gd name="T24" fmla="*/ 361 w 617"/>
                  <a:gd name="T25" fmla="*/ 37 h 325"/>
                  <a:gd name="T26" fmla="*/ 325 w 617"/>
                  <a:gd name="T27" fmla="*/ 47 h 325"/>
                  <a:gd name="T28" fmla="*/ 312 w 617"/>
                  <a:gd name="T29" fmla="*/ 58 h 325"/>
                  <a:gd name="T30" fmla="*/ 308 w 617"/>
                  <a:gd name="T31" fmla="*/ 81 h 325"/>
                  <a:gd name="T32" fmla="*/ 291 w 617"/>
                  <a:gd name="T33" fmla="*/ 103 h 325"/>
                  <a:gd name="T34" fmla="*/ 280 w 617"/>
                  <a:gd name="T35" fmla="*/ 124 h 325"/>
                  <a:gd name="T36" fmla="*/ 260 w 617"/>
                  <a:gd name="T37" fmla="*/ 133 h 325"/>
                  <a:gd name="T38" fmla="*/ 239 w 617"/>
                  <a:gd name="T39" fmla="*/ 118 h 325"/>
                  <a:gd name="T40" fmla="*/ 229 w 617"/>
                  <a:gd name="T41" fmla="*/ 135 h 325"/>
                  <a:gd name="T42" fmla="*/ 224 w 617"/>
                  <a:gd name="T43" fmla="*/ 156 h 325"/>
                  <a:gd name="T44" fmla="*/ 205 w 617"/>
                  <a:gd name="T45" fmla="*/ 143 h 325"/>
                  <a:gd name="T46" fmla="*/ 188 w 617"/>
                  <a:gd name="T47" fmla="*/ 158 h 325"/>
                  <a:gd name="T48" fmla="*/ 177 w 617"/>
                  <a:gd name="T49" fmla="*/ 161 h 325"/>
                  <a:gd name="T50" fmla="*/ 139 w 617"/>
                  <a:gd name="T51" fmla="*/ 158 h 325"/>
                  <a:gd name="T52" fmla="*/ 134 w 617"/>
                  <a:gd name="T53" fmla="*/ 159 h 325"/>
                  <a:gd name="T54" fmla="*/ 117 w 617"/>
                  <a:gd name="T55" fmla="*/ 169 h 325"/>
                  <a:gd name="T56" fmla="*/ 105 w 617"/>
                  <a:gd name="T57" fmla="*/ 176 h 325"/>
                  <a:gd name="T58" fmla="*/ 100 w 617"/>
                  <a:gd name="T59" fmla="*/ 197 h 325"/>
                  <a:gd name="T60" fmla="*/ 87 w 617"/>
                  <a:gd name="T61" fmla="*/ 214 h 325"/>
                  <a:gd name="T62" fmla="*/ 70 w 617"/>
                  <a:gd name="T63" fmla="*/ 229 h 325"/>
                  <a:gd name="T64" fmla="*/ 79 w 617"/>
                  <a:gd name="T65" fmla="*/ 248 h 325"/>
                  <a:gd name="T66" fmla="*/ 62 w 617"/>
                  <a:gd name="T67" fmla="*/ 252 h 325"/>
                  <a:gd name="T68" fmla="*/ 34 w 617"/>
                  <a:gd name="T69" fmla="*/ 244 h 325"/>
                  <a:gd name="T70" fmla="*/ 17 w 617"/>
                  <a:gd name="T71" fmla="*/ 267 h 325"/>
                  <a:gd name="T72" fmla="*/ 21 w 617"/>
                  <a:gd name="T73" fmla="*/ 284 h 325"/>
                  <a:gd name="T74" fmla="*/ 21 w 617"/>
                  <a:gd name="T75" fmla="*/ 306 h 325"/>
                  <a:gd name="T76" fmla="*/ 2 w 617"/>
                  <a:gd name="T77" fmla="*/ 315 h 325"/>
                  <a:gd name="T78" fmla="*/ 119 w 617"/>
                  <a:gd name="T79" fmla="*/ 308 h 325"/>
                  <a:gd name="T80" fmla="*/ 135 w 617"/>
                  <a:gd name="T81" fmla="*/ 297 h 325"/>
                  <a:gd name="T82" fmla="*/ 250 w 617"/>
                  <a:gd name="T83" fmla="*/ 284 h 325"/>
                  <a:gd name="T84" fmla="*/ 357 w 617"/>
                  <a:gd name="T85" fmla="*/ 274 h 325"/>
                  <a:gd name="T86" fmla="*/ 449 w 617"/>
                  <a:gd name="T87" fmla="*/ 265 h 325"/>
                  <a:gd name="T88" fmla="*/ 502 w 617"/>
                  <a:gd name="T89" fmla="*/ 252 h 325"/>
                  <a:gd name="T90" fmla="*/ 532 w 617"/>
                  <a:gd name="T91" fmla="*/ 237 h 325"/>
                  <a:gd name="T92" fmla="*/ 547 w 617"/>
                  <a:gd name="T93" fmla="*/ 221 h 325"/>
                  <a:gd name="T94" fmla="*/ 562 w 617"/>
                  <a:gd name="T95" fmla="*/ 203 h 325"/>
                  <a:gd name="T96" fmla="*/ 590 w 617"/>
                  <a:gd name="T97" fmla="*/ 171 h 325"/>
                  <a:gd name="T98" fmla="*/ 588 w 617"/>
                  <a:gd name="T99" fmla="*/ 128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17" h="325">
                    <a:moveTo>
                      <a:pt x="588" y="128"/>
                    </a:moveTo>
                    <a:lnTo>
                      <a:pt x="575" y="109"/>
                    </a:lnTo>
                    <a:lnTo>
                      <a:pt x="568" y="103"/>
                    </a:lnTo>
                    <a:lnTo>
                      <a:pt x="566" y="96"/>
                    </a:lnTo>
                    <a:lnTo>
                      <a:pt x="551" y="81"/>
                    </a:lnTo>
                    <a:lnTo>
                      <a:pt x="555" y="67"/>
                    </a:lnTo>
                    <a:lnTo>
                      <a:pt x="555" y="60"/>
                    </a:lnTo>
                    <a:lnTo>
                      <a:pt x="551" y="58"/>
                    </a:lnTo>
                    <a:lnTo>
                      <a:pt x="551" y="52"/>
                    </a:lnTo>
                    <a:lnTo>
                      <a:pt x="545" y="47"/>
                    </a:lnTo>
                    <a:lnTo>
                      <a:pt x="540" y="39"/>
                    </a:lnTo>
                    <a:lnTo>
                      <a:pt x="532" y="39"/>
                    </a:lnTo>
                    <a:lnTo>
                      <a:pt x="526" y="34"/>
                    </a:lnTo>
                    <a:lnTo>
                      <a:pt x="521" y="20"/>
                    </a:lnTo>
                    <a:lnTo>
                      <a:pt x="513" y="24"/>
                    </a:lnTo>
                    <a:lnTo>
                      <a:pt x="506" y="32"/>
                    </a:lnTo>
                    <a:lnTo>
                      <a:pt x="502" y="37"/>
                    </a:lnTo>
                    <a:lnTo>
                      <a:pt x="495" y="37"/>
                    </a:lnTo>
                    <a:lnTo>
                      <a:pt x="489" y="41"/>
                    </a:lnTo>
                    <a:lnTo>
                      <a:pt x="481" y="35"/>
                    </a:lnTo>
                    <a:lnTo>
                      <a:pt x="472" y="34"/>
                    </a:lnTo>
                    <a:lnTo>
                      <a:pt x="466" y="35"/>
                    </a:lnTo>
                    <a:lnTo>
                      <a:pt x="461" y="41"/>
                    </a:lnTo>
                    <a:lnTo>
                      <a:pt x="455" y="41"/>
                    </a:lnTo>
                    <a:lnTo>
                      <a:pt x="440" y="32"/>
                    </a:lnTo>
                    <a:lnTo>
                      <a:pt x="436" y="30"/>
                    </a:lnTo>
                    <a:lnTo>
                      <a:pt x="423" y="32"/>
                    </a:lnTo>
                    <a:lnTo>
                      <a:pt x="416" y="30"/>
                    </a:lnTo>
                    <a:lnTo>
                      <a:pt x="404" y="17"/>
                    </a:lnTo>
                    <a:lnTo>
                      <a:pt x="401" y="9"/>
                    </a:lnTo>
                    <a:lnTo>
                      <a:pt x="384" y="2"/>
                    </a:lnTo>
                    <a:lnTo>
                      <a:pt x="372" y="5"/>
                    </a:lnTo>
                    <a:lnTo>
                      <a:pt x="367" y="0"/>
                    </a:lnTo>
                    <a:lnTo>
                      <a:pt x="357" y="5"/>
                    </a:lnTo>
                    <a:lnTo>
                      <a:pt x="354" y="9"/>
                    </a:lnTo>
                    <a:lnTo>
                      <a:pt x="357" y="17"/>
                    </a:lnTo>
                    <a:lnTo>
                      <a:pt x="355" y="24"/>
                    </a:lnTo>
                    <a:lnTo>
                      <a:pt x="363" y="32"/>
                    </a:lnTo>
                    <a:lnTo>
                      <a:pt x="361" y="37"/>
                    </a:lnTo>
                    <a:lnTo>
                      <a:pt x="346" y="41"/>
                    </a:lnTo>
                    <a:lnTo>
                      <a:pt x="333" y="52"/>
                    </a:lnTo>
                    <a:lnTo>
                      <a:pt x="325" y="47"/>
                    </a:lnTo>
                    <a:lnTo>
                      <a:pt x="318" y="50"/>
                    </a:lnTo>
                    <a:lnTo>
                      <a:pt x="312" y="50"/>
                    </a:lnTo>
                    <a:lnTo>
                      <a:pt x="312" y="58"/>
                    </a:lnTo>
                    <a:lnTo>
                      <a:pt x="316" y="65"/>
                    </a:lnTo>
                    <a:lnTo>
                      <a:pt x="312" y="73"/>
                    </a:lnTo>
                    <a:lnTo>
                      <a:pt x="308" y="81"/>
                    </a:lnTo>
                    <a:lnTo>
                      <a:pt x="301" y="84"/>
                    </a:lnTo>
                    <a:lnTo>
                      <a:pt x="299" y="97"/>
                    </a:lnTo>
                    <a:lnTo>
                      <a:pt x="291" y="103"/>
                    </a:lnTo>
                    <a:lnTo>
                      <a:pt x="284" y="103"/>
                    </a:lnTo>
                    <a:lnTo>
                      <a:pt x="280" y="116"/>
                    </a:lnTo>
                    <a:lnTo>
                      <a:pt x="280" y="124"/>
                    </a:lnTo>
                    <a:lnTo>
                      <a:pt x="278" y="131"/>
                    </a:lnTo>
                    <a:lnTo>
                      <a:pt x="273" y="135"/>
                    </a:lnTo>
                    <a:lnTo>
                      <a:pt x="260" y="133"/>
                    </a:lnTo>
                    <a:lnTo>
                      <a:pt x="252" y="131"/>
                    </a:lnTo>
                    <a:lnTo>
                      <a:pt x="246" y="120"/>
                    </a:lnTo>
                    <a:lnTo>
                      <a:pt x="239" y="118"/>
                    </a:lnTo>
                    <a:lnTo>
                      <a:pt x="243" y="124"/>
                    </a:lnTo>
                    <a:lnTo>
                      <a:pt x="235" y="129"/>
                    </a:lnTo>
                    <a:lnTo>
                      <a:pt x="229" y="135"/>
                    </a:lnTo>
                    <a:lnTo>
                      <a:pt x="231" y="143"/>
                    </a:lnTo>
                    <a:lnTo>
                      <a:pt x="226" y="150"/>
                    </a:lnTo>
                    <a:lnTo>
                      <a:pt x="224" y="156"/>
                    </a:lnTo>
                    <a:lnTo>
                      <a:pt x="216" y="152"/>
                    </a:lnTo>
                    <a:lnTo>
                      <a:pt x="211" y="150"/>
                    </a:lnTo>
                    <a:lnTo>
                      <a:pt x="205" y="143"/>
                    </a:lnTo>
                    <a:lnTo>
                      <a:pt x="199" y="148"/>
                    </a:lnTo>
                    <a:lnTo>
                      <a:pt x="192" y="152"/>
                    </a:lnTo>
                    <a:lnTo>
                      <a:pt x="188" y="158"/>
                    </a:lnTo>
                    <a:lnTo>
                      <a:pt x="188" y="161"/>
                    </a:lnTo>
                    <a:lnTo>
                      <a:pt x="184" y="167"/>
                    </a:lnTo>
                    <a:lnTo>
                      <a:pt x="177" y="161"/>
                    </a:lnTo>
                    <a:lnTo>
                      <a:pt x="156" y="154"/>
                    </a:lnTo>
                    <a:lnTo>
                      <a:pt x="149" y="158"/>
                    </a:lnTo>
                    <a:lnTo>
                      <a:pt x="139" y="158"/>
                    </a:lnTo>
                    <a:lnTo>
                      <a:pt x="143" y="165"/>
                    </a:lnTo>
                    <a:lnTo>
                      <a:pt x="135" y="167"/>
                    </a:lnTo>
                    <a:lnTo>
                      <a:pt x="134" y="159"/>
                    </a:lnTo>
                    <a:lnTo>
                      <a:pt x="128" y="163"/>
                    </a:lnTo>
                    <a:lnTo>
                      <a:pt x="113" y="161"/>
                    </a:lnTo>
                    <a:lnTo>
                      <a:pt x="117" y="169"/>
                    </a:lnTo>
                    <a:lnTo>
                      <a:pt x="113" y="175"/>
                    </a:lnTo>
                    <a:lnTo>
                      <a:pt x="105" y="175"/>
                    </a:lnTo>
                    <a:lnTo>
                      <a:pt x="105" y="176"/>
                    </a:lnTo>
                    <a:lnTo>
                      <a:pt x="102" y="184"/>
                    </a:lnTo>
                    <a:lnTo>
                      <a:pt x="98" y="190"/>
                    </a:lnTo>
                    <a:lnTo>
                      <a:pt x="100" y="197"/>
                    </a:lnTo>
                    <a:lnTo>
                      <a:pt x="104" y="205"/>
                    </a:lnTo>
                    <a:lnTo>
                      <a:pt x="100" y="210"/>
                    </a:lnTo>
                    <a:lnTo>
                      <a:pt x="87" y="214"/>
                    </a:lnTo>
                    <a:lnTo>
                      <a:pt x="79" y="220"/>
                    </a:lnTo>
                    <a:lnTo>
                      <a:pt x="73" y="221"/>
                    </a:lnTo>
                    <a:lnTo>
                      <a:pt x="70" y="229"/>
                    </a:lnTo>
                    <a:lnTo>
                      <a:pt x="72" y="235"/>
                    </a:lnTo>
                    <a:lnTo>
                      <a:pt x="77" y="242"/>
                    </a:lnTo>
                    <a:lnTo>
                      <a:pt x="79" y="248"/>
                    </a:lnTo>
                    <a:lnTo>
                      <a:pt x="73" y="257"/>
                    </a:lnTo>
                    <a:lnTo>
                      <a:pt x="68" y="255"/>
                    </a:lnTo>
                    <a:lnTo>
                      <a:pt x="62" y="252"/>
                    </a:lnTo>
                    <a:lnTo>
                      <a:pt x="49" y="248"/>
                    </a:lnTo>
                    <a:lnTo>
                      <a:pt x="41" y="244"/>
                    </a:lnTo>
                    <a:lnTo>
                      <a:pt x="34" y="244"/>
                    </a:lnTo>
                    <a:lnTo>
                      <a:pt x="28" y="246"/>
                    </a:lnTo>
                    <a:lnTo>
                      <a:pt x="17" y="259"/>
                    </a:lnTo>
                    <a:lnTo>
                      <a:pt x="17" y="267"/>
                    </a:lnTo>
                    <a:lnTo>
                      <a:pt x="21" y="270"/>
                    </a:lnTo>
                    <a:lnTo>
                      <a:pt x="23" y="276"/>
                    </a:lnTo>
                    <a:lnTo>
                      <a:pt x="21" y="284"/>
                    </a:lnTo>
                    <a:lnTo>
                      <a:pt x="23" y="293"/>
                    </a:lnTo>
                    <a:lnTo>
                      <a:pt x="17" y="299"/>
                    </a:lnTo>
                    <a:lnTo>
                      <a:pt x="21" y="306"/>
                    </a:lnTo>
                    <a:lnTo>
                      <a:pt x="17" y="315"/>
                    </a:lnTo>
                    <a:lnTo>
                      <a:pt x="10" y="314"/>
                    </a:lnTo>
                    <a:lnTo>
                      <a:pt x="2" y="315"/>
                    </a:lnTo>
                    <a:lnTo>
                      <a:pt x="0" y="325"/>
                    </a:lnTo>
                    <a:lnTo>
                      <a:pt x="119" y="315"/>
                    </a:lnTo>
                    <a:lnTo>
                      <a:pt x="119" y="308"/>
                    </a:lnTo>
                    <a:lnTo>
                      <a:pt x="113" y="295"/>
                    </a:lnTo>
                    <a:lnTo>
                      <a:pt x="128" y="295"/>
                    </a:lnTo>
                    <a:lnTo>
                      <a:pt x="135" y="297"/>
                    </a:lnTo>
                    <a:lnTo>
                      <a:pt x="171" y="293"/>
                    </a:lnTo>
                    <a:lnTo>
                      <a:pt x="207" y="289"/>
                    </a:lnTo>
                    <a:lnTo>
                      <a:pt x="250" y="284"/>
                    </a:lnTo>
                    <a:lnTo>
                      <a:pt x="291" y="282"/>
                    </a:lnTo>
                    <a:lnTo>
                      <a:pt x="333" y="278"/>
                    </a:lnTo>
                    <a:lnTo>
                      <a:pt x="357" y="274"/>
                    </a:lnTo>
                    <a:lnTo>
                      <a:pt x="395" y="272"/>
                    </a:lnTo>
                    <a:lnTo>
                      <a:pt x="423" y="268"/>
                    </a:lnTo>
                    <a:lnTo>
                      <a:pt x="449" y="265"/>
                    </a:lnTo>
                    <a:lnTo>
                      <a:pt x="479" y="263"/>
                    </a:lnTo>
                    <a:lnTo>
                      <a:pt x="489" y="259"/>
                    </a:lnTo>
                    <a:lnTo>
                      <a:pt x="502" y="252"/>
                    </a:lnTo>
                    <a:lnTo>
                      <a:pt x="510" y="250"/>
                    </a:lnTo>
                    <a:lnTo>
                      <a:pt x="517" y="244"/>
                    </a:lnTo>
                    <a:lnTo>
                      <a:pt x="532" y="237"/>
                    </a:lnTo>
                    <a:lnTo>
                      <a:pt x="534" y="231"/>
                    </a:lnTo>
                    <a:lnTo>
                      <a:pt x="542" y="225"/>
                    </a:lnTo>
                    <a:lnTo>
                      <a:pt x="547" y="221"/>
                    </a:lnTo>
                    <a:lnTo>
                      <a:pt x="553" y="214"/>
                    </a:lnTo>
                    <a:lnTo>
                      <a:pt x="553" y="208"/>
                    </a:lnTo>
                    <a:lnTo>
                      <a:pt x="562" y="203"/>
                    </a:lnTo>
                    <a:lnTo>
                      <a:pt x="562" y="195"/>
                    </a:lnTo>
                    <a:lnTo>
                      <a:pt x="566" y="188"/>
                    </a:lnTo>
                    <a:lnTo>
                      <a:pt x="590" y="171"/>
                    </a:lnTo>
                    <a:lnTo>
                      <a:pt x="617" y="139"/>
                    </a:lnTo>
                    <a:lnTo>
                      <a:pt x="604" y="139"/>
                    </a:lnTo>
                    <a:lnTo>
                      <a:pt x="588" y="128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0" name="Freeform 88"/>
              <p:cNvSpPr>
                <a:spLocks/>
              </p:cNvSpPr>
              <p:nvPr/>
            </p:nvSpPr>
            <p:spPr bwMode="auto">
              <a:xfrm>
                <a:off x="3834876" y="1902761"/>
                <a:ext cx="26899" cy="46218"/>
              </a:xfrm>
              <a:custGeom>
                <a:avLst/>
                <a:gdLst>
                  <a:gd name="T0" fmla="*/ 26 w 28"/>
                  <a:gd name="T1" fmla="*/ 0 h 53"/>
                  <a:gd name="T2" fmla="*/ 21 w 28"/>
                  <a:gd name="T3" fmla="*/ 6 h 53"/>
                  <a:gd name="T4" fmla="*/ 17 w 28"/>
                  <a:gd name="T5" fmla="*/ 14 h 53"/>
                  <a:gd name="T6" fmla="*/ 9 w 28"/>
                  <a:gd name="T7" fmla="*/ 19 h 53"/>
                  <a:gd name="T8" fmla="*/ 9 w 28"/>
                  <a:gd name="T9" fmla="*/ 27 h 53"/>
                  <a:gd name="T10" fmla="*/ 4 w 28"/>
                  <a:gd name="T11" fmla="*/ 34 h 53"/>
                  <a:gd name="T12" fmla="*/ 0 w 28"/>
                  <a:gd name="T13" fmla="*/ 44 h 53"/>
                  <a:gd name="T14" fmla="*/ 4 w 28"/>
                  <a:gd name="T15" fmla="*/ 51 h 53"/>
                  <a:gd name="T16" fmla="*/ 11 w 28"/>
                  <a:gd name="T17" fmla="*/ 53 h 53"/>
                  <a:gd name="T18" fmla="*/ 15 w 28"/>
                  <a:gd name="T19" fmla="*/ 46 h 53"/>
                  <a:gd name="T20" fmla="*/ 19 w 28"/>
                  <a:gd name="T21" fmla="*/ 40 h 53"/>
                  <a:gd name="T22" fmla="*/ 19 w 28"/>
                  <a:gd name="T23" fmla="*/ 32 h 53"/>
                  <a:gd name="T24" fmla="*/ 24 w 28"/>
                  <a:gd name="T25" fmla="*/ 23 h 53"/>
                  <a:gd name="T26" fmla="*/ 23 w 28"/>
                  <a:gd name="T27" fmla="*/ 17 h 53"/>
                  <a:gd name="T28" fmla="*/ 28 w 28"/>
                  <a:gd name="T29" fmla="*/ 2 h 53"/>
                  <a:gd name="T30" fmla="*/ 26 w 28"/>
                  <a:gd name="T31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53">
                    <a:moveTo>
                      <a:pt x="26" y="0"/>
                    </a:moveTo>
                    <a:lnTo>
                      <a:pt x="21" y="6"/>
                    </a:lnTo>
                    <a:lnTo>
                      <a:pt x="17" y="14"/>
                    </a:lnTo>
                    <a:lnTo>
                      <a:pt x="9" y="19"/>
                    </a:lnTo>
                    <a:lnTo>
                      <a:pt x="9" y="27"/>
                    </a:lnTo>
                    <a:lnTo>
                      <a:pt x="4" y="34"/>
                    </a:lnTo>
                    <a:lnTo>
                      <a:pt x="0" y="44"/>
                    </a:lnTo>
                    <a:lnTo>
                      <a:pt x="4" y="51"/>
                    </a:lnTo>
                    <a:lnTo>
                      <a:pt x="11" y="53"/>
                    </a:lnTo>
                    <a:lnTo>
                      <a:pt x="15" y="46"/>
                    </a:lnTo>
                    <a:lnTo>
                      <a:pt x="19" y="40"/>
                    </a:lnTo>
                    <a:lnTo>
                      <a:pt x="19" y="32"/>
                    </a:lnTo>
                    <a:lnTo>
                      <a:pt x="24" y="23"/>
                    </a:lnTo>
                    <a:lnTo>
                      <a:pt x="23" y="17"/>
                    </a:lnTo>
                    <a:lnTo>
                      <a:pt x="28" y="2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1" name="Freeform 89"/>
              <p:cNvSpPr>
                <a:spLocks/>
              </p:cNvSpPr>
              <p:nvPr/>
            </p:nvSpPr>
            <p:spPr bwMode="auto">
              <a:xfrm>
                <a:off x="3834876" y="1902761"/>
                <a:ext cx="26899" cy="46218"/>
              </a:xfrm>
              <a:custGeom>
                <a:avLst/>
                <a:gdLst>
                  <a:gd name="T0" fmla="*/ 26 w 28"/>
                  <a:gd name="T1" fmla="*/ 0 h 53"/>
                  <a:gd name="T2" fmla="*/ 21 w 28"/>
                  <a:gd name="T3" fmla="*/ 6 h 53"/>
                  <a:gd name="T4" fmla="*/ 17 w 28"/>
                  <a:gd name="T5" fmla="*/ 14 h 53"/>
                  <a:gd name="T6" fmla="*/ 9 w 28"/>
                  <a:gd name="T7" fmla="*/ 19 h 53"/>
                  <a:gd name="T8" fmla="*/ 9 w 28"/>
                  <a:gd name="T9" fmla="*/ 27 h 53"/>
                  <a:gd name="T10" fmla="*/ 4 w 28"/>
                  <a:gd name="T11" fmla="*/ 34 h 53"/>
                  <a:gd name="T12" fmla="*/ 0 w 28"/>
                  <a:gd name="T13" fmla="*/ 44 h 53"/>
                  <a:gd name="T14" fmla="*/ 4 w 28"/>
                  <a:gd name="T15" fmla="*/ 51 h 53"/>
                  <a:gd name="T16" fmla="*/ 11 w 28"/>
                  <a:gd name="T17" fmla="*/ 53 h 53"/>
                  <a:gd name="T18" fmla="*/ 15 w 28"/>
                  <a:gd name="T19" fmla="*/ 46 h 53"/>
                  <a:gd name="T20" fmla="*/ 19 w 28"/>
                  <a:gd name="T21" fmla="*/ 40 h 53"/>
                  <a:gd name="T22" fmla="*/ 19 w 28"/>
                  <a:gd name="T23" fmla="*/ 32 h 53"/>
                  <a:gd name="T24" fmla="*/ 24 w 28"/>
                  <a:gd name="T25" fmla="*/ 23 h 53"/>
                  <a:gd name="T26" fmla="*/ 23 w 28"/>
                  <a:gd name="T27" fmla="*/ 17 h 53"/>
                  <a:gd name="T28" fmla="*/ 28 w 28"/>
                  <a:gd name="T29" fmla="*/ 2 h 53"/>
                  <a:gd name="T30" fmla="*/ 26 w 28"/>
                  <a:gd name="T31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53">
                    <a:moveTo>
                      <a:pt x="26" y="0"/>
                    </a:moveTo>
                    <a:lnTo>
                      <a:pt x="21" y="6"/>
                    </a:lnTo>
                    <a:lnTo>
                      <a:pt x="17" y="14"/>
                    </a:lnTo>
                    <a:lnTo>
                      <a:pt x="9" y="19"/>
                    </a:lnTo>
                    <a:lnTo>
                      <a:pt x="9" y="27"/>
                    </a:lnTo>
                    <a:lnTo>
                      <a:pt x="4" y="34"/>
                    </a:lnTo>
                    <a:lnTo>
                      <a:pt x="0" y="44"/>
                    </a:lnTo>
                    <a:lnTo>
                      <a:pt x="4" y="51"/>
                    </a:lnTo>
                    <a:lnTo>
                      <a:pt x="11" y="53"/>
                    </a:lnTo>
                    <a:lnTo>
                      <a:pt x="15" y="46"/>
                    </a:lnTo>
                    <a:lnTo>
                      <a:pt x="19" y="40"/>
                    </a:lnTo>
                    <a:lnTo>
                      <a:pt x="19" y="32"/>
                    </a:lnTo>
                    <a:lnTo>
                      <a:pt x="24" y="23"/>
                    </a:lnTo>
                    <a:lnTo>
                      <a:pt x="23" y="17"/>
                    </a:lnTo>
                    <a:lnTo>
                      <a:pt x="28" y="2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2" name="Freeform 90"/>
              <p:cNvSpPr>
                <a:spLocks/>
              </p:cNvSpPr>
              <p:nvPr/>
            </p:nvSpPr>
            <p:spPr bwMode="auto">
              <a:xfrm>
                <a:off x="3957845" y="1848695"/>
                <a:ext cx="6725" cy="14825"/>
              </a:xfrm>
              <a:custGeom>
                <a:avLst/>
                <a:gdLst>
                  <a:gd name="T0" fmla="*/ 2 w 7"/>
                  <a:gd name="T1" fmla="*/ 4 h 17"/>
                  <a:gd name="T2" fmla="*/ 0 w 7"/>
                  <a:gd name="T3" fmla="*/ 10 h 17"/>
                  <a:gd name="T4" fmla="*/ 0 w 7"/>
                  <a:gd name="T5" fmla="*/ 17 h 17"/>
                  <a:gd name="T6" fmla="*/ 7 w 7"/>
                  <a:gd name="T7" fmla="*/ 15 h 17"/>
                  <a:gd name="T8" fmla="*/ 7 w 7"/>
                  <a:gd name="T9" fmla="*/ 2 h 17"/>
                  <a:gd name="T10" fmla="*/ 7 w 7"/>
                  <a:gd name="T11" fmla="*/ 0 h 17"/>
                  <a:gd name="T12" fmla="*/ 2 w 7"/>
                  <a:gd name="T13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7">
                    <a:moveTo>
                      <a:pt x="2" y="4"/>
                    </a:moveTo>
                    <a:lnTo>
                      <a:pt x="0" y="10"/>
                    </a:lnTo>
                    <a:lnTo>
                      <a:pt x="0" y="17"/>
                    </a:lnTo>
                    <a:lnTo>
                      <a:pt x="7" y="15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3" name="Freeform 92"/>
              <p:cNvSpPr>
                <a:spLocks/>
              </p:cNvSpPr>
              <p:nvPr/>
            </p:nvSpPr>
            <p:spPr bwMode="auto">
              <a:xfrm>
                <a:off x="4076970" y="1801605"/>
                <a:ext cx="26899" cy="16569"/>
              </a:xfrm>
              <a:custGeom>
                <a:avLst/>
                <a:gdLst>
                  <a:gd name="T0" fmla="*/ 7 w 28"/>
                  <a:gd name="T1" fmla="*/ 19 h 19"/>
                  <a:gd name="T2" fmla="*/ 21 w 28"/>
                  <a:gd name="T3" fmla="*/ 17 h 19"/>
                  <a:gd name="T4" fmla="*/ 28 w 28"/>
                  <a:gd name="T5" fmla="*/ 13 h 19"/>
                  <a:gd name="T6" fmla="*/ 24 w 28"/>
                  <a:gd name="T7" fmla="*/ 6 h 19"/>
                  <a:gd name="T8" fmla="*/ 17 w 28"/>
                  <a:gd name="T9" fmla="*/ 0 h 19"/>
                  <a:gd name="T10" fmla="*/ 11 w 28"/>
                  <a:gd name="T11" fmla="*/ 0 h 19"/>
                  <a:gd name="T12" fmla="*/ 13 w 28"/>
                  <a:gd name="T13" fmla="*/ 6 h 19"/>
                  <a:gd name="T14" fmla="*/ 7 w 28"/>
                  <a:gd name="T15" fmla="*/ 11 h 19"/>
                  <a:gd name="T16" fmla="*/ 0 w 28"/>
                  <a:gd name="T17" fmla="*/ 13 h 19"/>
                  <a:gd name="T18" fmla="*/ 7 w 28"/>
                  <a:gd name="T19" fmla="*/ 17 h 19"/>
                  <a:gd name="T20" fmla="*/ 7 w 28"/>
                  <a:gd name="T21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19">
                    <a:moveTo>
                      <a:pt x="7" y="19"/>
                    </a:moveTo>
                    <a:lnTo>
                      <a:pt x="21" y="17"/>
                    </a:lnTo>
                    <a:lnTo>
                      <a:pt x="28" y="13"/>
                    </a:lnTo>
                    <a:lnTo>
                      <a:pt x="24" y="6"/>
                    </a:lnTo>
                    <a:lnTo>
                      <a:pt x="17" y="0"/>
                    </a:lnTo>
                    <a:lnTo>
                      <a:pt x="11" y="0"/>
                    </a:lnTo>
                    <a:lnTo>
                      <a:pt x="13" y="6"/>
                    </a:lnTo>
                    <a:lnTo>
                      <a:pt x="7" y="11"/>
                    </a:lnTo>
                    <a:lnTo>
                      <a:pt x="0" y="13"/>
                    </a:lnTo>
                    <a:lnTo>
                      <a:pt x="7" y="17"/>
                    </a:lnTo>
                    <a:lnTo>
                      <a:pt x="7" y="19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4" name="Freeform 93"/>
              <p:cNvSpPr>
                <a:spLocks/>
              </p:cNvSpPr>
              <p:nvPr/>
            </p:nvSpPr>
            <p:spPr bwMode="auto">
              <a:xfrm>
                <a:off x="4076970" y="1801605"/>
                <a:ext cx="26899" cy="16569"/>
              </a:xfrm>
              <a:custGeom>
                <a:avLst/>
                <a:gdLst>
                  <a:gd name="T0" fmla="*/ 7 w 28"/>
                  <a:gd name="T1" fmla="*/ 19 h 19"/>
                  <a:gd name="T2" fmla="*/ 21 w 28"/>
                  <a:gd name="T3" fmla="*/ 17 h 19"/>
                  <a:gd name="T4" fmla="*/ 28 w 28"/>
                  <a:gd name="T5" fmla="*/ 13 h 19"/>
                  <a:gd name="T6" fmla="*/ 24 w 28"/>
                  <a:gd name="T7" fmla="*/ 6 h 19"/>
                  <a:gd name="T8" fmla="*/ 17 w 28"/>
                  <a:gd name="T9" fmla="*/ 0 h 19"/>
                  <a:gd name="T10" fmla="*/ 11 w 28"/>
                  <a:gd name="T11" fmla="*/ 0 h 19"/>
                  <a:gd name="T12" fmla="*/ 13 w 28"/>
                  <a:gd name="T13" fmla="*/ 6 h 19"/>
                  <a:gd name="T14" fmla="*/ 7 w 28"/>
                  <a:gd name="T15" fmla="*/ 11 h 19"/>
                  <a:gd name="T16" fmla="*/ 0 w 28"/>
                  <a:gd name="T17" fmla="*/ 13 h 19"/>
                  <a:gd name="T18" fmla="*/ 7 w 28"/>
                  <a:gd name="T19" fmla="*/ 17 h 19"/>
                  <a:gd name="T20" fmla="*/ 7 w 28"/>
                  <a:gd name="T21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19">
                    <a:moveTo>
                      <a:pt x="7" y="19"/>
                    </a:moveTo>
                    <a:lnTo>
                      <a:pt x="21" y="17"/>
                    </a:lnTo>
                    <a:lnTo>
                      <a:pt x="28" y="13"/>
                    </a:lnTo>
                    <a:lnTo>
                      <a:pt x="24" y="6"/>
                    </a:lnTo>
                    <a:lnTo>
                      <a:pt x="17" y="0"/>
                    </a:lnTo>
                    <a:lnTo>
                      <a:pt x="11" y="0"/>
                    </a:lnTo>
                    <a:lnTo>
                      <a:pt x="13" y="6"/>
                    </a:lnTo>
                    <a:lnTo>
                      <a:pt x="7" y="11"/>
                    </a:lnTo>
                    <a:lnTo>
                      <a:pt x="0" y="13"/>
                    </a:lnTo>
                    <a:lnTo>
                      <a:pt x="7" y="17"/>
                    </a:lnTo>
                    <a:lnTo>
                      <a:pt x="7" y="19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5" name="Freeform 94"/>
              <p:cNvSpPr>
                <a:spLocks/>
              </p:cNvSpPr>
              <p:nvPr/>
            </p:nvSpPr>
            <p:spPr bwMode="auto">
              <a:xfrm>
                <a:off x="3853129" y="2216696"/>
                <a:ext cx="252661" cy="396779"/>
              </a:xfrm>
              <a:custGeom>
                <a:avLst/>
                <a:gdLst>
                  <a:gd name="T0" fmla="*/ 24 w 263"/>
                  <a:gd name="T1" fmla="*/ 289 h 455"/>
                  <a:gd name="T2" fmla="*/ 24 w 263"/>
                  <a:gd name="T3" fmla="*/ 304 h 455"/>
                  <a:gd name="T4" fmla="*/ 30 w 263"/>
                  <a:gd name="T5" fmla="*/ 319 h 455"/>
                  <a:gd name="T6" fmla="*/ 35 w 263"/>
                  <a:gd name="T7" fmla="*/ 332 h 455"/>
                  <a:gd name="T8" fmla="*/ 37 w 263"/>
                  <a:gd name="T9" fmla="*/ 355 h 455"/>
                  <a:gd name="T10" fmla="*/ 30 w 263"/>
                  <a:gd name="T11" fmla="*/ 370 h 455"/>
                  <a:gd name="T12" fmla="*/ 20 w 263"/>
                  <a:gd name="T13" fmla="*/ 391 h 455"/>
                  <a:gd name="T14" fmla="*/ 7 w 263"/>
                  <a:gd name="T15" fmla="*/ 404 h 455"/>
                  <a:gd name="T16" fmla="*/ 7 w 263"/>
                  <a:gd name="T17" fmla="*/ 411 h 455"/>
                  <a:gd name="T18" fmla="*/ 4 w 263"/>
                  <a:gd name="T19" fmla="*/ 426 h 455"/>
                  <a:gd name="T20" fmla="*/ 0 w 263"/>
                  <a:gd name="T21" fmla="*/ 447 h 455"/>
                  <a:gd name="T22" fmla="*/ 13 w 263"/>
                  <a:gd name="T23" fmla="*/ 455 h 455"/>
                  <a:gd name="T24" fmla="*/ 13 w 263"/>
                  <a:gd name="T25" fmla="*/ 441 h 455"/>
                  <a:gd name="T26" fmla="*/ 34 w 263"/>
                  <a:gd name="T27" fmla="*/ 439 h 455"/>
                  <a:gd name="T28" fmla="*/ 43 w 263"/>
                  <a:gd name="T29" fmla="*/ 445 h 455"/>
                  <a:gd name="T30" fmla="*/ 49 w 263"/>
                  <a:gd name="T31" fmla="*/ 438 h 455"/>
                  <a:gd name="T32" fmla="*/ 77 w 263"/>
                  <a:gd name="T33" fmla="*/ 441 h 455"/>
                  <a:gd name="T34" fmla="*/ 88 w 263"/>
                  <a:gd name="T35" fmla="*/ 441 h 455"/>
                  <a:gd name="T36" fmla="*/ 92 w 263"/>
                  <a:gd name="T37" fmla="*/ 432 h 455"/>
                  <a:gd name="T38" fmla="*/ 105 w 263"/>
                  <a:gd name="T39" fmla="*/ 423 h 455"/>
                  <a:gd name="T40" fmla="*/ 116 w 263"/>
                  <a:gd name="T41" fmla="*/ 432 h 455"/>
                  <a:gd name="T42" fmla="*/ 126 w 263"/>
                  <a:gd name="T43" fmla="*/ 430 h 455"/>
                  <a:gd name="T44" fmla="*/ 129 w 263"/>
                  <a:gd name="T45" fmla="*/ 415 h 455"/>
                  <a:gd name="T46" fmla="*/ 143 w 263"/>
                  <a:gd name="T47" fmla="*/ 404 h 455"/>
                  <a:gd name="T48" fmla="*/ 146 w 263"/>
                  <a:gd name="T49" fmla="*/ 400 h 455"/>
                  <a:gd name="T50" fmla="*/ 160 w 263"/>
                  <a:gd name="T51" fmla="*/ 413 h 455"/>
                  <a:gd name="T52" fmla="*/ 178 w 263"/>
                  <a:gd name="T53" fmla="*/ 411 h 455"/>
                  <a:gd name="T54" fmla="*/ 180 w 263"/>
                  <a:gd name="T55" fmla="*/ 396 h 455"/>
                  <a:gd name="T56" fmla="*/ 191 w 263"/>
                  <a:gd name="T57" fmla="*/ 383 h 455"/>
                  <a:gd name="T58" fmla="*/ 201 w 263"/>
                  <a:gd name="T59" fmla="*/ 364 h 455"/>
                  <a:gd name="T60" fmla="*/ 212 w 263"/>
                  <a:gd name="T61" fmla="*/ 353 h 455"/>
                  <a:gd name="T62" fmla="*/ 212 w 263"/>
                  <a:gd name="T63" fmla="*/ 338 h 455"/>
                  <a:gd name="T64" fmla="*/ 218 w 263"/>
                  <a:gd name="T65" fmla="*/ 330 h 455"/>
                  <a:gd name="T66" fmla="*/ 233 w 263"/>
                  <a:gd name="T67" fmla="*/ 332 h 455"/>
                  <a:gd name="T68" fmla="*/ 261 w 263"/>
                  <a:gd name="T69" fmla="*/ 317 h 455"/>
                  <a:gd name="T70" fmla="*/ 255 w 263"/>
                  <a:gd name="T71" fmla="*/ 304 h 455"/>
                  <a:gd name="T72" fmla="*/ 254 w 263"/>
                  <a:gd name="T73" fmla="*/ 289 h 455"/>
                  <a:gd name="T74" fmla="*/ 237 w 263"/>
                  <a:gd name="T75" fmla="*/ 105 h 455"/>
                  <a:gd name="T76" fmla="*/ 216 w 263"/>
                  <a:gd name="T77" fmla="*/ 0 h 455"/>
                  <a:gd name="T78" fmla="*/ 66 w 263"/>
                  <a:gd name="T79" fmla="*/ 16 h 455"/>
                  <a:gd name="T80" fmla="*/ 47 w 263"/>
                  <a:gd name="T81" fmla="*/ 28 h 455"/>
                  <a:gd name="T82" fmla="*/ 26 w 263"/>
                  <a:gd name="T83" fmla="*/ 37 h 455"/>
                  <a:gd name="T84" fmla="*/ 7 w 263"/>
                  <a:gd name="T85" fmla="*/ 28 h 455"/>
                  <a:gd name="T86" fmla="*/ 32 w 263"/>
                  <a:gd name="T87" fmla="*/ 282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63" h="455">
                    <a:moveTo>
                      <a:pt x="32" y="282"/>
                    </a:moveTo>
                    <a:lnTo>
                      <a:pt x="24" y="289"/>
                    </a:lnTo>
                    <a:lnTo>
                      <a:pt x="28" y="297"/>
                    </a:lnTo>
                    <a:lnTo>
                      <a:pt x="24" y="304"/>
                    </a:lnTo>
                    <a:lnTo>
                      <a:pt x="24" y="312"/>
                    </a:lnTo>
                    <a:lnTo>
                      <a:pt x="30" y="319"/>
                    </a:lnTo>
                    <a:lnTo>
                      <a:pt x="35" y="327"/>
                    </a:lnTo>
                    <a:lnTo>
                      <a:pt x="35" y="332"/>
                    </a:lnTo>
                    <a:lnTo>
                      <a:pt x="39" y="347"/>
                    </a:lnTo>
                    <a:lnTo>
                      <a:pt x="37" y="355"/>
                    </a:lnTo>
                    <a:lnTo>
                      <a:pt x="35" y="355"/>
                    </a:lnTo>
                    <a:lnTo>
                      <a:pt x="30" y="370"/>
                    </a:lnTo>
                    <a:lnTo>
                      <a:pt x="28" y="376"/>
                    </a:lnTo>
                    <a:lnTo>
                      <a:pt x="20" y="391"/>
                    </a:lnTo>
                    <a:lnTo>
                      <a:pt x="15" y="398"/>
                    </a:lnTo>
                    <a:lnTo>
                      <a:pt x="7" y="404"/>
                    </a:lnTo>
                    <a:lnTo>
                      <a:pt x="7" y="411"/>
                    </a:lnTo>
                    <a:lnTo>
                      <a:pt x="7" y="411"/>
                    </a:lnTo>
                    <a:lnTo>
                      <a:pt x="5" y="426"/>
                    </a:lnTo>
                    <a:lnTo>
                      <a:pt x="4" y="426"/>
                    </a:lnTo>
                    <a:lnTo>
                      <a:pt x="4" y="439"/>
                    </a:lnTo>
                    <a:lnTo>
                      <a:pt x="0" y="447"/>
                    </a:lnTo>
                    <a:lnTo>
                      <a:pt x="5" y="455"/>
                    </a:lnTo>
                    <a:lnTo>
                      <a:pt x="13" y="455"/>
                    </a:lnTo>
                    <a:lnTo>
                      <a:pt x="17" y="449"/>
                    </a:lnTo>
                    <a:lnTo>
                      <a:pt x="13" y="441"/>
                    </a:lnTo>
                    <a:lnTo>
                      <a:pt x="28" y="443"/>
                    </a:lnTo>
                    <a:lnTo>
                      <a:pt x="34" y="439"/>
                    </a:lnTo>
                    <a:lnTo>
                      <a:pt x="35" y="447"/>
                    </a:lnTo>
                    <a:lnTo>
                      <a:pt x="43" y="445"/>
                    </a:lnTo>
                    <a:lnTo>
                      <a:pt x="39" y="438"/>
                    </a:lnTo>
                    <a:lnTo>
                      <a:pt x="49" y="438"/>
                    </a:lnTo>
                    <a:lnTo>
                      <a:pt x="56" y="434"/>
                    </a:lnTo>
                    <a:lnTo>
                      <a:pt x="77" y="441"/>
                    </a:lnTo>
                    <a:lnTo>
                      <a:pt x="84" y="447"/>
                    </a:lnTo>
                    <a:lnTo>
                      <a:pt x="88" y="441"/>
                    </a:lnTo>
                    <a:lnTo>
                      <a:pt x="88" y="438"/>
                    </a:lnTo>
                    <a:lnTo>
                      <a:pt x="92" y="432"/>
                    </a:lnTo>
                    <a:lnTo>
                      <a:pt x="99" y="428"/>
                    </a:lnTo>
                    <a:lnTo>
                      <a:pt x="105" y="423"/>
                    </a:lnTo>
                    <a:lnTo>
                      <a:pt x="111" y="430"/>
                    </a:lnTo>
                    <a:lnTo>
                      <a:pt x="116" y="432"/>
                    </a:lnTo>
                    <a:lnTo>
                      <a:pt x="124" y="436"/>
                    </a:lnTo>
                    <a:lnTo>
                      <a:pt x="126" y="430"/>
                    </a:lnTo>
                    <a:lnTo>
                      <a:pt x="131" y="423"/>
                    </a:lnTo>
                    <a:lnTo>
                      <a:pt x="129" y="415"/>
                    </a:lnTo>
                    <a:lnTo>
                      <a:pt x="135" y="409"/>
                    </a:lnTo>
                    <a:lnTo>
                      <a:pt x="143" y="404"/>
                    </a:lnTo>
                    <a:lnTo>
                      <a:pt x="139" y="398"/>
                    </a:lnTo>
                    <a:lnTo>
                      <a:pt x="146" y="400"/>
                    </a:lnTo>
                    <a:lnTo>
                      <a:pt x="152" y="411"/>
                    </a:lnTo>
                    <a:lnTo>
                      <a:pt x="160" y="413"/>
                    </a:lnTo>
                    <a:lnTo>
                      <a:pt x="173" y="415"/>
                    </a:lnTo>
                    <a:lnTo>
                      <a:pt x="178" y="411"/>
                    </a:lnTo>
                    <a:lnTo>
                      <a:pt x="180" y="404"/>
                    </a:lnTo>
                    <a:lnTo>
                      <a:pt x="180" y="396"/>
                    </a:lnTo>
                    <a:lnTo>
                      <a:pt x="184" y="383"/>
                    </a:lnTo>
                    <a:lnTo>
                      <a:pt x="191" y="383"/>
                    </a:lnTo>
                    <a:lnTo>
                      <a:pt x="199" y="377"/>
                    </a:lnTo>
                    <a:lnTo>
                      <a:pt x="201" y="364"/>
                    </a:lnTo>
                    <a:lnTo>
                      <a:pt x="208" y="361"/>
                    </a:lnTo>
                    <a:lnTo>
                      <a:pt x="212" y="353"/>
                    </a:lnTo>
                    <a:lnTo>
                      <a:pt x="216" y="345"/>
                    </a:lnTo>
                    <a:lnTo>
                      <a:pt x="212" y="338"/>
                    </a:lnTo>
                    <a:lnTo>
                      <a:pt x="212" y="330"/>
                    </a:lnTo>
                    <a:lnTo>
                      <a:pt x="218" y="330"/>
                    </a:lnTo>
                    <a:lnTo>
                      <a:pt x="225" y="327"/>
                    </a:lnTo>
                    <a:lnTo>
                      <a:pt x="233" y="332"/>
                    </a:lnTo>
                    <a:lnTo>
                      <a:pt x="246" y="321"/>
                    </a:lnTo>
                    <a:lnTo>
                      <a:pt x="261" y="317"/>
                    </a:lnTo>
                    <a:lnTo>
                      <a:pt x="263" y="312"/>
                    </a:lnTo>
                    <a:lnTo>
                      <a:pt x="255" y="304"/>
                    </a:lnTo>
                    <a:lnTo>
                      <a:pt x="257" y="297"/>
                    </a:lnTo>
                    <a:lnTo>
                      <a:pt x="254" y="289"/>
                    </a:lnTo>
                    <a:lnTo>
                      <a:pt x="257" y="285"/>
                    </a:lnTo>
                    <a:lnTo>
                      <a:pt x="237" y="105"/>
                    </a:lnTo>
                    <a:lnTo>
                      <a:pt x="223" y="5"/>
                    </a:lnTo>
                    <a:lnTo>
                      <a:pt x="216" y="0"/>
                    </a:lnTo>
                    <a:lnTo>
                      <a:pt x="103" y="13"/>
                    </a:lnTo>
                    <a:lnTo>
                      <a:pt x="66" y="16"/>
                    </a:lnTo>
                    <a:lnTo>
                      <a:pt x="62" y="16"/>
                    </a:lnTo>
                    <a:lnTo>
                      <a:pt x="47" y="28"/>
                    </a:lnTo>
                    <a:lnTo>
                      <a:pt x="34" y="35"/>
                    </a:lnTo>
                    <a:lnTo>
                      <a:pt x="26" y="37"/>
                    </a:lnTo>
                    <a:lnTo>
                      <a:pt x="17" y="35"/>
                    </a:lnTo>
                    <a:lnTo>
                      <a:pt x="7" y="28"/>
                    </a:lnTo>
                    <a:lnTo>
                      <a:pt x="7" y="32"/>
                    </a:lnTo>
                    <a:lnTo>
                      <a:pt x="32" y="28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grpSp>
            <p:nvGrpSpPr>
              <p:cNvPr id="56" name="Group 55"/>
              <p:cNvGrpSpPr/>
              <p:nvPr/>
            </p:nvGrpSpPr>
            <p:grpSpPr>
              <a:xfrm>
                <a:off x="3605271" y="1643765"/>
                <a:ext cx="623488" cy="586883"/>
                <a:chOff x="3605271" y="1643765"/>
                <a:chExt cx="623488" cy="586883"/>
              </a:xfrm>
              <a:grpFill/>
            </p:grpSpPr>
            <p:sp>
              <p:nvSpPr>
                <p:cNvPr id="168" name="Freeform 77"/>
                <p:cNvSpPr>
                  <a:spLocks/>
                </p:cNvSpPr>
                <p:nvPr/>
              </p:nvSpPr>
              <p:spPr bwMode="auto">
                <a:xfrm>
                  <a:off x="3681166" y="1643765"/>
                  <a:ext cx="47074" cy="36626"/>
                </a:xfrm>
                <a:custGeom>
                  <a:avLst/>
                  <a:gdLst>
                    <a:gd name="T0" fmla="*/ 10 w 49"/>
                    <a:gd name="T1" fmla="*/ 38 h 42"/>
                    <a:gd name="T2" fmla="*/ 15 w 49"/>
                    <a:gd name="T3" fmla="*/ 32 h 42"/>
                    <a:gd name="T4" fmla="*/ 19 w 49"/>
                    <a:gd name="T5" fmla="*/ 27 h 42"/>
                    <a:gd name="T6" fmla="*/ 34 w 49"/>
                    <a:gd name="T7" fmla="*/ 21 h 42"/>
                    <a:gd name="T8" fmla="*/ 40 w 49"/>
                    <a:gd name="T9" fmla="*/ 15 h 42"/>
                    <a:gd name="T10" fmla="*/ 43 w 49"/>
                    <a:gd name="T11" fmla="*/ 8 h 42"/>
                    <a:gd name="T12" fmla="*/ 49 w 49"/>
                    <a:gd name="T13" fmla="*/ 2 h 42"/>
                    <a:gd name="T14" fmla="*/ 47 w 49"/>
                    <a:gd name="T15" fmla="*/ 0 h 42"/>
                    <a:gd name="T16" fmla="*/ 40 w 49"/>
                    <a:gd name="T17" fmla="*/ 4 h 42"/>
                    <a:gd name="T18" fmla="*/ 28 w 49"/>
                    <a:gd name="T19" fmla="*/ 14 h 42"/>
                    <a:gd name="T20" fmla="*/ 13 w 49"/>
                    <a:gd name="T21" fmla="*/ 21 h 42"/>
                    <a:gd name="T22" fmla="*/ 0 w 49"/>
                    <a:gd name="T23" fmla="*/ 31 h 42"/>
                    <a:gd name="T24" fmla="*/ 0 w 49"/>
                    <a:gd name="T25" fmla="*/ 34 h 42"/>
                    <a:gd name="T26" fmla="*/ 2 w 49"/>
                    <a:gd name="T27" fmla="*/ 42 h 42"/>
                    <a:gd name="T28" fmla="*/ 10 w 49"/>
                    <a:gd name="T29" fmla="*/ 38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9" h="42">
                      <a:moveTo>
                        <a:pt x="10" y="38"/>
                      </a:moveTo>
                      <a:lnTo>
                        <a:pt x="15" y="32"/>
                      </a:lnTo>
                      <a:lnTo>
                        <a:pt x="19" y="27"/>
                      </a:lnTo>
                      <a:lnTo>
                        <a:pt x="34" y="21"/>
                      </a:lnTo>
                      <a:lnTo>
                        <a:pt x="40" y="15"/>
                      </a:lnTo>
                      <a:lnTo>
                        <a:pt x="43" y="8"/>
                      </a:lnTo>
                      <a:lnTo>
                        <a:pt x="49" y="2"/>
                      </a:lnTo>
                      <a:lnTo>
                        <a:pt x="47" y="0"/>
                      </a:lnTo>
                      <a:lnTo>
                        <a:pt x="40" y="4"/>
                      </a:lnTo>
                      <a:lnTo>
                        <a:pt x="28" y="14"/>
                      </a:lnTo>
                      <a:lnTo>
                        <a:pt x="13" y="21"/>
                      </a:lnTo>
                      <a:lnTo>
                        <a:pt x="0" y="31"/>
                      </a:lnTo>
                      <a:lnTo>
                        <a:pt x="0" y="34"/>
                      </a:lnTo>
                      <a:lnTo>
                        <a:pt x="2" y="42"/>
                      </a:lnTo>
                      <a:lnTo>
                        <a:pt x="10" y="3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9" name="Freeform 79"/>
                <p:cNvSpPr>
                  <a:spLocks/>
                </p:cNvSpPr>
                <p:nvPr/>
              </p:nvSpPr>
              <p:spPr bwMode="auto">
                <a:xfrm>
                  <a:off x="3728240" y="1704808"/>
                  <a:ext cx="59563" cy="47962"/>
                </a:xfrm>
                <a:custGeom>
                  <a:avLst/>
                  <a:gdLst>
                    <a:gd name="T0" fmla="*/ 2 w 62"/>
                    <a:gd name="T1" fmla="*/ 41 h 55"/>
                    <a:gd name="T2" fmla="*/ 15 w 62"/>
                    <a:gd name="T3" fmla="*/ 41 h 55"/>
                    <a:gd name="T4" fmla="*/ 15 w 62"/>
                    <a:gd name="T5" fmla="*/ 34 h 55"/>
                    <a:gd name="T6" fmla="*/ 15 w 62"/>
                    <a:gd name="T7" fmla="*/ 41 h 55"/>
                    <a:gd name="T8" fmla="*/ 9 w 62"/>
                    <a:gd name="T9" fmla="*/ 49 h 55"/>
                    <a:gd name="T10" fmla="*/ 17 w 62"/>
                    <a:gd name="T11" fmla="*/ 55 h 55"/>
                    <a:gd name="T12" fmla="*/ 26 w 62"/>
                    <a:gd name="T13" fmla="*/ 36 h 55"/>
                    <a:gd name="T14" fmla="*/ 38 w 62"/>
                    <a:gd name="T15" fmla="*/ 23 h 55"/>
                    <a:gd name="T16" fmla="*/ 45 w 62"/>
                    <a:gd name="T17" fmla="*/ 17 h 55"/>
                    <a:gd name="T18" fmla="*/ 47 w 62"/>
                    <a:gd name="T19" fmla="*/ 9 h 55"/>
                    <a:gd name="T20" fmla="*/ 56 w 62"/>
                    <a:gd name="T21" fmla="*/ 9 h 55"/>
                    <a:gd name="T22" fmla="*/ 62 w 62"/>
                    <a:gd name="T23" fmla="*/ 4 h 55"/>
                    <a:gd name="T24" fmla="*/ 56 w 62"/>
                    <a:gd name="T25" fmla="*/ 0 h 55"/>
                    <a:gd name="T26" fmla="*/ 41 w 62"/>
                    <a:gd name="T27" fmla="*/ 0 h 55"/>
                    <a:gd name="T28" fmla="*/ 26 w 62"/>
                    <a:gd name="T29" fmla="*/ 6 h 55"/>
                    <a:gd name="T30" fmla="*/ 13 w 62"/>
                    <a:gd name="T31" fmla="*/ 13 h 55"/>
                    <a:gd name="T32" fmla="*/ 4 w 62"/>
                    <a:gd name="T33" fmla="*/ 28 h 55"/>
                    <a:gd name="T34" fmla="*/ 0 w 62"/>
                    <a:gd name="T35" fmla="*/ 34 h 55"/>
                    <a:gd name="T36" fmla="*/ 2 w 62"/>
                    <a:gd name="T37" fmla="*/ 41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2" h="55">
                      <a:moveTo>
                        <a:pt x="2" y="41"/>
                      </a:moveTo>
                      <a:lnTo>
                        <a:pt x="15" y="41"/>
                      </a:lnTo>
                      <a:lnTo>
                        <a:pt x="15" y="34"/>
                      </a:lnTo>
                      <a:lnTo>
                        <a:pt x="15" y="41"/>
                      </a:lnTo>
                      <a:lnTo>
                        <a:pt x="9" y="49"/>
                      </a:lnTo>
                      <a:lnTo>
                        <a:pt x="17" y="55"/>
                      </a:lnTo>
                      <a:lnTo>
                        <a:pt x="26" y="36"/>
                      </a:lnTo>
                      <a:lnTo>
                        <a:pt x="38" y="23"/>
                      </a:lnTo>
                      <a:lnTo>
                        <a:pt x="45" y="17"/>
                      </a:lnTo>
                      <a:lnTo>
                        <a:pt x="47" y="9"/>
                      </a:lnTo>
                      <a:lnTo>
                        <a:pt x="56" y="9"/>
                      </a:lnTo>
                      <a:lnTo>
                        <a:pt x="62" y="4"/>
                      </a:lnTo>
                      <a:lnTo>
                        <a:pt x="56" y="0"/>
                      </a:lnTo>
                      <a:lnTo>
                        <a:pt x="41" y="0"/>
                      </a:lnTo>
                      <a:lnTo>
                        <a:pt x="26" y="6"/>
                      </a:lnTo>
                      <a:lnTo>
                        <a:pt x="13" y="13"/>
                      </a:lnTo>
                      <a:lnTo>
                        <a:pt x="4" y="28"/>
                      </a:lnTo>
                      <a:lnTo>
                        <a:pt x="0" y="34"/>
                      </a:lnTo>
                      <a:lnTo>
                        <a:pt x="2" y="41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0" name="Freeform 82"/>
                <p:cNvSpPr>
                  <a:spLocks/>
                </p:cNvSpPr>
                <p:nvPr/>
              </p:nvSpPr>
              <p:spPr bwMode="auto">
                <a:xfrm>
                  <a:off x="3605271" y="1734458"/>
                  <a:ext cx="469777" cy="190105"/>
                </a:xfrm>
                <a:custGeom>
                  <a:avLst/>
                  <a:gdLst>
                    <a:gd name="T0" fmla="*/ 25 w 489"/>
                    <a:gd name="T1" fmla="*/ 101 h 218"/>
                    <a:gd name="T2" fmla="*/ 124 w 489"/>
                    <a:gd name="T3" fmla="*/ 126 h 218"/>
                    <a:gd name="T4" fmla="*/ 152 w 489"/>
                    <a:gd name="T5" fmla="*/ 128 h 218"/>
                    <a:gd name="T6" fmla="*/ 179 w 489"/>
                    <a:gd name="T7" fmla="*/ 146 h 218"/>
                    <a:gd name="T8" fmla="*/ 203 w 489"/>
                    <a:gd name="T9" fmla="*/ 158 h 218"/>
                    <a:gd name="T10" fmla="*/ 203 w 489"/>
                    <a:gd name="T11" fmla="*/ 180 h 218"/>
                    <a:gd name="T12" fmla="*/ 209 w 489"/>
                    <a:gd name="T13" fmla="*/ 190 h 218"/>
                    <a:gd name="T14" fmla="*/ 213 w 489"/>
                    <a:gd name="T15" fmla="*/ 210 h 218"/>
                    <a:gd name="T16" fmla="*/ 224 w 489"/>
                    <a:gd name="T17" fmla="*/ 218 h 218"/>
                    <a:gd name="T18" fmla="*/ 241 w 489"/>
                    <a:gd name="T19" fmla="*/ 178 h 218"/>
                    <a:gd name="T20" fmla="*/ 254 w 489"/>
                    <a:gd name="T21" fmla="*/ 150 h 218"/>
                    <a:gd name="T22" fmla="*/ 260 w 489"/>
                    <a:gd name="T23" fmla="*/ 135 h 218"/>
                    <a:gd name="T24" fmla="*/ 273 w 489"/>
                    <a:gd name="T25" fmla="*/ 143 h 218"/>
                    <a:gd name="T26" fmla="*/ 288 w 489"/>
                    <a:gd name="T27" fmla="*/ 128 h 218"/>
                    <a:gd name="T28" fmla="*/ 288 w 489"/>
                    <a:gd name="T29" fmla="*/ 143 h 218"/>
                    <a:gd name="T30" fmla="*/ 295 w 489"/>
                    <a:gd name="T31" fmla="*/ 145 h 218"/>
                    <a:gd name="T32" fmla="*/ 310 w 489"/>
                    <a:gd name="T33" fmla="*/ 124 h 218"/>
                    <a:gd name="T34" fmla="*/ 327 w 489"/>
                    <a:gd name="T35" fmla="*/ 113 h 218"/>
                    <a:gd name="T36" fmla="*/ 354 w 489"/>
                    <a:gd name="T37" fmla="*/ 109 h 218"/>
                    <a:gd name="T38" fmla="*/ 380 w 489"/>
                    <a:gd name="T39" fmla="*/ 94 h 218"/>
                    <a:gd name="T40" fmla="*/ 408 w 489"/>
                    <a:gd name="T41" fmla="*/ 99 h 218"/>
                    <a:gd name="T42" fmla="*/ 429 w 489"/>
                    <a:gd name="T43" fmla="*/ 101 h 218"/>
                    <a:gd name="T44" fmla="*/ 444 w 489"/>
                    <a:gd name="T45" fmla="*/ 96 h 218"/>
                    <a:gd name="T46" fmla="*/ 489 w 489"/>
                    <a:gd name="T47" fmla="*/ 92 h 218"/>
                    <a:gd name="T48" fmla="*/ 478 w 489"/>
                    <a:gd name="T49" fmla="*/ 77 h 218"/>
                    <a:gd name="T50" fmla="*/ 463 w 489"/>
                    <a:gd name="T51" fmla="*/ 68 h 218"/>
                    <a:gd name="T52" fmla="*/ 455 w 489"/>
                    <a:gd name="T53" fmla="*/ 47 h 218"/>
                    <a:gd name="T54" fmla="*/ 444 w 489"/>
                    <a:gd name="T55" fmla="*/ 43 h 218"/>
                    <a:gd name="T56" fmla="*/ 429 w 489"/>
                    <a:gd name="T57" fmla="*/ 45 h 218"/>
                    <a:gd name="T58" fmla="*/ 399 w 489"/>
                    <a:gd name="T59" fmla="*/ 43 h 218"/>
                    <a:gd name="T60" fmla="*/ 378 w 489"/>
                    <a:gd name="T61" fmla="*/ 22 h 218"/>
                    <a:gd name="T62" fmla="*/ 329 w 489"/>
                    <a:gd name="T63" fmla="*/ 34 h 218"/>
                    <a:gd name="T64" fmla="*/ 305 w 489"/>
                    <a:gd name="T65" fmla="*/ 47 h 218"/>
                    <a:gd name="T66" fmla="*/ 275 w 489"/>
                    <a:gd name="T67" fmla="*/ 66 h 218"/>
                    <a:gd name="T68" fmla="*/ 254 w 489"/>
                    <a:gd name="T69" fmla="*/ 60 h 218"/>
                    <a:gd name="T70" fmla="*/ 224 w 489"/>
                    <a:gd name="T71" fmla="*/ 62 h 218"/>
                    <a:gd name="T72" fmla="*/ 203 w 489"/>
                    <a:gd name="T73" fmla="*/ 36 h 218"/>
                    <a:gd name="T74" fmla="*/ 183 w 489"/>
                    <a:gd name="T75" fmla="*/ 26 h 218"/>
                    <a:gd name="T76" fmla="*/ 158 w 489"/>
                    <a:gd name="T77" fmla="*/ 36 h 218"/>
                    <a:gd name="T78" fmla="*/ 154 w 489"/>
                    <a:gd name="T79" fmla="*/ 30 h 218"/>
                    <a:gd name="T80" fmla="*/ 143 w 489"/>
                    <a:gd name="T81" fmla="*/ 43 h 218"/>
                    <a:gd name="T82" fmla="*/ 130 w 489"/>
                    <a:gd name="T83" fmla="*/ 9 h 218"/>
                    <a:gd name="T84" fmla="*/ 107 w 489"/>
                    <a:gd name="T85" fmla="*/ 17 h 218"/>
                    <a:gd name="T86" fmla="*/ 81 w 489"/>
                    <a:gd name="T87" fmla="*/ 36 h 218"/>
                    <a:gd name="T88" fmla="*/ 60 w 489"/>
                    <a:gd name="T89" fmla="*/ 45 h 218"/>
                    <a:gd name="T90" fmla="*/ 40 w 489"/>
                    <a:gd name="T91" fmla="*/ 51 h 218"/>
                    <a:gd name="T92" fmla="*/ 0 w 489"/>
                    <a:gd name="T93" fmla="*/ 77 h 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489" h="218">
                      <a:moveTo>
                        <a:pt x="11" y="83"/>
                      </a:moveTo>
                      <a:lnTo>
                        <a:pt x="17" y="88"/>
                      </a:lnTo>
                      <a:lnTo>
                        <a:pt x="25" y="101"/>
                      </a:lnTo>
                      <a:lnTo>
                        <a:pt x="98" y="116"/>
                      </a:lnTo>
                      <a:lnTo>
                        <a:pt x="122" y="126"/>
                      </a:lnTo>
                      <a:lnTo>
                        <a:pt x="124" y="126"/>
                      </a:lnTo>
                      <a:lnTo>
                        <a:pt x="139" y="128"/>
                      </a:lnTo>
                      <a:lnTo>
                        <a:pt x="145" y="126"/>
                      </a:lnTo>
                      <a:lnTo>
                        <a:pt x="152" y="128"/>
                      </a:lnTo>
                      <a:lnTo>
                        <a:pt x="169" y="130"/>
                      </a:lnTo>
                      <a:lnTo>
                        <a:pt x="177" y="135"/>
                      </a:lnTo>
                      <a:lnTo>
                        <a:pt x="179" y="146"/>
                      </a:lnTo>
                      <a:lnTo>
                        <a:pt x="184" y="148"/>
                      </a:lnTo>
                      <a:lnTo>
                        <a:pt x="196" y="150"/>
                      </a:lnTo>
                      <a:lnTo>
                        <a:pt x="203" y="158"/>
                      </a:lnTo>
                      <a:lnTo>
                        <a:pt x="201" y="160"/>
                      </a:lnTo>
                      <a:lnTo>
                        <a:pt x="203" y="165"/>
                      </a:lnTo>
                      <a:lnTo>
                        <a:pt x="203" y="180"/>
                      </a:lnTo>
                      <a:lnTo>
                        <a:pt x="199" y="186"/>
                      </a:lnTo>
                      <a:lnTo>
                        <a:pt x="203" y="193"/>
                      </a:lnTo>
                      <a:lnTo>
                        <a:pt x="209" y="190"/>
                      </a:lnTo>
                      <a:lnTo>
                        <a:pt x="216" y="190"/>
                      </a:lnTo>
                      <a:lnTo>
                        <a:pt x="213" y="205"/>
                      </a:lnTo>
                      <a:lnTo>
                        <a:pt x="213" y="210"/>
                      </a:lnTo>
                      <a:lnTo>
                        <a:pt x="220" y="216"/>
                      </a:lnTo>
                      <a:lnTo>
                        <a:pt x="220" y="216"/>
                      </a:lnTo>
                      <a:lnTo>
                        <a:pt x="224" y="218"/>
                      </a:lnTo>
                      <a:lnTo>
                        <a:pt x="224" y="210"/>
                      </a:lnTo>
                      <a:lnTo>
                        <a:pt x="231" y="199"/>
                      </a:lnTo>
                      <a:lnTo>
                        <a:pt x="241" y="178"/>
                      </a:lnTo>
                      <a:lnTo>
                        <a:pt x="245" y="165"/>
                      </a:lnTo>
                      <a:lnTo>
                        <a:pt x="248" y="158"/>
                      </a:lnTo>
                      <a:lnTo>
                        <a:pt x="254" y="150"/>
                      </a:lnTo>
                      <a:lnTo>
                        <a:pt x="258" y="137"/>
                      </a:lnTo>
                      <a:lnTo>
                        <a:pt x="263" y="128"/>
                      </a:lnTo>
                      <a:lnTo>
                        <a:pt x="260" y="135"/>
                      </a:lnTo>
                      <a:lnTo>
                        <a:pt x="263" y="141"/>
                      </a:lnTo>
                      <a:lnTo>
                        <a:pt x="267" y="148"/>
                      </a:lnTo>
                      <a:lnTo>
                        <a:pt x="273" y="143"/>
                      </a:lnTo>
                      <a:lnTo>
                        <a:pt x="275" y="139"/>
                      </a:lnTo>
                      <a:lnTo>
                        <a:pt x="282" y="131"/>
                      </a:lnTo>
                      <a:lnTo>
                        <a:pt x="288" y="128"/>
                      </a:lnTo>
                      <a:lnTo>
                        <a:pt x="295" y="130"/>
                      </a:lnTo>
                      <a:lnTo>
                        <a:pt x="293" y="137"/>
                      </a:lnTo>
                      <a:lnTo>
                        <a:pt x="288" y="143"/>
                      </a:lnTo>
                      <a:lnTo>
                        <a:pt x="284" y="150"/>
                      </a:lnTo>
                      <a:lnTo>
                        <a:pt x="292" y="152"/>
                      </a:lnTo>
                      <a:lnTo>
                        <a:pt x="295" y="145"/>
                      </a:lnTo>
                      <a:lnTo>
                        <a:pt x="303" y="137"/>
                      </a:lnTo>
                      <a:lnTo>
                        <a:pt x="309" y="131"/>
                      </a:lnTo>
                      <a:lnTo>
                        <a:pt x="310" y="124"/>
                      </a:lnTo>
                      <a:lnTo>
                        <a:pt x="314" y="118"/>
                      </a:lnTo>
                      <a:lnTo>
                        <a:pt x="320" y="115"/>
                      </a:lnTo>
                      <a:lnTo>
                        <a:pt x="327" y="113"/>
                      </a:lnTo>
                      <a:lnTo>
                        <a:pt x="333" y="115"/>
                      </a:lnTo>
                      <a:lnTo>
                        <a:pt x="346" y="109"/>
                      </a:lnTo>
                      <a:lnTo>
                        <a:pt x="354" y="109"/>
                      </a:lnTo>
                      <a:lnTo>
                        <a:pt x="361" y="105"/>
                      </a:lnTo>
                      <a:lnTo>
                        <a:pt x="367" y="96"/>
                      </a:lnTo>
                      <a:lnTo>
                        <a:pt x="380" y="94"/>
                      </a:lnTo>
                      <a:lnTo>
                        <a:pt x="387" y="96"/>
                      </a:lnTo>
                      <a:lnTo>
                        <a:pt x="393" y="94"/>
                      </a:lnTo>
                      <a:lnTo>
                        <a:pt x="408" y="99"/>
                      </a:lnTo>
                      <a:lnTo>
                        <a:pt x="421" y="111"/>
                      </a:lnTo>
                      <a:lnTo>
                        <a:pt x="429" y="115"/>
                      </a:lnTo>
                      <a:lnTo>
                        <a:pt x="429" y="101"/>
                      </a:lnTo>
                      <a:lnTo>
                        <a:pt x="431" y="94"/>
                      </a:lnTo>
                      <a:lnTo>
                        <a:pt x="436" y="92"/>
                      </a:lnTo>
                      <a:lnTo>
                        <a:pt x="444" y="96"/>
                      </a:lnTo>
                      <a:lnTo>
                        <a:pt x="451" y="94"/>
                      </a:lnTo>
                      <a:lnTo>
                        <a:pt x="483" y="94"/>
                      </a:lnTo>
                      <a:lnTo>
                        <a:pt x="489" y="92"/>
                      </a:lnTo>
                      <a:lnTo>
                        <a:pt x="485" y="86"/>
                      </a:lnTo>
                      <a:lnTo>
                        <a:pt x="478" y="83"/>
                      </a:lnTo>
                      <a:lnTo>
                        <a:pt x="478" y="77"/>
                      </a:lnTo>
                      <a:lnTo>
                        <a:pt x="470" y="73"/>
                      </a:lnTo>
                      <a:lnTo>
                        <a:pt x="468" y="73"/>
                      </a:lnTo>
                      <a:lnTo>
                        <a:pt x="463" y="68"/>
                      </a:lnTo>
                      <a:lnTo>
                        <a:pt x="463" y="60"/>
                      </a:lnTo>
                      <a:lnTo>
                        <a:pt x="459" y="54"/>
                      </a:lnTo>
                      <a:lnTo>
                        <a:pt x="455" y="47"/>
                      </a:lnTo>
                      <a:lnTo>
                        <a:pt x="449" y="39"/>
                      </a:lnTo>
                      <a:lnTo>
                        <a:pt x="444" y="41"/>
                      </a:lnTo>
                      <a:lnTo>
                        <a:pt x="444" y="43"/>
                      </a:lnTo>
                      <a:lnTo>
                        <a:pt x="440" y="49"/>
                      </a:lnTo>
                      <a:lnTo>
                        <a:pt x="433" y="51"/>
                      </a:lnTo>
                      <a:lnTo>
                        <a:pt x="429" y="45"/>
                      </a:lnTo>
                      <a:lnTo>
                        <a:pt x="416" y="51"/>
                      </a:lnTo>
                      <a:lnTo>
                        <a:pt x="401" y="49"/>
                      </a:lnTo>
                      <a:lnTo>
                        <a:pt x="399" y="43"/>
                      </a:lnTo>
                      <a:lnTo>
                        <a:pt x="397" y="17"/>
                      </a:lnTo>
                      <a:lnTo>
                        <a:pt x="384" y="21"/>
                      </a:lnTo>
                      <a:lnTo>
                        <a:pt x="378" y="22"/>
                      </a:lnTo>
                      <a:lnTo>
                        <a:pt x="365" y="30"/>
                      </a:lnTo>
                      <a:lnTo>
                        <a:pt x="357" y="32"/>
                      </a:lnTo>
                      <a:lnTo>
                        <a:pt x="329" y="34"/>
                      </a:lnTo>
                      <a:lnTo>
                        <a:pt x="324" y="37"/>
                      </a:lnTo>
                      <a:lnTo>
                        <a:pt x="312" y="39"/>
                      </a:lnTo>
                      <a:lnTo>
                        <a:pt x="305" y="47"/>
                      </a:lnTo>
                      <a:lnTo>
                        <a:pt x="292" y="54"/>
                      </a:lnTo>
                      <a:lnTo>
                        <a:pt x="280" y="69"/>
                      </a:lnTo>
                      <a:lnTo>
                        <a:pt x="275" y="66"/>
                      </a:lnTo>
                      <a:lnTo>
                        <a:pt x="267" y="68"/>
                      </a:lnTo>
                      <a:lnTo>
                        <a:pt x="260" y="66"/>
                      </a:lnTo>
                      <a:lnTo>
                        <a:pt x="254" y="60"/>
                      </a:lnTo>
                      <a:lnTo>
                        <a:pt x="237" y="66"/>
                      </a:lnTo>
                      <a:lnTo>
                        <a:pt x="231" y="66"/>
                      </a:lnTo>
                      <a:lnTo>
                        <a:pt x="224" y="62"/>
                      </a:lnTo>
                      <a:lnTo>
                        <a:pt x="220" y="56"/>
                      </a:lnTo>
                      <a:lnTo>
                        <a:pt x="207" y="43"/>
                      </a:lnTo>
                      <a:lnTo>
                        <a:pt x="203" y="36"/>
                      </a:lnTo>
                      <a:lnTo>
                        <a:pt x="198" y="34"/>
                      </a:lnTo>
                      <a:lnTo>
                        <a:pt x="190" y="28"/>
                      </a:lnTo>
                      <a:lnTo>
                        <a:pt x="183" y="26"/>
                      </a:lnTo>
                      <a:lnTo>
                        <a:pt x="169" y="26"/>
                      </a:lnTo>
                      <a:lnTo>
                        <a:pt x="162" y="28"/>
                      </a:lnTo>
                      <a:lnTo>
                        <a:pt x="158" y="36"/>
                      </a:lnTo>
                      <a:lnTo>
                        <a:pt x="154" y="37"/>
                      </a:lnTo>
                      <a:lnTo>
                        <a:pt x="160" y="24"/>
                      </a:lnTo>
                      <a:lnTo>
                        <a:pt x="154" y="30"/>
                      </a:lnTo>
                      <a:lnTo>
                        <a:pt x="147" y="34"/>
                      </a:lnTo>
                      <a:lnTo>
                        <a:pt x="145" y="41"/>
                      </a:lnTo>
                      <a:lnTo>
                        <a:pt x="143" y="43"/>
                      </a:lnTo>
                      <a:lnTo>
                        <a:pt x="141" y="37"/>
                      </a:lnTo>
                      <a:lnTo>
                        <a:pt x="141" y="22"/>
                      </a:lnTo>
                      <a:lnTo>
                        <a:pt x="130" y="9"/>
                      </a:lnTo>
                      <a:lnTo>
                        <a:pt x="126" y="7"/>
                      </a:lnTo>
                      <a:lnTo>
                        <a:pt x="121" y="0"/>
                      </a:lnTo>
                      <a:lnTo>
                        <a:pt x="107" y="17"/>
                      </a:lnTo>
                      <a:lnTo>
                        <a:pt x="104" y="22"/>
                      </a:lnTo>
                      <a:lnTo>
                        <a:pt x="89" y="28"/>
                      </a:lnTo>
                      <a:lnTo>
                        <a:pt x="81" y="36"/>
                      </a:lnTo>
                      <a:lnTo>
                        <a:pt x="75" y="41"/>
                      </a:lnTo>
                      <a:lnTo>
                        <a:pt x="68" y="43"/>
                      </a:lnTo>
                      <a:lnTo>
                        <a:pt x="60" y="45"/>
                      </a:lnTo>
                      <a:lnTo>
                        <a:pt x="55" y="47"/>
                      </a:lnTo>
                      <a:lnTo>
                        <a:pt x="47" y="47"/>
                      </a:lnTo>
                      <a:lnTo>
                        <a:pt x="40" y="51"/>
                      </a:lnTo>
                      <a:lnTo>
                        <a:pt x="27" y="64"/>
                      </a:lnTo>
                      <a:lnTo>
                        <a:pt x="6" y="73"/>
                      </a:lnTo>
                      <a:lnTo>
                        <a:pt x="0" y="77"/>
                      </a:lnTo>
                      <a:lnTo>
                        <a:pt x="4" y="81"/>
                      </a:lnTo>
                      <a:lnTo>
                        <a:pt x="11" y="83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1" name="Freeform 91"/>
                <p:cNvSpPr>
                  <a:spLocks/>
                </p:cNvSpPr>
                <p:nvPr/>
              </p:nvSpPr>
              <p:spPr bwMode="auto">
                <a:xfrm>
                  <a:off x="3957845" y="1848695"/>
                  <a:ext cx="6725" cy="14825"/>
                </a:xfrm>
                <a:custGeom>
                  <a:avLst/>
                  <a:gdLst>
                    <a:gd name="T0" fmla="*/ 2 w 7"/>
                    <a:gd name="T1" fmla="*/ 4 h 17"/>
                    <a:gd name="T2" fmla="*/ 0 w 7"/>
                    <a:gd name="T3" fmla="*/ 10 h 17"/>
                    <a:gd name="T4" fmla="*/ 0 w 7"/>
                    <a:gd name="T5" fmla="*/ 17 h 17"/>
                    <a:gd name="T6" fmla="*/ 7 w 7"/>
                    <a:gd name="T7" fmla="*/ 15 h 17"/>
                    <a:gd name="T8" fmla="*/ 7 w 7"/>
                    <a:gd name="T9" fmla="*/ 2 h 17"/>
                    <a:gd name="T10" fmla="*/ 7 w 7"/>
                    <a:gd name="T11" fmla="*/ 0 h 17"/>
                    <a:gd name="T12" fmla="*/ 2 w 7"/>
                    <a:gd name="T13" fmla="*/ 4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17">
                      <a:moveTo>
                        <a:pt x="2" y="4"/>
                      </a:moveTo>
                      <a:lnTo>
                        <a:pt x="0" y="10"/>
                      </a:lnTo>
                      <a:lnTo>
                        <a:pt x="0" y="17"/>
                      </a:lnTo>
                      <a:lnTo>
                        <a:pt x="7" y="15"/>
                      </a:lnTo>
                      <a:lnTo>
                        <a:pt x="7" y="2"/>
                      </a:lnTo>
                      <a:lnTo>
                        <a:pt x="7" y="0"/>
                      </a:lnTo>
                      <a:lnTo>
                        <a:pt x="2" y="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2" name="Freeform 96"/>
                <p:cNvSpPr>
                  <a:spLocks/>
                </p:cNvSpPr>
                <p:nvPr/>
              </p:nvSpPr>
              <p:spPr bwMode="auto">
                <a:xfrm>
                  <a:off x="3910771" y="1837358"/>
                  <a:ext cx="317988" cy="393290"/>
                </a:xfrm>
                <a:custGeom>
                  <a:avLst/>
                  <a:gdLst>
                    <a:gd name="T0" fmla="*/ 163 w 331"/>
                    <a:gd name="T1" fmla="*/ 440 h 451"/>
                    <a:gd name="T2" fmla="*/ 272 w 331"/>
                    <a:gd name="T3" fmla="*/ 408 h 451"/>
                    <a:gd name="T4" fmla="*/ 288 w 331"/>
                    <a:gd name="T5" fmla="*/ 359 h 451"/>
                    <a:gd name="T6" fmla="*/ 299 w 331"/>
                    <a:gd name="T7" fmla="*/ 350 h 451"/>
                    <a:gd name="T8" fmla="*/ 308 w 331"/>
                    <a:gd name="T9" fmla="*/ 322 h 451"/>
                    <a:gd name="T10" fmla="*/ 319 w 331"/>
                    <a:gd name="T11" fmla="*/ 316 h 451"/>
                    <a:gd name="T12" fmla="*/ 325 w 331"/>
                    <a:gd name="T13" fmla="*/ 324 h 451"/>
                    <a:gd name="T14" fmla="*/ 329 w 331"/>
                    <a:gd name="T15" fmla="*/ 295 h 451"/>
                    <a:gd name="T16" fmla="*/ 331 w 331"/>
                    <a:gd name="T17" fmla="*/ 273 h 451"/>
                    <a:gd name="T18" fmla="*/ 319 w 331"/>
                    <a:gd name="T19" fmla="*/ 254 h 451"/>
                    <a:gd name="T20" fmla="*/ 308 w 331"/>
                    <a:gd name="T21" fmla="*/ 218 h 451"/>
                    <a:gd name="T22" fmla="*/ 286 w 331"/>
                    <a:gd name="T23" fmla="*/ 171 h 451"/>
                    <a:gd name="T24" fmla="*/ 261 w 331"/>
                    <a:gd name="T25" fmla="*/ 175 h 451"/>
                    <a:gd name="T26" fmla="*/ 241 w 331"/>
                    <a:gd name="T27" fmla="*/ 186 h 451"/>
                    <a:gd name="T28" fmla="*/ 233 w 331"/>
                    <a:gd name="T29" fmla="*/ 211 h 451"/>
                    <a:gd name="T30" fmla="*/ 218 w 331"/>
                    <a:gd name="T31" fmla="*/ 222 h 451"/>
                    <a:gd name="T32" fmla="*/ 201 w 331"/>
                    <a:gd name="T33" fmla="*/ 203 h 451"/>
                    <a:gd name="T34" fmla="*/ 216 w 331"/>
                    <a:gd name="T35" fmla="*/ 183 h 451"/>
                    <a:gd name="T36" fmla="*/ 225 w 331"/>
                    <a:gd name="T37" fmla="*/ 151 h 451"/>
                    <a:gd name="T38" fmla="*/ 237 w 331"/>
                    <a:gd name="T39" fmla="*/ 119 h 451"/>
                    <a:gd name="T40" fmla="*/ 231 w 331"/>
                    <a:gd name="T41" fmla="*/ 85 h 451"/>
                    <a:gd name="T42" fmla="*/ 222 w 331"/>
                    <a:gd name="T43" fmla="*/ 64 h 451"/>
                    <a:gd name="T44" fmla="*/ 225 w 331"/>
                    <a:gd name="T45" fmla="*/ 55 h 451"/>
                    <a:gd name="T46" fmla="*/ 210 w 331"/>
                    <a:gd name="T47" fmla="*/ 36 h 451"/>
                    <a:gd name="T48" fmla="*/ 182 w 331"/>
                    <a:gd name="T49" fmla="*/ 28 h 451"/>
                    <a:gd name="T50" fmla="*/ 162 w 331"/>
                    <a:gd name="T51" fmla="*/ 23 h 451"/>
                    <a:gd name="T52" fmla="*/ 145 w 331"/>
                    <a:gd name="T53" fmla="*/ 12 h 451"/>
                    <a:gd name="T54" fmla="*/ 124 w 331"/>
                    <a:gd name="T55" fmla="*/ 8 h 451"/>
                    <a:gd name="T56" fmla="*/ 105 w 331"/>
                    <a:gd name="T57" fmla="*/ 6 h 451"/>
                    <a:gd name="T58" fmla="*/ 88 w 331"/>
                    <a:gd name="T59" fmla="*/ 25 h 451"/>
                    <a:gd name="T60" fmla="*/ 98 w 331"/>
                    <a:gd name="T61" fmla="*/ 44 h 451"/>
                    <a:gd name="T62" fmla="*/ 81 w 331"/>
                    <a:gd name="T63" fmla="*/ 53 h 451"/>
                    <a:gd name="T64" fmla="*/ 73 w 331"/>
                    <a:gd name="T65" fmla="*/ 87 h 451"/>
                    <a:gd name="T66" fmla="*/ 69 w 331"/>
                    <a:gd name="T67" fmla="*/ 107 h 451"/>
                    <a:gd name="T68" fmla="*/ 66 w 331"/>
                    <a:gd name="T69" fmla="*/ 94 h 451"/>
                    <a:gd name="T70" fmla="*/ 56 w 331"/>
                    <a:gd name="T71" fmla="*/ 115 h 451"/>
                    <a:gd name="T72" fmla="*/ 54 w 331"/>
                    <a:gd name="T73" fmla="*/ 94 h 451"/>
                    <a:gd name="T74" fmla="*/ 53 w 331"/>
                    <a:gd name="T75" fmla="*/ 75 h 451"/>
                    <a:gd name="T76" fmla="*/ 43 w 331"/>
                    <a:gd name="T77" fmla="*/ 96 h 451"/>
                    <a:gd name="T78" fmla="*/ 22 w 331"/>
                    <a:gd name="T79" fmla="*/ 113 h 451"/>
                    <a:gd name="T80" fmla="*/ 11 w 331"/>
                    <a:gd name="T81" fmla="*/ 132 h 451"/>
                    <a:gd name="T82" fmla="*/ 15 w 331"/>
                    <a:gd name="T83" fmla="*/ 164 h 451"/>
                    <a:gd name="T84" fmla="*/ 0 w 331"/>
                    <a:gd name="T85" fmla="*/ 198 h 451"/>
                    <a:gd name="T86" fmla="*/ 9 w 331"/>
                    <a:gd name="T87" fmla="*/ 232 h 451"/>
                    <a:gd name="T88" fmla="*/ 4 w 331"/>
                    <a:gd name="T89" fmla="*/ 252 h 451"/>
                    <a:gd name="T90" fmla="*/ 24 w 331"/>
                    <a:gd name="T91" fmla="*/ 294 h 451"/>
                    <a:gd name="T92" fmla="*/ 39 w 331"/>
                    <a:gd name="T93" fmla="*/ 363 h 451"/>
                    <a:gd name="T94" fmla="*/ 24 w 331"/>
                    <a:gd name="T95" fmla="*/ 408 h 451"/>
                    <a:gd name="T96" fmla="*/ 11 w 331"/>
                    <a:gd name="T97" fmla="*/ 444 h 451"/>
                    <a:gd name="T98" fmla="*/ 6 w 331"/>
                    <a:gd name="T99" fmla="*/ 451 h 4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331" h="451">
                      <a:moveTo>
                        <a:pt x="43" y="448"/>
                      </a:moveTo>
                      <a:lnTo>
                        <a:pt x="156" y="435"/>
                      </a:lnTo>
                      <a:lnTo>
                        <a:pt x="163" y="440"/>
                      </a:lnTo>
                      <a:lnTo>
                        <a:pt x="237" y="429"/>
                      </a:lnTo>
                      <a:lnTo>
                        <a:pt x="269" y="421"/>
                      </a:lnTo>
                      <a:lnTo>
                        <a:pt x="272" y="408"/>
                      </a:lnTo>
                      <a:lnTo>
                        <a:pt x="286" y="388"/>
                      </a:lnTo>
                      <a:lnTo>
                        <a:pt x="286" y="367"/>
                      </a:lnTo>
                      <a:lnTo>
                        <a:pt x="288" y="359"/>
                      </a:lnTo>
                      <a:lnTo>
                        <a:pt x="289" y="357"/>
                      </a:lnTo>
                      <a:lnTo>
                        <a:pt x="289" y="356"/>
                      </a:lnTo>
                      <a:lnTo>
                        <a:pt x="299" y="350"/>
                      </a:lnTo>
                      <a:lnTo>
                        <a:pt x="303" y="342"/>
                      </a:lnTo>
                      <a:lnTo>
                        <a:pt x="303" y="327"/>
                      </a:lnTo>
                      <a:lnTo>
                        <a:pt x="308" y="322"/>
                      </a:lnTo>
                      <a:lnTo>
                        <a:pt x="308" y="316"/>
                      </a:lnTo>
                      <a:lnTo>
                        <a:pt x="316" y="312"/>
                      </a:lnTo>
                      <a:lnTo>
                        <a:pt x="319" y="316"/>
                      </a:lnTo>
                      <a:lnTo>
                        <a:pt x="321" y="324"/>
                      </a:lnTo>
                      <a:lnTo>
                        <a:pt x="319" y="326"/>
                      </a:lnTo>
                      <a:lnTo>
                        <a:pt x="325" y="324"/>
                      </a:lnTo>
                      <a:lnTo>
                        <a:pt x="329" y="316"/>
                      </a:lnTo>
                      <a:lnTo>
                        <a:pt x="331" y="301"/>
                      </a:lnTo>
                      <a:lnTo>
                        <a:pt x="329" y="295"/>
                      </a:lnTo>
                      <a:lnTo>
                        <a:pt x="329" y="280"/>
                      </a:lnTo>
                      <a:lnTo>
                        <a:pt x="331" y="279"/>
                      </a:lnTo>
                      <a:lnTo>
                        <a:pt x="331" y="273"/>
                      </a:lnTo>
                      <a:lnTo>
                        <a:pt x="331" y="273"/>
                      </a:lnTo>
                      <a:lnTo>
                        <a:pt x="323" y="262"/>
                      </a:lnTo>
                      <a:lnTo>
                        <a:pt x="319" y="254"/>
                      </a:lnTo>
                      <a:lnTo>
                        <a:pt x="316" y="239"/>
                      </a:lnTo>
                      <a:lnTo>
                        <a:pt x="312" y="226"/>
                      </a:lnTo>
                      <a:lnTo>
                        <a:pt x="308" y="218"/>
                      </a:lnTo>
                      <a:lnTo>
                        <a:pt x="301" y="192"/>
                      </a:lnTo>
                      <a:lnTo>
                        <a:pt x="293" y="179"/>
                      </a:lnTo>
                      <a:lnTo>
                        <a:pt x="286" y="171"/>
                      </a:lnTo>
                      <a:lnTo>
                        <a:pt x="280" y="169"/>
                      </a:lnTo>
                      <a:lnTo>
                        <a:pt x="272" y="168"/>
                      </a:lnTo>
                      <a:lnTo>
                        <a:pt x="261" y="175"/>
                      </a:lnTo>
                      <a:lnTo>
                        <a:pt x="256" y="179"/>
                      </a:lnTo>
                      <a:lnTo>
                        <a:pt x="248" y="185"/>
                      </a:lnTo>
                      <a:lnTo>
                        <a:pt x="241" y="186"/>
                      </a:lnTo>
                      <a:lnTo>
                        <a:pt x="242" y="194"/>
                      </a:lnTo>
                      <a:lnTo>
                        <a:pt x="239" y="205"/>
                      </a:lnTo>
                      <a:lnTo>
                        <a:pt x="233" y="211"/>
                      </a:lnTo>
                      <a:lnTo>
                        <a:pt x="229" y="218"/>
                      </a:lnTo>
                      <a:lnTo>
                        <a:pt x="224" y="226"/>
                      </a:lnTo>
                      <a:lnTo>
                        <a:pt x="218" y="222"/>
                      </a:lnTo>
                      <a:lnTo>
                        <a:pt x="210" y="222"/>
                      </a:lnTo>
                      <a:lnTo>
                        <a:pt x="201" y="215"/>
                      </a:lnTo>
                      <a:lnTo>
                        <a:pt x="201" y="203"/>
                      </a:lnTo>
                      <a:lnTo>
                        <a:pt x="203" y="188"/>
                      </a:lnTo>
                      <a:lnTo>
                        <a:pt x="209" y="185"/>
                      </a:lnTo>
                      <a:lnTo>
                        <a:pt x="216" y="183"/>
                      </a:lnTo>
                      <a:lnTo>
                        <a:pt x="224" y="171"/>
                      </a:lnTo>
                      <a:lnTo>
                        <a:pt x="224" y="158"/>
                      </a:lnTo>
                      <a:lnTo>
                        <a:pt x="225" y="151"/>
                      </a:lnTo>
                      <a:lnTo>
                        <a:pt x="233" y="147"/>
                      </a:lnTo>
                      <a:lnTo>
                        <a:pt x="239" y="141"/>
                      </a:lnTo>
                      <a:lnTo>
                        <a:pt x="237" y="119"/>
                      </a:lnTo>
                      <a:lnTo>
                        <a:pt x="237" y="106"/>
                      </a:lnTo>
                      <a:lnTo>
                        <a:pt x="233" y="91"/>
                      </a:lnTo>
                      <a:lnTo>
                        <a:pt x="231" y="85"/>
                      </a:lnTo>
                      <a:lnTo>
                        <a:pt x="224" y="79"/>
                      </a:lnTo>
                      <a:lnTo>
                        <a:pt x="220" y="74"/>
                      </a:lnTo>
                      <a:lnTo>
                        <a:pt x="222" y="64"/>
                      </a:lnTo>
                      <a:lnTo>
                        <a:pt x="229" y="64"/>
                      </a:lnTo>
                      <a:lnTo>
                        <a:pt x="229" y="57"/>
                      </a:lnTo>
                      <a:lnTo>
                        <a:pt x="225" y="55"/>
                      </a:lnTo>
                      <a:lnTo>
                        <a:pt x="220" y="47"/>
                      </a:lnTo>
                      <a:lnTo>
                        <a:pt x="218" y="42"/>
                      </a:lnTo>
                      <a:lnTo>
                        <a:pt x="210" y="36"/>
                      </a:lnTo>
                      <a:lnTo>
                        <a:pt x="203" y="36"/>
                      </a:lnTo>
                      <a:lnTo>
                        <a:pt x="195" y="32"/>
                      </a:lnTo>
                      <a:lnTo>
                        <a:pt x="182" y="28"/>
                      </a:lnTo>
                      <a:lnTo>
                        <a:pt x="175" y="25"/>
                      </a:lnTo>
                      <a:lnTo>
                        <a:pt x="167" y="25"/>
                      </a:lnTo>
                      <a:lnTo>
                        <a:pt x="162" y="23"/>
                      </a:lnTo>
                      <a:lnTo>
                        <a:pt x="158" y="17"/>
                      </a:lnTo>
                      <a:lnTo>
                        <a:pt x="150" y="13"/>
                      </a:lnTo>
                      <a:lnTo>
                        <a:pt x="145" y="12"/>
                      </a:lnTo>
                      <a:lnTo>
                        <a:pt x="137" y="12"/>
                      </a:lnTo>
                      <a:lnTo>
                        <a:pt x="131" y="12"/>
                      </a:lnTo>
                      <a:lnTo>
                        <a:pt x="124" y="8"/>
                      </a:lnTo>
                      <a:lnTo>
                        <a:pt x="118" y="6"/>
                      </a:lnTo>
                      <a:lnTo>
                        <a:pt x="111" y="0"/>
                      </a:lnTo>
                      <a:lnTo>
                        <a:pt x="105" y="6"/>
                      </a:lnTo>
                      <a:lnTo>
                        <a:pt x="98" y="10"/>
                      </a:lnTo>
                      <a:lnTo>
                        <a:pt x="94" y="17"/>
                      </a:lnTo>
                      <a:lnTo>
                        <a:pt x="88" y="25"/>
                      </a:lnTo>
                      <a:lnTo>
                        <a:pt x="88" y="32"/>
                      </a:lnTo>
                      <a:lnTo>
                        <a:pt x="90" y="38"/>
                      </a:lnTo>
                      <a:lnTo>
                        <a:pt x="98" y="44"/>
                      </a:lnTo>
                      <a:lnTo>
                        <a:pt x="98" y="49"/>
                      </a:lnTo>
                      <a:lnTo>
                        <a:pt x="88" y="49"/>
                      </a:lnTo>
                      <a:lnTo>
                        <a:pt x="81" y="53"/>
                      </a:lnTo>
                      <a:lnTo>
                        <a:pt x="75" y="59"/>
                      </a:lnTo>
                      <a:lnTo>
                        <a:pt x="69" y="64"/>
                      </a:lnTo>
                      <a:lnTo>
                        <a:pt x="73" y="87"/>
                      </a:lnTo>
                      <a:lnTo>
                        <a:pt x="73" y="94"/>
                      </a:lnTo>
                      <a:lnTo>
                        <a:pt x="71" y="100"/>
                      </a:lnTo>
                      <a:lnTo>
                        <a:pt x="69" y="107"/>
                      </a:lnTo>
                      <a:lnTo>
                        <a:pt x="64" y="115"/>
                      </a:lnTo>
                      <a:lnTo>
                        <a:pt x="66" y="107"/>
                      </a:lnTo>
                      <a:lnTo>
                        <a:pt x="66" y="94"/>
                      </a:lnTo>
                      <a:lnTo>
                        <a:pt x="64" y="94"/>
                      </a:lnTo>
                      <a:lnTo>
                        <a:pt x="62" y="109"/>
                      </a:lnTo>
                      <a:lnTo>
                        <a:pt x="56" y="115"/>
                      </a:lnTo>
                      <a:lnTo>
                        <a:pt x="56" y="109"/>
                      </a:lnTo>
                      <a:lnTo>
                        <a:pt x="58" y="102"/>
                      </a:lnTo>
                      <a:lnTo>
                        <a:pt x="54" y="94"/>
                      </a:lnTo>
                      <a:lnTo>
                        <a:pt x="56" y="91"/>
                      </a:lnTo>
                      <a:lnTo>
                        <a:pt x="58" y="70"/>
                      </a:lnTo>
                      <a:lnTo>
                        <a:pt x="53" y="75"/>
                      </a:lnTo>
                      <a:lnTo>
                        <a:pt x="49" y="83"/>
                      </a:lnTo>
                      <a:lnTo>
                        <a:pt x="45" y="89"/>
                      </a:lnTo>
                      <a:lnTo>
                        <a:pt x="43" y="96"/>
                      </a:lnTo>
                      <a:lnTo>
                        <a:pt x="39" y="102"/>
                      </a:lnTo>
                      <a:lnTo>
                        <a:pt x="32" y="100"/>
                      </a:lnTo>
                      <a:lnTo>
                        <a:pt x="22" y="113"/>
                      </a:lnTo>
                      <a:lnTo>
                        <a:pt x="24" y="119"/>
                      </a:lnTo>
                      <a:lnTo>
                        <a:pt x="19" y="126"/>
                      </a:lnTo>
                      <a:lnTo>
                        <a:pt x="11" y="132"/>
                      </a:lnTo>
                      <a:lnTo>
                        <a:pt x="15" y="145"/>
                      </a:lnTo>
                      <a:lnTo>
                        <a:pt x="13" y="156"/>
                      </a:lnTo>
                      <a:lnTo>
                        <a:pt x="15" y="164"/>
                      </a:lnTo>
                      <a:lnTo>
                        <a:pt x="15" y="171"/>
                      </a:lnTo>
                      <a:lnTo>
                        <a:pt x="7" y="192"/>
                      </a:lnTo>
                      <a:lnTo>
                        <a:pt x="0" y="198"/>
                      </a:lnTo>
                      <a:lnTo>
                        <a:pt x="0" y="205"/>
                      </a:lnTo>
                      <a:lnTo>
                        <a:pt x="4" y="211"/>
                      </a:lnTo>
                      <a:lnTo>
                        <a:pt x="9" y="232"/>
                      </a:lnTo>
                      <a:lnTo>
                        <a:pt x="6" y="239"/>
                      </a:lnTo>
                      <a:lnTo>
                        <a:pt x="2" y="247"/>
                      </a:lnTo>
                      <a:lnTo>
                        <a:pt x="4" y="252"/>
                      </a:lnTo>
                      <a:lnTo>
                        <a:pt x="22" y="290"/>
                      </a:lnTo>
                      <a:lnTo>
                        <a:pt x="30" y="286"/>
                      </a:lnTo>
                      <a:lnTo>
                        <a:pt x="24" y="294"/>
                      </a:lnTo>
                      <a:lnTo>
                        <a:pt x="34" y="314"/>
                      </a:lnTo>
                      <a:lnTo>
                        <a:pt x="39" y="342"/>
                      </a:lnTo>
                      <a:lnTo>
                        <a:pt x="39" y="363"/>
                      </a:lnTo>
                      <a:lnTo>
                        <a:pt x="34" y="388"/>
                      </a:lnTo>
                      <a:lnTo>
                        <a:pt x="32" y="395"/>
                      </a:lnTo>
                      <a:lnTo>
                        <a:pt x="24" y="408"/>
                      </a:lnTo>
                      <a:lnTo>
                        <a:pt x="19" y="429"/>
                      </a:lnTo>
                      <a:lnTo>
                        <a:pt x="15" y="436"/>
                      </a:lnTo>
                      <a:lnTo>
                        <a:pt x="11" y="444"/>
                      </a:lnTo>
                      <a:lnTo>
                        <a:pt x="4" y="450"/>
                      </a:lnTo>
                      <a:lnTo>
                        <a:pt x="2" y="451"/>
                      </a:lnTo>
                      <a:lnTo>
                        <a:pt x="6" y="451"/>
                      </a:lnTo>
                      <a:lnTo>
                        <a:pt x="43" y="44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grpSp>
            <p:nvGrpSpPr>
              <p:cNvPr id="57" name="Group 56"/>
              <p:cNvGrpSpPr/>
              <p:nvPr/>
            </p:nvGrpSpPr>
            <p:grpSpPr>
              <a:xfrm>
                <a:off x="3961687" y="3206462"/>
                <a:ext cx="747417" cy="577291"/>
                <a:chOff x="3961687" y="3206462"/>
                <a:chExt cx="747417" cy="577291"/>
              </a:xfrm>
              <a:grpFill/>
            </p:grpSpPr>
            <p:sp>
              <p:nvSpPr>
                <p:cNvPr id="151" name="Freeform 99"/>
                <p:cNvSpPr>
                  <a:spLocks/>
                </p:cNvSpPr>
                <p:nvPr/>
              </p:nvSpPr>
              <p:spPr bwMode="auto">
                <a:xfrm>
                  <a:off x="4598625" y="3765441"/>
                  <a:ext cx="3843" cy="3488"/>
                </a:xfrm>
                <a:custGeom>
                  <a:avLst/>
                  <a:gdLst>
                    <a:gd name="T0" fmla="*/ 4 w 4"/>
                    <a:gd name="T1" fmla="*/ 4 h 4"/>
                    <a:gd name="T2" fmla="*/ 0 w 4"/>
                    <a:gd name="T3" fmla="*/ 0 h 4"/>
                    <a:gd name="T4" fmla="*/ 4 w 4"/>
                    <a:gd name="T5" fmla="*/ 4 h 4"/>
                    <a:gd name="T6" fmla="*/ 4 w 4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4">
                      <a:moveTo>
                        <a:pt x="4" y="4"/>
                      </a:moveTo>
                      <a:lnTo>
                        <a:pt x="0" y="0"/>
                      </a:lnTo>
                      <a:lnTo>
                        <a:pt x="4" y="4"/>
                      </a:lnTo>
                      <a:lnTo>
                        <a:pt x="4" y="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2" name="Freeform 100"/>
                <p:cNvSpPr>
                  <a:spLocks/>
                </p:cNvSpPr>
                <p:nvPr/>
              </p:nvSpPr>
              <p:spPr bwMode="auto">
                <a:xfrm>
                  <a:off x="4598625" y="3765441"/>
                  <a:ext cx="3843" cy="3488"/>
                </a:xfrm>
                <a:custGeom>
                  <a:avLst/>
                  <a:gdLst>
                    <a:gd name="T0" fmla="*/ 4 w 4"/>
                    <a:gd name="T1" fmla="*/ 4 h 4"/>
                    <a:gd name="T2" fmla="*/ 0 w 4"/>
                    <a:gd name="T3" fmla="*/ 0 h 4"/>
                    <a:gd name="T4" fmla="*/ 4 w 4"/>
                    <a:gd name="T5" fmla="*/ 4 h 4"/>
                    <a:gd name="T6" fmla="*/ 4 w 4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4">
                      <a:moveTo>
                        <a:pt x="4" y="4"/>
                      </a:moveTo>
                      <a:lnTo>
                        <a:pt x="0" y="0"/>
                      </a:lnTo>
                      <a:lnTo>
                        <a:pt x="4" y="4"/>
                      </a:lnTo>
                      <a:lnTo>
                        <a:pt x="4" y="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3" name="Freeform 101"/>
                <p:cNvSpPr>
                  <a:spLocks/>
                </p:cNvSpPr>
                <p:nvPr/>
              </p:nvSpPr>
              <p:spPr bwMode="auto">
                <a:xfrm>
                  <a:off x="4667794" y="3735791"/>
                  <a:ext cx="4803" cy="3488"/>
                </a:xfrm>
                <a:custGeom>
                  <a:avLst/>
                  <a:gdLst>
                    <a:gd name="T0" fmla="*/ 5 w 5"/>
                    <a:gd name="T1" fmla="*/ 0 h 4"/>
                    <a:gd name="T2" fmla="*/ 0 w 5"/>
                    <a:gd name="T3" fmla="*/ 4 h 4"/>
                    <a:gd name="T4" fmla="*/ 5 w 5"/>
                    <a:gd name="T5" fmla="*/ 2 h 4"/>
                    <a:gd name="T6" fmla="*/ 5 w 5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4">
                      <a:moveTo>
                        <a:pt x="5" y="0"/>
                      </a:moveTo>
                      <a:lnTo>
                        <a:pt x="0" y="4"/>
                      </a:lnTo>
                      <a:lnTo>
                        <a:pt x="5" y="2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4" name="Freeform 102"/>
                <p:cNvSpPr>
                  <a:spLocks/>
                </p:cNvSpPr>
                <p:nvPr/>
              </p:nvSpPr>
              <p:spPr bwMode="auto">
                <a:xfrm>
                  <a:off x="4667794" y="3735791"/>
                  <a:ext cx="4803" cy="3488"/>
                </a:xfrm>
                <a:custGeom>
                  <a:avLst/>
                  <a:gdLst>
                    <a:gd name="T0" fmla="*/ 5 w 5"/>
                    <a:gd name="T1" fmla="*/ 0 h 4"/>
                    <a:gd name="T2" fmla="*/ 0 w 5"/>
                    <a:gd name="T3" fmla="*/ 4 h 4"/>
                    <a:gd name="T4" fmla="*/ 5 w 5"/>
                    <a:gd name="T5" fmla="*/ 2 h 4"/>
                    <a:gd name="T6" fmla="*/ 5 w 5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4">
                      <a:moveTo>
                        <a:pt x="5" y="0"/>
                      </a:moveTo>
                      <a:lnTo>
                        <a:pt x="0" y="4"/>
                      </a:lnTo>
                      <a:lnTo>
                        <a:pt x="5" y="2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5" name="Freeform 103"/>
                <p:cNvSpPr>
                  <a:spLocks/>
                </p:cNvSpPr>
                <p:nvPr/>
              </p:nvSpPr>
              <p:spPr bwMode="auto">
                <a:xfrm>
                  <a:off x="4573647" y="3780265"/>
                  <a:ext cx="6725" cy="3488"/>
                </a:xfrm>
                <a:custGeom>
                  <a:avLst/>
                  <a:gdLst>
                    <a:gd name="T0" fmla="*/ 0 w 7"/>
                    <a:gd name="T1" fmla="*/ 4 h 4"/>
                    <a:gd name="T2" fmla="*/ 7 w 7"/>
                    <a:gd name="T3" fmla="*/ 0 h 4"/>
                    <a:gd name="T4" fmla="*/ 0 w 7"/>
                    <a:gd name="T5" fmla="*/ 2 h 4"/>
                    <a:gd name="T6" fmla="*/ 0 w 7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4">
                      <a:moveTo>
                        <a:pt x="0" y="4"/>
                      </a:moveTo>
                      <a:lnTo>
                        <a:pt x="7" y="0"/>
                      </a:lnTo>
                      <a:lnTo>
                        <a:pt x="0" y="2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6" name="Freeform 104"/>
                <p:cNvSpPr>
                  <a:spLocks/>
                </p:cNvSpPr>
                <p:nvPr/>
              </p:nvSpPr>
              <p:spPr bwMode="auto">
                <a:xfrm>
                  <a:off x="4573647" y="3780265"/>
                  <a:ext cx="6725" cy="3488"/>
                </a:xfrm>
                <a:custGeom>
                  <a:avLst/>
                  <a:gdLst>
                    <a:gd name="T0" fmla="*/ 0 w 7"/>
                    <a:gd name="T1" fmla="*/ 4 h 4"/>
                    <a:gd name="T2" fmla="*/ 7 w 7"/>
                    <a:gd name="T3" fmla="*/ 0 h 4"/>
                    <a:gd name="T4" fmla="*/ 0 w 7"/>
                    <a:gd name="T5" fmla="*/ 2 h 4"/>
                    <a:gd name="T6" fmla="*/ 0 w 7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4">
                      <a:moveTo>
                        <a:pt x="0" y="4"/>
                      </a:moveTo>
                      <a:lnTo>
                        <a:pt x="7" y="0"/>
                      </a:lnTo>
                      <a:lnTo>
                        <a:pt x="0" y="2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7" name="Freeform 105"/>
                <p:cNvSpPr>
                  <a:spLocks/>
                </p:cNvSpPr>
                <p:nvPr/>
              </p:nvSpPr>
              <p:spPr bwMode="auto">
                <a:xfrm>
                  <a:off x="4608232" y="3759336"/>
                  <a:ext cx="8646" cy="7848"/>
                </a:xfrm>
                <a:custGeom>
                  <a:avLst/>
                  <a:gdLst>
                    <a:gd name="T0" fmla="*/ 5 w 9"/>
                    <a:gd name="T1" fmla="*/ 3 h 9"/>
                    <a:gd name="T2" fmla="*/ 0 w 9"/>
                    <a:gd name="T3" fmla="*/ 0 h 9"/>
                    <a:gd name="T4" fmla="*/ 5 w 9"/>
                    <a:gd name="T5" fmla="*/ 9 h 9"/>
                    <a:gd name="T6" fmla="*/ 9 w 9"/>
                    <a:gd name="T7" fmla="*/ 9 h 9"/>
                    <a:gd name="T8" fmla="*/ 5 w 9"/>
                    <a:gd name="T9" fmla="*/ 3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9">
                      <a:moveTo>
                        <a:pt x="5" y="3"/>
                      </a:moveTo>
                      <a:lnTo>
                        <a:pt x="0" y="0"/>
                      </a:lnTo>
                      <a:lnTo>
                        <a:pt x="5" y="9"/>
                      </a:lnTo>
                      <a:lnTo>
                        <a:pt x="9" y="9"/>
                      </a:lnTo>
                      <a:lnTo>
                        <a:pt x="5" y="3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8" name="Freeform 106"/>
                <p:cNvSpPr>
                  <a:spLocks/>
                </p:cNvSpPr>
                <p:nvPr/>
              </p:nvSpPr>
              <p:spPr bwMode="auto">
                <a:xfrm>
                  <a:off x="4608232" y="3759336"/>
                  <a:ext cx="8646" cy="7848"/>
                </a:xfrm>
                <a:custGeom>
                  <a:avLst/>
                  <a:gdLst>
                    <a:gd name="T0" fmla="*/ 5 w 9"/>
                    <a:gd name="T1" fmla="*/ 3 h 9"/>
                    <a:gd name="T2" fmla="*/ 0 w 9"/>
                    <a:gd name="T3" fmla="*/ 0 h 9"/>
                    <a:gd name="T4" fmla="*/ 5 w 9"/>
                    <a:gd name="T5" fmla="*/ 9 h 9"/>
                    <a:gd name="T6" fmla="*/ 9 w 9"/>
                    <a:gd name="T7" fmla="*/ 9 h 9"/>
                    <a:gd name="T8" fmla="*/ 5 w 9"/>
                    <a:gd name="T9" fmla="*/ 3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9">
                      <a:moveTo>
                        <a:pt x="5" y="3"/>
                      </a:moveTo>
                      <a:lnTo>
                        <a:pt x="0" y="0"/>
                      </a:lnTo>
                      <a:lnTo>
                        <a:pt x="5" y="9"/>
                      </a:lnTo>
                      <a:lnTo>
                        <a:pt x="9" y="9"/>
                      </a:lnTo>
                      <a:lnTo>
                        <a:pt x="5" y="3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9" name="Freeform 107"/>
                <p:cNvSpPr>
                  <a:spLocks/>
                </p:cNvSpPr>
                <p:nvPr/>
              </p:nvSpPr>
              <p:spPr bwMode="auto">
                <a:xfrm>
                  <a:off x="3961687" y="3206462"/>
                  <a:ext cx="747417" cy="514504"/>
                </a:xfrm>
                <a:custGeom>
                  <a:avLst/>
                  <a:gdLst>
                    <a:gd name="T0" fmla="*/ 516 w 778"/>
                    <a:gd name="T1" fmla="*/ 6 h 590"/>
                    <a:gd name="T2" fmla="*/ 516 w 778"/>
                    <a:gd name="T3" fmla="*/ 32 h 590"/>
                    <a:gd name="T4" fmla="*/ 490 w 778"/>
                    <a:gd name="T5" fmla="*/ 32 h 590"/>
                    <a:gd name="T6" fmla="*/ 94 w 778"/>
                    <a:gd name="T7" fmla="*/ 38 h 590"/>
                    <a:gd name="T8" fmla="*/ 16 w 778"/>
                    <a:gd name="T9" fmla="*/ 77 h 590"/>
                    <a:gd name="T10" fmla="*/ 30 w 778"/>
                    <a:gd name="T11" fmla="*/ 103 h 590"/>
                    <a:gd name="T12" fmla="*/ 31 w 778"/>
                    <a:gd name="T13" fmla="*/ 118 h 590"/>
                    <a:gd name="T14" fmla="*/ 47 w 778"/>
                    <a:gd name="T15" fmla="*/ 94 h 590"/>
                    <a:gd name="T16" fmla="*/ 62 w 778"/>
                    <a:gd name="T17" fmla="*/ 92 h 590"/>
                    <a:gd name="T18" fmla="*/ 58 w 778"/>
                    <a:gd name="T19" fmla="*/ 109 h 590"/>
                    <a:gd name="T20" fmla="*/ 116 w 778"/>
                    <a:gd name="T21" fmla="*/ 94 h 590"/>
                    <a:gd name="T22" fmla="*/ 139 w 778"/>
                    <a:gd name="T23" fmla="*/ 98 h 590"/>
                    <a:gd name="T24" fmla="*/ 116 w 778"/>
                    <a:gd name="T25" fmla="*/ 102 h 590"/>
                    <a:gd name="T26" fmla="*/ 180 w 778"/>
                    <a:gd name="T27" fmla="*/ 115 h 590"/>
                    <a:gd name="T28" fmla="*/ 195 w 778"/>
                    <a:gd name="T29" fmla="*/ 100 h 590"/>
                    <a:gd name="T30" fmla="*/ 203 w 778"/>
                    <a:gd name="T31" fmla="*/ 120 h 590"/>
                    <a:gd name="T32" fmla="*/ 188 w 778"/>
                    <a:gd name="T33" fmla="*/ 120 h 590"/>
                    <a:gd name="T34" fmla="*/ 208 w 778"/>
                    <a:gd name="T35" fmla="*/ 137 h 590"/>
                    <a:gd name="T36" fmla="*/ 221 w 778"/>
                    <a:gd name="T37" fmla="*/ 162 h 590"/>
                    <a:gd name="T38" fmla="*/ 225 w 778"/>
                    <a:gd name="T39" fmla="*/ 165 h 590"/>
                    <a:gd name="T40" fmla="*/ 257 w 778"/>
                    <a:gd name="T41" fmla="*/ 154 h 590"/>
                    <a:gd name="T42" fmla="*/ 300 w 778"/>
                    <a:gd name="T43" fmla="*/ 132 h 590"/>
                    <a:gd name="T44" fmla="*/ 312 w 778"/>
                    <a:gd name="T45" fmla="*/ 124 h 590"/>
                    <a:gd name="T46" fmla="*/ 338 w 778"/>
                    <a:gd name="T47" fmla="*/ 105 h 590"/>
                    <a:gd name="T48" fmla="*/ 389 w 778"/>
                    <a:gd name="T49" fmla="*/ 137 h 590"/>
                    <a:gd name="T50" fmla="*/ 432 w 778"/>
                    <a:gd name="T51" fmla="*/ 179 h 590"/>
                    <a:gd name="T52" fmla="*/ 475 w 778"/>
                    <a:gd name="T53" fmla="*/ 199 h 590"/>
                    <a:gd name="T54" fmla="*/ 488 w 778"/>
                    <a:gd name="T55" fmla="*/ 226 h 590"/>
                    <a:gd name="T56" fmla="*/ 486 w 778"/>
                    <a:gd name="T57" fmla="*/ 303 h 590"/>
                    <a:gd name="T58" fmla="*/ 488 w 778"/>
                    <a:gd name="T59" fmla="*/ 331 h 590"/>
                    <a:gd name="T60" fmla="*/ 503 w 778"/>
                    <a:gd name="T61" fmla="*/ 322 h 590"/>
                    <a:gd name="T62" fmla="*/ 511 w 778"/>
                    <a:gd name="T63" fmla="*/ 314 h 590"/>
                    <a:gd name="T64" fmla="*/ 515 w 778"/>
                    <a:gd name="T65" fmla="*/ 348 h 590"/>
                    <a:gd name="T66" fmla="*/ 503 w 778"/>
                    <a:gd name="T67" fmla="*/ 367 h 590"/>
                    <a:gd name="T68" fmla="*/ 539 w 778"/>
                    <a:gd name="T69" fmla="*/ 416 h 590"/>
                    <a:gd name="T70" fmla="*/ 563 w 778"/>
                    <a:gd name="T71" fmla="*/ 423 h 590"/>
                    <a:gd name="T72" fmla="*/ 577 w 778"/>
                    <a:gd name="T73" fmla="*/ 410 h 590"/>
                    <a:gd name="T74" fmla="*/ 577 w 778"/>
                    <a:gd name="T75" fmla="*/ 444 h 590"/>
                    <a:gd name="T76" fmla="*/ 594 w 778"/>
                    <a:gd name="T77" fmla="*/ 440 h 590"/>
                    <a:gd name="T78" fmla="*/ 590 w 778"/>
                    <a:gd name="T79" fmla="*/ 461 h 590"/>
                    <a:gd name="T80" fmla="*/ 627 w 778"/>
                    <a:gd name="T81" fmla="*/ 509 h 590"/>
                    <a:gd name="T82" fmla="*/ 644 w 778"/>
                    <a:gd name="T83" fmla="*/ 515 h 590"/>
                    <a:gd name="T84" fmla="*/ 678 w 778"/>
                    <a:gd name="T85" fmla="*/ 551 h 590"/>
                    <a:gd name="T86" fmla="*/ 706 w 778"/>
                    <a:gd name="T87" fmla="*/ 579 h 590"/>
                    <a:gd name="T88" fmla="*/ 695 w 778"/>
                    <a:gd name="T89" fmla="*/ 590 h 590"/>
                    <a:gd name="T90" fmla="*/ 738 w 778"/>
                    <a:gd name="T91" fmla="*/ 577 h 590"/>
                    <a:gd name="T92" fmla="*/ 763 w 778"/>
                    <a:gd name="T93" fmla="*/ 572 h 590"/>
                    <a:gd name="T94" fmla="*/ 765 w 778"/>
                    <a:gd name="T95" fmla="*/ 534 h 590"/>
                    <a:gd name="T96" fmla="*/ 772 w 778"/>
                    <a:gd name="T97" fmla="*/ 500 h 590"/>
                    <a:gd name="T98" fmla="*/ 774 w 778"/>
                    <a:gd name="T99" fmla="*/ 470 h 590"/>
                    <a:gd name="T100" fmla="*/ 759 w 778"/>
                    <a:gd name="T101" fmla="*/ 384 h 590"/>
                    <a:gd name="T102" fmla="*/ 740 w 778"/>
                    <a:gd name="T103" fmla="*/ 355 h 590"/>
                    <a:gd name="T104" fmla="*/ 673 w 778"/>
                    <a:gd name="T105" fmla="*/ 241 h 590"/>
                    <a:gd name="T106" fmla="*/ 665 w 778"/>
                    <a:gd name="T107" fmla="*/ 205 h 590"/>
                    <a:gd name="T108" fmla="*/ 686 w 778"/>
                    <a:gd name="T109" fmla="*/ 228 h 590"/>
                    <a:gd name="T110" fmla="*/ 695 w 778"/>
                    <a:gd name="T111" fmla="*/ 271 h 590"/>
                    <a:gd name="T112" fmla="*/ 688 w 778"/>
                    <a:gd name="T113" fmla="*/ 224 h 590"/>
                    <a:gd name="T114" fmla="*/ 599 w 778"/>
                    <a:gd name="T115" fmla="*/ 98 h 590"/>
                    <a:gd name="T116" fmla="*/ 573 w 778"/>
                    <a:gd name="T117" fmla="*/ 32 h 590"/>
                    <a:gd name="T118" fmla="*/ 560 w 778"/>
                    <a:gd name="T119" fmla="*/ 6 h 5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778" h="590">
                      <a:moveTo>
                        <a:pt x="554" y="8"/>
                      </a:moveTo>
                      <a:lnTo>
                        <a:pt x="547" y="6"/>
                      </a:lnTo>
                      <a:lnTo>
                        <a:pt x="530" y="2"/>
                      </a:lnTo>
                      <a:lnTo>
                        <a:pt x="522" y="0"/>
                      </a:lnTo>
                      <a:lnTo>
                        <a:pt x="516" y="6"/>
                      </a:lnTo>
                      <a:lnTo>
                        <a:pt x="513" y="6"/>
                      </a:lnTo>
                      <a:lnTo>
                        <a:pt x="511" y="13"/>
                      </a:lnTo>
                      <a:lnTo>
                        <a:pt x="513" y="19"/>
                      </a:lnTo>
                      <a:lnTo>
                        <a:pt x="516" y="26"/>
                      </a:lnTo>
                      <a:lnTo>
                        <a:pt x="516" y="32"/>
                      </a:lnTo>
                      <a:lnTo>
                        <a:pt x="516" y="47"/>
                      </a:lnTo>
                      <a:lnTo>
                        <a:pt x="511" y="51"/>
                      </a:lnTo>
                      <a:lnTo>
                        <a:pt x="503" y="51"/>
                      </a:lnTo>
                      <a:lnTo>
                        <a:pt x="498" y="38"/>
                      </a:lnTo>
                      <a:lnTo>
                        <a:pt x="490" y="32"/>
                      </a:lnTo>
                      <a:lnTo>
                        <a:pt x="255" y="49"/>
                      </a:lnTo>
                      <a:lnTo>
                        <a:pt x="250" y="43"/>
                      </a:lnTo>
                      <a:lnTo>
                        <a:pt x="248" y="36"/>
                      </a:lnTo>
                      <a:lnTo>
                        <a:pt x="238" y="21"/>
                      </a:lnTo>
                      <a:lnTo>
                        <a:pt x="94" y="38"/>
                      </a:lnTo>
                      <a:lnTo>
                        <a:pt x="9" y="47"/>
                      </a:lnTo>
                      <a:lnTo>
                        <a:pt x="1" y="53"/>
                      </a:lnTo>
                      <a:lnTo>
                        <a:pt x="0" y="60"/>
                      </a:lnTo>
                      <a:lnTo>
                        <a:pt x="11" y="75"/>
                      </a:lnTo>
                      <a:lnTo>
                        <a:pt x="16" y="77"/>
                      </a:lnTo>
                      <a:lnTo>
                        <a:pt x="24" y="85"/>
                      </a:lnTo>
                      <a:lnTo>
                        <a:pt x="20" y="94"/>
                      </a:lnTo>
                      <a:lnTo>
                        <a:pt x="22" y="98"/>
                      </a:lnTo>
                      <a:lnTo>
                        <a:pt x="24" y="102"/>
                      </a:lnTo>
                      <a:lnTo>
                        <a:pt x="30" y="103"/>
                      </a:lnTo>
                      <a:lnTo>
                        <a:pt x="30" y="107"/>
                      </a:lnTo>
                      <a:lnTo>
                        <a:pt x="24" y="113"/>
                      </a:lnTo>
                      <a:lnTo>
                        <a:pt x="20" y="120"/>
                      </a:lnTo>
                      <a:lnTo>
                        <a:pt x="24" y="120"/>
                      </a:lnTo>
                      <a:lnTo>
                        <a:pt x="31" y="118"/>
                      </a:lnTo>
                      <a:lnTo>
                        <a:pt x="39" y="115"/>
                      </a:lnTo>
                      <a:lnTo>
                        <a:pt x="45" y="105"/>
                      </a:lnTo>
                      <a:lnTo>
                        <a:pt x="48" y="98"/>
                      </a:lnTo>
                      <a:lnTo>
                        <a:pt x="47" y="96"/>
                      </a:lnTo>
                      <a:lnTo>
                        <a:pt x="47" y="94"/>
                      </a:lnTo>
                      <a:lnTo>
                        <a:pt x="50" y="90"/>
                      </a:lnTo>
                      <a:lnTo>
                        <a:pt x="52" y="100"/>
                      </a:lnTo>
                      <a:lnTo>
                        <a:pt x="58" y="94"/>
                      </a:lnTo>
                      <a:lnTo>
                        <a:pt x="60" y="85"/>
                      </a:lnTo>
                      <a:lnTo>
                        <a:pt x="62" y="92"/>
                      </a:lnTo>
                      <a:lnTo>
                        <a:pt x="69" y="98"/>
                      </a:lnTo>
                      <a:lnTo>
                        <a:pt x="63" y="105"/>
                      </a:lnTo>
                      <a:lnTo>
                        <a:pt x="52" y="107"/>
                      </a:lnTo>
                      <a:lnTo>
                        <a:pt x="50" y="109"/>
                      </a:lnTo>
                      <a:lnTo>
                        <a:pt x="58" y="109"/>
                      </a:lnTo>
                      <a:lnTo>
                        <a:pt x="78" y="103"/>
                      </a:lnTo>
                      <a:lnTo>
                        <a:pt x="97" y="102"/>
                      </a:lnTo>
                      <a:lnTo>
                        <a:pt x="99" y="100"/>
                      </a:lnTo>
                      <a:lnTo>
                        <a:pt x="114" y="88"/>
                      </a:lnTo>
                      <a:lnTo>
                        <a:pt x="116" y="94"/>
                      </a:lnTo>
                      <a:lnTo>
                        <a:pt x="122" y="90"/>
                      </a:lnTo>
                      <a:lnTo>
                        <a:pt x="129" y="88"/>
                      </a:lnTo>
                      <a:lnTo>
                        <a:pt x="142" y="94"/>
                      </a:lnTo>
                      <a:lnTo>
                        <a:pt x="144" y="100"/>
                      </a:lnTo>
                      <a:lnTo>
                        <a:pt x="139" y="98"/>
                      </a:lnTo>
                      <a:lnTo>
                        <a:pt x="131" y="96"/>
                      </a:lnTo>
                      <a:lnTo>
                        <a:pt x="125" y="96"/>
                      </a:lnTo>
                      <a:lnTo>
                        <a:pt x="124" y="100"/>
                      </a:lnTo>
                      <a:lnTo>
                        <a:pt x="110" y="100"/>
                      </a:lnTo>
                      <a:lnTo>
                        <a:pt x="116" y="102"/>
                      </a:lnTo>
                      <a:lnTo>
                        <a:pt x="124" y="102"/>
                      </a:lnTo>
                      <a:lnTo>
                        <a:pt x="152" y="107"/>
                      </a:lnTo>
                      <a:lnTo>
                        <a:pt x="169" y="113"/>
                      </a:lnTo>
                      <a:lnTo>
                        <a:pt x="182" y="122"/>
                      </a:lnTo>
                      <a:lnTo>
                        <a:pt x="180" y="115"/>
                      </a:lnTo>
                      <a:lnTo>
                        <a:pt x="174" y="111"/>
                      </a:lnTo>
                      <a:lnTo>
                        <a:pt x="171" y="105"/>
                      </a:lnTo>
                      <a:lnTo>
                        <a:pt x="178" y="105"/>
                      </a:lnTo>
                      <a:lnTo>
                        <a:pt x="184" y="107"/>
                      </a:lnTo>
                      <a:lnTo>
                        <a:pt x="195" y="100"/>
                      </a:lnTo>
                      <a:lnTo>
                        <a:pt x="193" y="107"/>
                      </a:lnTo>
                      <a:lnTo>
                        <a:pt x="188" y="109"/>
                      </a:lnTo>
                      <a:lnTo>
                        <a:pt x="186" y="115"/>
                      </a:lnTo>
                      <a:lnTo>
                        <a:pt x="195" y="120"/>
                      </a:lnTo>
                      <a:lnTo>
                        <a:pt x="203" y="120"/>
                      </a:lnTo>
                      <a:lnTo>
                        <a:pt x="206" y="128"/>
                      </a:lnTo>
                      <a:lnTo>
                        <a:pt x="214" y="126"/>
                      </a:lnTo>
                      <a:lnTo>
                        <a:pt x="210" y="132"/>
                      </a:lnTo>
                      <a:lnTo>
                        <a:pt x="203" y="126"/>
                      </a:lnTo>
                      <a:lnTo>
                        <a:pt x="188" y="120"/>
                      </a:lnTo>
                      <a:lnTo>
                        <a:pt x="195" y="128"/>
                      </a:lnTo>
                      <a:lnTo>
                        <a:pt x="201" y="132"/>
                      </a:lnTo>
                      <a:lnTo>
                        <a:pt x="204" y="134"/>
                      </a:lnTo>
                      <a:lnTo>
                        <a:pt x="201" y="134"/>
                      </a:lnTo>
                      <a:lnTo>
                        <a:pt x="208" y="137"/>
                      </a:lnTo>
                      <a:lnTo>
                        <a:pt x="216" y="139"/>
                      </a:lnTo>
                      <a:lnTo>
                        <a:pt x="221" y="147"/>
                      </a:lnTo>
                      <a:lnTo>
                        <a:pt x="225" y="154"/>
                      </a:lnTo>
                      <a:lnTo>
                        <a:pt x="227" y="160"/>
                      </a:lnTo>
                      <a:lnTo>
                        <a:pt x="221" y="162"/>
                      </a:lnTo>
                      <a:lnTo>
                        <a:pt x="218" y="154"/>
                      </a:lnTo>
                      <a:lnTo>
                        <a:pt x="218" y="149"/>
                      </a:lnTo>
                      <a:lnTo>
                        <a:pt x="216" y="156"/>
                      </a:lnTo>
                      <a:lnTo>
                        <a:pt x="219" y="162"/>
                      </a:lnTo>
                      <a:lnTo>
                        <a:pt x="225" y="165"/>
                      </a:lnTo>
                      <a:lnTo>
                        <a:pt x="233" y="164"/>
                      </a:lnTo>
                      <a:lnTo>
                        <a:pt x="236" y="162"/>
                      </a:lnTo>
                      <a:lnTo>
                        <a:pt x="250" y="158"/>
                      </a:lnTo>
                      <a:lnTo>
                        <a:pt x="257" y="158"/>
                      </a:lnTo>
                      <a:lnTo>
                        <a:pt x="257" y="154"/>
                      </a:lnTo>
                      <a:lnTo>
                        <a:pt x="265" y="149"/>
                      </a:lnTo>
                      <a:lnTo>
                        <a:pt x="266" y="152"/>
                      </a:lnTo>
                      <a:lnTo>
                        <a:pt x="272" y="150"/>
                      </a:lnTo>
                      <a:lnTo>
                        <a:pt x="293" y="134"/>
                      </a:lnTo>
                      <a:lnTo>
                        <a:pt x="300" y="132"/>
                      </a:lnTo>
                      <a:lnTo>
                        <a:pt x="306" y="130"/>
                      </a:lnTo>
                      <a:lnTo>
                        <a:pt x="313" y="132"/>
                      </a:lnTo>
                      <a:lnTo>
                        <a:pt x="310" y="124"/>
                      </a:lnTo>
                      <a:lnTo>
                        <a:pt x="302" y="120"/>
                      </a:lnTo>
                      <a:lnTo>
                        <a:pt x="312" y="124"/>
                      </a:lnTo>
                      <a:lnTo>
                        <a:pt x="308" y="120"/>
                      </a:lnTo>
                      <a:lnTo>
                        <a:pt x="312" y="113"/>
                      </a:lnTo>
                      <a:lnTo>
                        <a:pt x="317" y="109"/>
                      </a:lnTo>
                      <a:lnTo>
                        <a:pt x="330" y="107"/>
                      </a:lnTo>
                      <a:lnTo>
                        <a:pt x="338" y="105"/>
                      </a:lnTo>
                      <a:lnTo>
                        <a:pt x="342" y="105"/>
                      </a:lnTo>
                      <a:lnTo>
                        <a:pt x="359" y="113"/>
                      </a:lnTo>
                      <a:lnTo>
                        <a:pt x="364" y="115"/>
                      </a:lnTo>
                      <a:lnTo>
                        <a:pt x="377" y="122"/>
                      </a:lnTo>
                      <a:lnTo>
                        <a:pt x="389" y="137"/>
                      </a:lnTo>
                      <a:lnTo>
                        <a:pt x="404" y="143"/>
                      </a:lnTo>
                      <a:lnTo>
                        <a:pt x="406" y="150"/>
                      </a:lnTo>
                      <a:lnTo>
                        <a:pt x="407" y="158"/>
                      </a:lnTo>
                      <a:lnTo>
                        <a:pt x="426" y="171"/>
                      </a:lnTo>
                      <a:lnTo>
                        <a:pt x="432" y="179"/>
                      </a:lnTo>
                      <a:lnTo>
                        <a:pt x="439" y="181"/>
                      </a:lnTo>
                      <a:lnTo>
                        <a:pt x="443" y="188"/>
                      </a:lnTo>
                      <a:lnTo>
                        <a:pt x="451" y="190"/>
                      </a:lnTo>
                      <a:lnTo>
                        <a:pt x="464" y="188"/>
                      </a:lnTo>
                      <a:lnTo>
                        <a:pt x="475" y="199"/>
                      </a:lnTo>
                      <a:lnTo>
                        <a:pt x="475" y="205"/>
                      </a:lnTo>
                      <a:lnTo>
                        <a:pt x="479" y="212"/>
                      </a:lnTo>
                      <a:lnTo>
                        <a:pt x="486" y="214"/>
                      </a:lnTo>
                      <a:lnTo>
                        <a:pt x="488" y="222"/>
                      </a:lnTo>
                      <a:lnTo>
                        <a:pt x="488" y="226"/>
                      </a:lnTo>
                      <a:lnTo>
                        <a:pt x="490" y="246"/>
                      </a:lnTo>
                      <a:lnTo>
                        <a:pt x="492" y="252"/>
                      </a:lnTo>
                      <a:lnTo>
                        <a:pt x="492" y="261"/>
                      </a:lnTo>
                      <a:lnTo>
                        <a:pt x="485" y="295"/>
                      </a:lnTo>
                      <a:lnTo>
                        <a:pt x="486" y="303"/>
                      </a:lnTo>
                      <a:lnTo>
                        <a:pt x="486" y="316"/>
                      </a:lnTo>
                      <a:lnTo>
                        <a:pt x="483" y="327"/>
                      </a:lnTo>
                      <a:lnTo>
                        <a:pt x="488" y="335"/>
                      </a:lnTo>
                      <a:lnTo>
                        <a:pt x="494" y="340"/>
                      </a:lnTo>
                      <a:lnTo>
                        <a:pt x="488" y="331"/>
                      </a:lnTo>
                      <a:lnTo>
                        <a:pt x="501" y="340"/>
                      </a:lnTo>
                      <a:lnTo>
                        <a:pt x="501" y="342"/>
                      </a:lnTo>
                      <a:lnTo>
                        <a:pt x="505" y="337"/>
                      </a:lnTo>
                      <a:lnTo>
                        <a:pt x="509" y="322"/>
                      </a:lnTo>
                      <a:lnTo>
                        <a:pt x="503" y="322"/>
                      </a:lnTo>
                      <a:lnTo>
                        <a:pt x="501" y="320"/>
                      </a:lnTo>
                      <a:lnTo>
                        <a:pt x="501" y="314"/>
                      </a:lnTo>
                      <a:lnTo>
                        <a:pt x="496" y="308"/>
                      </a:lnTo>
                      <a:lnTo>
                        <a:pt x="496" y="306"/>
                      </a:lnTo>
                      <a:lnTo>
                        <a:pt x="511" y="314"/>
                      </a:lnTo>
                      <a:lnTo>
                        <a:pt x="513" y="322"/>
                      </a:lnTo>
                      <a:lnTo>
                        <a:pt x="520" y="314"/>
                      </a:lnTo>
                      <a:lnTo>
                        <a:pt x="526" y="322"/>
                      </a:lnTo>
                      <a:lnTo>
                        <a:pt x="526" y="327"/>
                      </a:lnTo>
                      <a:lnTo>
                        <a:pt x="515" y="348"/>
                      </a:lnTo>
                      <a:lnTo>
                        <a:pt x="513" y="359"/>
                      </a:lnTo>
                      <a:lnTo>
                        <a:pt x="505" y="361"/>
                      </a:lnTo>
                      <a:lnTo>
                        <a:pt x="505" y="367"/>
                      </a:lnTo>
                      <a:lnTo>
                        <a:pt x="500" y="361"/>
                      </a:lnTo>
                      <a:lnTo>
                        <a:pt x="503" y="367"/>
                      </a:lnTo>
                      <a:lnTo>
                        <a:pt x="516" y="374"/>
                      </a:lnTo>
                      <a:lnTo>
                        <a:pt x="522" y="382"/>
                      </a:lnTo>
                      <a:lnTo>
                        <a:pt x="520" y="384"/>
                      </a:lnTo>
                      <a:lnTo>
                        <a:pt x="535" y="408"/>
                      </a:lnTo>
                      <a:lnTo>
                        <a:pt x="539" y="416"/>
                      </a:lnTo>
                      <a:lnTo>
                        <a:pt x="550" y="427"/>
                      </a:lnTo>
                      <a:lnTo>
                        <a:pt x="558" y="429"/>
                      </a:lnTo>
                      <a:lnTo>
                        <a:pt x="563" y="429"/>
                      </a:lnTo>
                      <a:lnTo>
                        <a:pt x="567" y="429"/>
                      </a:lnTo>
                      <a:lnTo>
                        <a:pt x="563" y="423"/>
                      </a:lnTo>
                      <a:lnTo>
                        <a:pt x="560" y="416"/>
                      </a:lnTo>
                      <a:lnTo>
                        <a:pt x="554" y="412"/>
                      </a:lnTo>
                      <a:lnTo>
                        <a:pt x="562" y="412"/>
                      </a:lnTo>
                      <a:lnTo>
                        <a:pt x="563" y="417"/>
                      </a:lnTo>
                      <a:lnTo>
                        <a:pt x="577" y="410"/>
                      </a:lnTo>
                      <a:lnTo>
                        <a:pt x="579" y="412"/>
                      </a:lnTo>
                      <a:lnTo>
                        <a:pt x="571" y="416"/>
                      </a:lnTo>
                      <a:lnTo>
                        <a:pt x="575" y="423"/>
                      </a:lnTo>
                      <a:lnTo>
                        <a:pt x="575" y="436"/>
                      </a:lnTo>
                      <a:lnTo>
                        <a:pt x="577" y="444"/>
                      </a:lnTo>
                      <a:lnTo>
                        <a:pt x="580" y="451"/>
                      </a:lnTo>
                      <a:lnTo>
                        <a:pt x="579" y="455"/>
                      </a:lnTo>
                      <a:lnTo>
                        <a:pt x="586" y="455"/>
                      </a:lnTo>
                      <a:lnTo>
                        <a:pt x="592" y="447"/>
                      </a:lnTo>
                      <a:lnTo>
                        <a:pt x="594" y="440"/>
                      </a:lnTo>
                      <a:lnTo>
                        <a:pt x="603" y="432"/>
                      </a:lnTo>
                      <a:lnTo>
                        <a:pt x="595" y="444"/>
                      </a:lnTo>
                      <a:lnTo>
                        <a:pt x="594" y="451"/>
                      </a:lnTo>
                      <a:lnTo>
                        <a:pt x="590" y="457"/>
                      </a:lnTo>
                      <a:lnTo>
                        <a:pt x="590" y="461"/>
                      </a:lnTo>
                      <a:lnTo>
                        <a:pt x="595" y="463"/>
                      </a:lnTo>
                      <a:lnTo>
                        <a:pt x="603" y="468"/>
                      </a:lnTo>
                      <a:lnTo>
                        <a:pt x="610" y="494"/>
                      </a:lnTo>
                      <a:lnTo>
                        <a:pt x="622" y="509"/>
                      </a:lnTo>
                      <a:lnTo>
                        <a:pt x="627" y="509"/>
                      </a:lnTo>
                      <a:lnTo>
                        <a:pt x="620" y="511"/>
                      </a:lnTo>
                      <a:lnTo>
                        <a:pt x="627" y="515"/>
                      </a:lnTo>
                      <a:lnTo>
                        <a:pt x="635" y="513"/>
                      </a:lnTo>
                      <a:lnTo>
                        <a:pt x="641" y="513"/>
                      </a:lnTo>
                      <a:lnTo>
                        <a:pt x="644" y="515"/>
                      </a:lnTo>
                      <a:lnTo>
                        <a:pt x="659" y="521"/>
                      </a:lnTo>
                      <a:lnTo>
                        <a:pt x="661" y="526"/>
                      </a:lnTo>
                      <a:lnTo>
                        <a:pt x="667" y="532"/>
                      </a:lnTo>
                      <a:lnTo>
                        <a:pt x="676" y="543"/>
                      </a:lnTo>
                      <a:lnTo>
                        <a:pt x="678" y="551"/>
                      </a:lnTo>
                      <a:lnTo>
                        <a:pt x="691" y="564"/>
                      </a:lnTo>
                      <a:lnTo>
                        <a:pt x="697" y="566"/>
                      </a:lnTo>
                      <a:lnTo>
                        <a:pt x="704" y="566"/>
                      </a:lnTo>
                      <a:lnTo>
                        <a:pt x="710" y="572"/>
                      </a:lnTo>
                      <a:lnTo>
                        <a:pt x="706" y="579"/>
                      </a:lnTo>
                      <a:lnTo>
                        <a:pt x="699" y="573"/>
                      </a:lnTo>
                      <a:lnTo>
                        <a:pt x="691" y="570"/>
                      </a:lnTo>
                      <a:lnTo>
                        <a:pt x="686" y="575"/>
                      </a:lnTo>
                      <a:lnTo>
                        <a:pt x="689" y="583"/>
                      </a:lnTo>
                      <a:lnTo>
                        <a:pt x="695" y="590"/>
                      </a:lnTo>
                      <a:lnTo>
                        <a:pt x="710" y="585"/>
                      </a:lnTo>
                      <a:lnTo>
                        <a:pt x="718" y="579"/>
                      </a:lnTo>
                      <a:lnTo>
                        <a:pt x="725" y="581"/>
                      </a:lnTo>
                      <a:lnTo>
                        <a:pt x="733" y="581"/>
                      </a:lnTo>
                      <a:lnTo>
                        <a:pt x="738" y="577"/>
                      </a:lnTo>
                      <a:lnTo>
                        <a:pt x="744" y="572"/>
                      </a:lnTo>
                      <a:lnTo>
                        <a:pt x="751" y="568"/>
                      </a:lnTo>
                      <a:lnTo>
                        <a:pt x="757" y="572"/>
                      </a:lnTo>
                      <a:lnTo>
                        <a:pt x="753" y="568"/>
                      </a:lnTo>
                      <a:lnTo>
                        <a:pt x="763" y="572"/>
                      </a:lnTo>
                      <a:lnTo>
                        <a:pt x="759" y="564"/>
                      </a:lnTo>
                      <a:lnTo>
                        <a:pt x="763" y="556"/>
                      </a:lnTo>
                      <a:lnTo>
                        <a:pt x="766" y="551"/>
                      </a:lnTo>
                      <a:lnTo>
                        <a:pt x="763" y="538"/>
                      </a:lnTo>
                      <a:lnTo>
                        <a:pt x="765" y="534"/>
                      </a:lnTo>
                      <a:lnTo>
                        <a:pt x="763" y="526"/>
                      </a:lnTo>
                      <a:lnTo>
                        <a:pt x="766" y="519"/>
                      </a:lnTo>
                      <a:lnTo>
                        <a:pt x="766" y="513"/>
                      </a:lnTo>
                      <a:lnTo>
                        <a:pt x="772" y="506"/>
                      </a:lnTo>
                      <a:lnTo>
                        <a:pt x="772" y="500"/>
                      </a:lnTo>
                      <a:lnTo>
                        <a:pt x="774" y="493"/>
                      </a:lnTo>
                      <a:lnTo>
                        <a:pt x="776" y="500"/>
                      </a:lnTo>
                      <a:lnTo>
                        <a:pt x="778" y="493"/>
                      </a:lnTo>
                      <a:lnTo>
                        <a:pt x="776" y="485"/>
                      </a:lnTo>
                      <a:lnTo>
                        <a:pt x="774" y="470"/>
                      </a:lnTo>
                      <a:lnTo>
                        <a:pt x="774" y="451"/>
                      </a:lnTo>
                      <a:lnTo>
                        <a:pt x="772" y="444"/>
                      </a:lnTo>
                      <a:lnTo>
                        <a:pt x="770" y="412"/>
                      </a:lnTo>
                      <a:lnTo>
                        <a:pt x="763" y="385"/>
                      </a:lnTo>
                      <a:lnTo>
                        <a:pt x="759" y="384"/>
                      </a:lnTo>
                      <a:lnTo>
                        <a:pt x="759" y="374"/>
                      </a:lnTo>
                      <a:lnTo>
                        <a:pt x="748" y="361"/>
                      </a:lnTo>
                      <a:lnTo>
                        <a:pt x="740" y="357"/>
                      </a:lnTo>
                      <a:lnTo>
                        <a:pt x="738" y="359"/>
                      </a:lnTo>
                      <a:lnTo>
                        <a:pt x="740" y="355"/>
                      </a:lnTo>
                      <a:lnTo>
                        <a:pt x="740" y="350"/>
                      </a:lnTo>
                      <a:lnTo>
                        <a:pt x="731" y="337"/>
                      </a:lnTo>
                      <a:lnTo>
                        <a:pt x="719" y="312"/>
                      </a:lnTo>
                      <a:lnTo>
                        <a:pt x="693" y="275"/>
                      </a:lnTo>
                      <a:lnTo>
                        <a:pt x="673" y="241"/>
                      </a:lnTo>
                      <a:lnTo>
                        <a:pt x="669" y="235"/>
                      </a:lnTo>
                      <a:lnTo>
                        <a:pt x="661" y="214"/>
                      </a:lnTo>
                      <a:lnTo>
                        <a:pt x="656" y="201"/>
                      </a:lnTo>
                      <a:lnTo>
                        <a:pt x="659" y="201"/>
                      </a:lnTo>
                      <a:lnTo>
                        <a:pt x="665" y="205"/>
                      </a:lnTo>
                      <a:lnTo>
                        <a:pt x="663" y="211"/>
                      </a:lnTo>
                      <a:lnTo>
                        <a:pt x="671" y="218"/>
                      </a:lnTo>
                      <a:lnTo>
                        <a:pt x="678" y="214"/>
                      </a:lnTo>
                      <a:lnTo>
                        <a:pt x="684" y="220"/>
                      </a:lnTo>
                      <a:lnTo>
                        <a:pt x="686" y="228"/>
                      </a:lnTo>
                      <a:lnTo>
                        <a:pt x="684" y="241"/>
                      </a:lnTo>
                      <a:lnTo>
                        <a:pt x="688" y="261"/>
                      </a:lnTo>
                      <a:lnTo>
                        <a:pt x="703" y="284"/>
                      </a:lnTo>
                      <a:lnTo>
                        <a:pt x="710" y="291"/>
                      </a:lnTo>
                      <a:lnTo>
                        <a:pt x="695" y="271"/>
                      </a:lnTo>
                      <a:lnTo>
                        <a:pt x="691" y="263"/>
                      </a:lnTo>
                      <a:lnTo>
                        <a:pt x="688" y="250"/>
                      </a:lnTo>
                      <a:lnTo>
                        <a:pt x="686" y="237"/>
                      </a:lnTo>
                      <a:lnTo>
                        <a:pt x="691" y="231"/>
                      </a:lnTo>
                      <a:lnTo>
                        <a:pt x="688" y="224"/>
                      </a:lnTo>
                      <a:lnTo>
                        <a:pt x="684" y="216"/>
                      </a:lnTo>
                      <a:lnTo>
                        <a:pt x="671" y="203"/>
                      </a:lnTo>
                      <a:lnTo>
                        <a:pt x="631" y="154"/>
                      </a:lnTo>
                      <a:lnTo>
                        <a:pt x="609" y="118"/>
                      </a:lnTo>
                      <a:lnTo>
                        <a:pt x="599" y="98"/>
                      </a:lnTo>
                      <a:lnTo>
                        <a:pt x="588" y="71"/>
                      </a:lnTo>
                      <a:lnTo>
                        <a:pt x="586" y="64"/>
                      </a:lnTo>
                      <a:lnTo>
                        <a:pt x="579" y="51"/>
                      </a:lnTo>
                      <a:lnTo>
                        <a:pt x="577" y="38"/>
                      </a:lnTo>
                      <a:lnTo>
                        <a:pt x="573" y="32"/>
                      </a:lnTo>
                      <a:lnTo>
                        <a:pt x="567" y="24"/>
                      </a:lnTo>
                      <a:lnTo>
                        <a:pt x="563" y="17"/>
                      </a:lnTo>
                      <a:lnTo>
                        <a:pt x="567" y="23"/>
                      </a:lnTo>
                      <a:lnTo>
                        <a:pt x="569" y="8"/>
                      </a:lnTo>
                      <a:lnTo>
                        <a:pt x="560" y="6"/>
                      </a:lnTo>
                      <a:lnTo>
                        <a:pt x="558" y="6"/>
                      </a:lnTo>
                      <a:lnTo>
                        <a:pt x="55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0" name="Freeform 108"/>
                <p:cNvSpPr>
                  <a:spLocks/>
                </p:cNvSpPr>
                <p:nvPr/>
              </p:nvSpPr>
              <p:spPr bwMode="auto">
                <a:xfrm>
                  <a:off x="4643777" y="3748872"/>
                  <a:ext cx="8646" cy="6976"/>
                </a:xfrm>
                <a:custGeom>
                  <a:avLst/>
                  <a:gdLst>
                    <a:gd name="T0" fmla="*/ 9 w 9"/>
                    <a:gd name="T1" fmla="*/ 0 h 8"/>
                    <a:gd name="T2" fmla="*/ 8 w 9"/>
                    <a:gd name="T3" fmla="*/ 2 h 8"/>
                    <a:gd name="T4" fmla="*/ 0 w 9"/>
                    <a:gd name="T5" fmla="*/ 8 h 8"/>
                    <a:gd name="T6" fmla="*/ 8 w 9"/>
                    <a:gd name="T7" fmla="*/ 2 h 8"/>
                    <a:gd name="T8" fmla="*/ 9 w 9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9" y="0"/>
                      </a:moveTo>
                      <a:lnTo>
                        <a:pt x="8" y="2"/>
                      </a:lnTo>
                      <a:lnTo>
                        <a:pt x="0" y="8"/>
                      </a:lnTo>
                      <a:lnTo>
                        <a:pt x="8" y="2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1" name="Freeform 109"/>
                <p:cNvSpPr>
                  <a:spLocks/>
                </p:cNvSpPr>
                <p:nvPr/>
              </p:nvSpPr>
              <p:spPr bwMode="auto">
                <a:xfrm>
                  <a:off x="4643777" y="3748872"/>
                  <a:ext cx="8646" cy="6976"/>
                </a:xfrm>
                <a:custGeom>
                  <a:avLst/>
                  <a:gdLst>
                    <a:gd name="T0" fmla="*/ 9 w 9"/>
                    <a:gd name="T1" fmla="*/ 0 h 8"/>
                    <a:gd name="T2" fmla="*/ 8 w 9"/>
                    <a:gd name="T3" fmla="*/ 2 h 8"/>
                    <a:gd name="T4" fmla="*/ 0 w 9"/>
                    <a:gd name="T5" fmla="*/ 8 h 8"/>
                    <a:gd name="T6" fmla="*/ 8 w 9"/>
                    <a:gd name="T7" fmla="*/ 2 h 8"/>
                    <a:gd name="T8" fmla="*/ 9 w 9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9" y="0"/>
                      </a:moveTo>
                      <a:lnTo>
                        <a:pt x="8" y="2"/>
                      </a:lnTo>
                      <a:lnTo>
                        <a:pt x="0" y="8"/>
                      </a:lnTo>
                      <a:lnTo>
                        <a:pt x="8" y="2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2" name="Freeform 110"/>
                <p:cNvSpPr>
                  <a:spLocks/>
                </p:cNvSpPr>
                <p:nvPr/>
              </p:nvSpPr>
              <p:spPr bwMode="auto">
                <a:xfrm>
                  <a:off x="4506399" y="3606729"/>
                  <a:ext cx="14410" cy="7848"/>
                </a:xfrm>
                <a:custGeom>
                  <a:avLst/>
                  <a:gdLst>
                    <a:gd name="T0" fmla="*/ 15 w 15"/>
                    <a:gd name="T1" fmla="*/ 5 h 9"/>
                    <a:gd name="T2" fmla="*/ 8 w 15"/>
                    <a:gd name="T3" fmla="*/ 7 h 9"/>
                    <a:gd name="T4" fmla="*/ 0 w 15"/>
                    <a:gd name="T5" fmla="*/ 0 h 9"/>
                    <a:gd name="T6" fmla="*/ 0 w 15"/>
                    <a:gd name="T7" fmla="*/ 0 h 9"/>
                    <a:gd name="T8" fmla="*/ 4 w 15"/>
                    <a:gd name="T9" fmla="*/ 7 h 9"/>
                    <a:gd name="T10" fmla="*/ 8 w 15"/>
                    <a:gd name="T11" fmla="*/ 9 h 9"/>
                    <a:gd name="T12" fmla="*/ 15 w 15"/>
                    <a:gd name="T13" fmla="*/ 5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9">
                      <a:moveTo>
                        <a:pt x="15" y="5"/>
                      </a:moveTo>
                      <a:lnTo>
                        <a:pt x="8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" y="7"/>
                      </a:lnTo>
                      <a:lnTo>
                        <a:pt x="8" y="9"/>
                      </a:lnTo>
                      <a:lnTo>
                        <a:pt x="15" y="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3" name="Freeform 111"/>
                <p:cNvSpPr>
                  <a:spLocks/>
                </p:cNvSpPr>
                <p:nvPr/>
              </p:nvSpPr>
              <p:spPr bwMode="auto">
                <a:xfrm>
                  <a:off x="4506399" y="3606729"/>
                  <a:ext cx="14410" cy="7848"/>
                </a:xfrm>
                <a:custGeom>
                  <a:avLst/>
                  <a:gdLst>
                    <a:gd name="T0" fmla="*/ 15 w 15"/>
                    <a:gd name="T1" fmla="*/ 5 h 9"/>
                    <a:gd name="T2" fmla="*/ 8 w 15"/>
                    <a:gd name="T3" fmla="*/ 7 h 9"/>
                    <a:gd name="T4" fmla="*/ 0 w 15"/>
                    <a:gd name="T5" fmla="*/ 0 h 9"/>
                    <a:gd name="T6" fmla="*/ 0 w 15"/>
                    <a:gd name="T7" fmla="*/ 0 h 9"/>
                    <a:gd name="T8" fmla="*/ 4 w 15"/>
                    <a:gd name="T9" fmla="*/ 7 h 9"/>
                    <a:gd name="T10" fmla="*/ 8 w 15"/>
                    <a:gd name="T11" fmla="*/ 9 h 9"/>
                    <a:gd name="T12" fmla="*/ 15 w 15"/>
                    <a:gd name="T13" fmla="*/ 5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9">
                      <a:moveTo>
                        <a:pt x="15" y="5"/>
                      </a:moveTo>
                      <a:lnTo>
                        <a:pt x="8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" y="7"/>
                      </a:lnTo>
                      <a:lnTo>
                        <a:pt x="8" y="9"/>
                      </a:lnTo>
                      <a:lnTo>
                        <a:pt x="15" y="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4" name="Freeform 112"/>
                <p:cNvSpPr>
                  <a:spLocks/>
                </p:cNvSpPr>
                <p:nvPr/>
              </p:nvSpPr>
              <p:spPr bwMode="auto">
                <a:xfrm>
                  <a:off x="4680283" y="3688701"/>
                  <a:ext cx="24978" cy="40986"/>
                </a:xfrm>
                <a:custGeom>
                  <a:avLst/>
                  <a:gdLst>
                    <a:gd name="T0" fmla="*/ 26 w 26"/>
                    <a:gd name="T1" fmla="*/ 0 h 47"/>
                    <a:gd name="T2" fmla="*/ 18 w 26"/>
                    <a:gd name="T3" fmla="*/ 5 h 47"/>
                    <a:gd name="T4" fmla="*/ 18 w 26"/>
                    <a:gd name="T5" fmla="*/ 13 h 47"/>
                    <a:gd name="T6" fmla="*/ 13 w 26"/>
                    <a:gd name="T7" fmla="*/ 26 h 47"/>
                    <a:gd name="T8" fmla="*/ 3 w 26"/>
                    <a:gd name="T9" fmla="*/ 39 h 47"/>
                    <a:gd name="T10" fmla="*/ 3 w 26"/>
                    <a:gd name="T11" fmla="*/ 41 h 47"/>
                    <a:gd name="T12" fmla="*/ 0 w 26"/>
                    <a:gd name="T13" fmla="*/ 47 h 47"/>
                    <a:gd name="T14" fmla="*/ 15 w 26"/>
                    <a:gd name="T15" fmla="*/ 26 h 47"/>
                    <a:gd name="T16" fmla="*/ 26 w 26"/>
                    <a:gd name="T1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" h="47">
                      <a:moveTo>
                        <a:pt x="26" y="0"/>
                      </a:moveTo>
                      <a:lnTo>
                        <a:pt x="18" y="5"/>
                      </a:lnTo>
                      <a:lnTo>
                        <a:pt x="18" y="13"/>
                      </a:lnTo>
                      <a:lnTo>
                        <a:pt x="13" y="26"/>
                      </a:lnTo>
                      <a:lnTo>
                        <a:pt x="3" y="39"/>
                      </a:lnTo>
                      <a:lnTo>
                        <a:pt x="3" y="41"/>
                      </a:lnTo>
                      <a:lnTo>
                        <a:pt x="0" y="47"/>
                      </a:lnTo>
                      <a:lnTo>
                        <a:pt x="15" y="26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5" name="Freeform 113"/>
                <p:cNvSpPr>
                  <a:spLocks/>
                </p:cNvSpPr>
                <p:nvPr/>
              </p:nvSpPr>
              <p:spPr bwMode="auto">
                <a:xfrm>
                  <a:off x="4680283" y="3688701"/>
                  <a:ext cx="24978" cy="40986"/>
                </a:xfrm>
                <a:custGeom>
                  <a:avLst/>
                  <a:gdLst>
                    <a:gd name="T0" fmla="*/ 26 w 26"/>
                    <a:gd name="T1" fmla="*/ 0 h 47"/>
                    <a:gd name="T2" fmla="*/ 18 w 26"/>
                    <a:gd name="T3" fmla="*/ 5 h 47"/>
                    <a:gd name="T4" fmla="*/ 18 w 26"/>
                    <a:gd name="T5" fmla="*/ 13 h 47"/>
                    <a:gd name="T6" fmla="*/ 13 w 26"/>
                    <a:gd name="T7" fmla="*/ 26 h 47"/>
                    <a:gd name="T8" fmla="*/ 3 w 26"/>
                    <a:gd name="T9" fmla="*/ 39 h 47"/>
                    <a:gd name="T10" fmla="*/ 3 w 26"/>
                    <a:gd name="T11" fmla="*/ 41 h 47"/>
                    <a:gd name="T12" fmla="*/ 0 w 26"/>
                    <a:gd name="T13" fmla="*/ 47 h 47"/>
                    <a:gd name="T14" fmla="*/ 15 w 26"/>
                    <a:gd name="T15" fmla="*/ 26 h 47"/>
                    <a:gd name="T16" fmla="*/ 26 w 26"/>
                    <a:gd name="T1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" h="47">
                      <a:moveTo>
                        <a:pt x="26" y="0"/>
                      </a:moveTo>
                      <a:lnTo>
                        <a:pt x="18" y="5"/>
                      </a:lnTo>
                      <a:lnTo>
                        <a:pt x="18" y="13"/>
                      </a:lnTo>
                      <a:lnTo>
                        <a:pt x="13" y="26"/>
                      </a:lnTo>
                      <a:lnTo>
                        <a:pt x="3" y="39"/>
                      </a:lnTo>
                      <a:lnTo>
                        <a:pt x="3" y="41"/>
                      </a:lnTo>
                      <a:lnTo>
                        <a:pt x="0" y="47"/>
                      </a:lnTo>
                      <a:lnTo>
                        <a:pt x="15" y="26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6" name="Freeform 114"/>
                <p:cNvSpPr>
                  <a:spLocks/>
                </p:cNvSpPr>
                <p:nvPr/>
              </p:nvSpPr>
              <p:spPr bwMode="auto">
                <a:xfrm>
                  <a:off x="4707183" y="3673876"/>
                  <a:ext cx="1921" cy="6104"/>
                </a:xfrm>
                <a:custGeom>
                  <a:avLst/>
                  <a:gdLst>
                    <a:gd name="T0" fmla="*/ 0 w 2"/>
                    <a:gd name="T1" fmla="*/ 7 h 7"/>
                    <a:gd name="T2" fmla="*/ 2 w 2"/>
                    <a:gd name="T3" fmla="*/ 0 h 7"/>
                    <a:gd name="T4" fmla="*/ 0 w 2"/>
                    <a:gd name="T5" fmla="*/ 0 h 7"/>
                    <a:gd name="T6" fmla="*/ 0 w 2"/>
                    <a:gd name="T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">
                      <a:moveTo>
                        <a:pt x="0" y="7"/>
                      </a:move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7" name="Freeform 115"/>
                <p:cNvSpPr>
                  <a:spLocks/>
                </p:cNvSpPr>
                <p:nvPr/>
              </p:nvSpPr>
              <p:spPr bwMode="auto">
                <a:xfrm>
                  <a:off x="4707183" y="3673876"/>
                  <a:ext cx="1921" cy="6104"/>
                </a:xfrm>
                <a:custGeom>
                  <a:avLst/>
                  <a:gdLst>
                    <a:gd name="T0" fmla="*/ 0 w 2"/>
                    <a:gd name="T1" fmla="*/ 7 h 7"/>
                    <a:gd name="T2" fmla="*/ 2 w 2"/>
                    <a:gd name="T3" fmla="*/ 0 h 7"/>
                    <a:gd name="T4" fmla="*/ 0 w 2"/>
                    <a:gd name="T5" fmla="*/ 0 h 7"/>
                    <a:gd name="T6" fmla="*/ 0 w 2"/>
                    <a:gd name="T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">
                      <a:moveTo>
                        <a:pt x="0" y="7"/>
                      </a:move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grpSp>
            <p:nvGrpSpPr>
              <p:cNvPr id="58" name="Group 57"/>
              <p:cNvGrpSpPr/>
              <p:nvPr/>
            </p:nvGrpSpPr>
            <p:grpSpPr>
              <a:xfrm>
                <a:off x="3872343" y="2857646"/>
                <a:ext cx="317988" cy="466542"/>
                <a:chOff x="3872343" y="2857646"/>
                <a:chExt cx="317988" cy="466542"/>
              </a:xfrm>
              <a:grpFill/>
            </p:grpSpPr>
            <p:sp>
              <p:nvSpPr>
                <p:cNvPr id="146" name="Freeform 95"/>
                <p:cNvSpPr>
                  <a:spLocks/>
                </p:cNvSpPr>
                <p:nvPr/>
              </p:nvSpPr>
              <p:spPr bwMode="auto">
                <a:xfrm>
                  <a:off x="3872343" y="2857646"/>
                  <a:ext cx="317988" cy="465670"/>
                </a:xfrm>
                <a:custGeom>
                  <a:avLst/>
                  <a:gdLst>
                    <a:gd name="T0" fmla="*/ 117 w 331"/>
                    <a:gd name="T1" fmla="*/ 485 h 534"/>
                    <a:gd name="T2" fmla="*/ 104 w 331"/>
                    <a:gd name="T3" fmla="*/ 475 h 534"/>
                    <a:gd name="T4" fmla="*/ 94 w 331"/>
                    <a:gd name="T5" fmla="*/ 453 h 534"/>
                    <a:gd name="T6" fmla="*/ 187 w 331"/>
                    <a:gd name="T7" fmla="*/ 438 h 534"/>
                    <a:gd name="T8" fmla="*/ 331 w 331"/>
                    <a:gd name="T9" fmla="*/ 417 h 534"/>
                    <a:gd name="T10" fmla="*/ 320 w 331"/>
                    <a:gd name="T11" fmla="*/ 400 h 534"/>
                    <a:gd name="T12" fmla="*/ 320 w 331"/>
                    <a:gd name="T13" fmla="*/ 377 h 534"/>
                    <a:gd name="T14" fmla="*/ 320 w 331"/>
                    <a:gd name="T15" fmla="*/ 364 h 534"/>
                    <a:gd name="T16" fmla="*/ 312 w 331"/>
                    <a:gd name="T17" fmla="*/ 347 h 534"/>
                    <a:gd name="T18" fmla="*/ 309 w 331"/>
                    <a:gd name="T19" fmla="*/ 321 h 534"/>
                    <a:gd name="T20" fmla="*/ 312 w 331"/>
                    <a:gd name="T21" fmla="*/ 300 h 534"/>
                    <a:gd name="T22" fmla="*/ 322 w 331"/>
                    <a:gd name="T23" fmla="*/ 289 h 534"/>
                    <a:gd name="T24" fmla="*/ 314 w 331"/>
                    <a:gd name="T25" fmla="*/ 278 h 534"/>
                    <a:gd name="T26" fmla="*/ 312 w 331"/>
                    <a:gd name="T27" fmla="*/ 261 h 534"/>
                    <a:gd name="T28" fmla="*/ 303 w 331"/>
                    <a:gd name="T29" fmla="*/ 250 h 534"/>
                    <a:gd name="T30" fmla="*/ 292 w 331"/>
                    <a:gd name="T31" fmla="*/ 229 h 534"/>
                    <a:gd name="T32" fmla="*/ 288 w 331"/>
                    <a:gd name="T33" fmla="*/ 218 h 534"/>
                    <a:gd name="T34" fmla="*/ 224 w 331"/>
                    <a:gd name="T35" fmla="*/ 0 h 534"/>
                    <a:gd name="T36" fmla="*/ 0 w 331"/>
                    <a:gd name="T37" fmla="*/ 20 h 534"/>
                    <a:gd name="T38" fmla="*/ 4 w 331"/>
                    <a:gd name="T39" fmla="*/ 28 h 534"/>
                    <a:gd name="T40" fmla="*/ 4 w 331"/>
                    <a:gd name="T41" fmla="*/ 357 h 534"/>
                    <a:gd name="T42" fmla="*/ 27 w 331"/>
                    <a:gd name="T43" fmla="*/ 520 h 534"/>
                    <a:gd name="T44" fmla="*/ 47 w 331"/>
                    <a:gd name="T45" fmla="*/ 520 h 534"/>
                    <a:gd name="T46" fmla="*/ 55 w 331"/>
                    <a:gd name="T47" fmla="*/ 496 h 534"/>
                    <a:gd name="T48" fmla="*/ 59 w 331"/>
                    <a:gd name="T49" fmla="*/ 483 h 534"/>
                    <a:gd name="T50" fmla="*/ 62 w 331"/>
                    <a:gd name="T51" fmla="*/ 485 h 534"/>
                    <a:gd name="T52" fmla="*/ 70 w 331"/>
                    <a:gd name="T53" fmla="*/ 492 h 534"/>
                    <a:gd name="T54" fmla="*/ 68 w 331"/>
                    <a:gd name="T55" fmla="*/ 505 h 534"/>
                    <a:gd name="T56" fmla="*/ 79 w 331"/>
                    <a:gd name="T57" fmla="*/ 517 h 534"/>
                    <a:gd name="T58" fmla="*/ 85 w 331"/>
                    <a:gd name="T59" fmla="*/ 522 h 534"/>
                    <a:gd name="T60" fmla="*/ 76 w 331"/>
                    <a:gd name="T61" fmla="*/ 532 h 534"/>
                    <a:gd name="T62" fmla="*/ 64 w 331"/>
                    <a:gd name="T63" fmla="*/ 534 h 534"/>
                    <a:gd name="T64" fmla="*/ 100 w 331"/>
                    <a:gd name="T65" fmla="*/ 528 h 534"/>
                    <a:gd name="T66" fmla="*/ 100 w 331"/>
                    <a:gd name="T67" fmla="*/ 518 h 534"/>
                    <a:gd name="T68" fmla="*/ 115 w 331"/>
                    <a:gd name="T69" fmla="*/ 513 h 534"/>
                    <a:gd name="T70" fmla="*/ 115 w 331"/>
                    <a:gd name="T71" fmla="*/ 498 h 5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331" h="534">
                      <a:moveTo>
                        <a:pt x="113" y="494"/>
                      </a:moveTo>
                      <a:lnTo>
                        <a:pt x="117" y="485"/>
                      </a:lnTo>
                      <a:lnTo>
                        <a:pt x="109" y="477"/>
                      </a:lnTo>
                      <a:lnTo>
                        <a:pt x="104" y="475"/>
                      </a:lnTo>
                      <a:lnTo>
                        <a:pt x="93" y="460"/>
                      </a:lnTo>
                      <a:lnTo>
                        <a:pt x="94" y="453"/>
                      </a:lnTo>
                      <a:lnTo>
                        <a:pt x="102" y="447"/>
                      </a:lnTo>
                      <a:lnTo>
                        <a:pt x="187" y="438"/>
                      </a:lnTo>
                      <a:lnTo>
                        <a:pt x="331" y="421"/>
                      </a:lnTo>
                      <a:lnTo>
                        <a:pt x="331" y="417"/>
                      </a:lnTo>
                      <a:lnTo>
                        <a:pt x="326" y="408"/>
                      </a:lnTo>
                      <a:lnTo>
                        <a:pt x="320" y="400"/>
                      </a:lnTo>
                      <a:lnTo>
                        <a:pt x="318" y="393"/>
                      </a:lnTo>
                      <a:lnTo>
                        <a:pt x="320" y="377"/>
                      </a:lnTo>
                      <a:lnTo>
                        <a:pt x="318" y="372"/>
                      </a:lnTo>
                      <a:lnTo>
                        <a:pt x="320" y="364"/>
                      </a:lnTo>
                      <a:lnTo>
                        <a:pt x="318" y="355"/>
                      </a:lnTo>
                      <a:lnTo>
                        <a:pt x="312" y="347"/>
                      </a:lnTo>
                      <a:lnTo>
                        <a:pt x="307" y="334"/>
                      </a:lnTo>
                      <a:lnTo>
                        <a:pt x="309" y="321"/>
                      </a:lnTo>
                      <a:lnTo>
                        <a:pt x="312" y="314"/>
                      </a:lnTo>
                      <a:lnTo>
                        <a:pt x="312" y="300"/>
                      </a:lnTo>
                      <a:lnTo>
                        <a:pt x="316" y="293"/>
                      </a:lnTo>
                      <a:lnTo>
                        <a:pt x="322" y="289"/>
                      </a:lnTo>
                      <a:lnTo>
                        <a:pt x="320" y="282"/>
                      </a:lnTo>
                      <a:lnTo>
                        <a:pt x="314" y="278"/>
                      </a:lnTo>
                      <a:lnTo>
                        <a:pt x="316" y="268"/>
                      </a:lnTo>
                      <a:lnTo>
                        <a:pt x="312" y="261"/>
                      </a:lnTo>
                      <a:lnTo>
                        <a:pt x="311" y="257"/>
                      </a:lnTo>
                      <a:lnTo>
                        <a:pt x="303" y="250"/>
                      </a:lnTo>
                      <a:lnTo>
                        <a:pt x="297" y="236"/>
                      </a:lnTo>
                      <a:lnTo>
                        <a:pt x="292" y="229"/>
                      </a:lnTo>
                      <a:lnTo>
                        <a:pt x="290" y="221"/>
                      </a:lnTo>
                      <a:lnTo>
                        <a:pt x="288" y="218"/>
                      </a:lnTo>
                      <a:lnTo>
                        <a:pt x="256" y="101"/>
                      </a:lnTo>
                      <a:lnTo>
                        <a:pt x="224" y="0"/>
                      </a:lnTo>
                      <a:lnTo>
                        <a:pt x="126" y="11"/>
                      </a:lnTo>
                      <a:lnTo>
                        <a:pt x="0" y="20"/>
                      </a:lnTo>
                      <a:lnTo>
                        <a:pt x="0" y="22"/>
                      </a:lnTo>
                      <a:lnTo>
                        <a:pt x="4" y="28"/>
                      </a:lnTo>
                      <a:lnTo>
                        <a:pt x="12" y="32"/>
                      </a:lnTo>
                      <a:lnTo>
                        <a:pt x="4" y="357"/>
                      </a:lnTo>
                      <a:lnTo>
                        <a:pt x="27" y="517"/>
                      </a:lnTo>
                      <a:lnTo>
                        <a:pt x="27" y="520"/>
                      </a:lnTo>
                      <a:lnTo>
                        <a:pt x="34" y="518"/>
                      </a:lnTo>
                      <a:lnTo>
                        <a:pt x="47" y="520"/>
                      </a:lnTo>
                      <a:lnTo>
                        <a:pt x="53" y="520"/>
                      </a:lnTo>
                      <a:lnTo>
                        <a:pt x="55" y="496"/>
                      </a:lnTo>
                      <a:lnTo>
                        <a:pt x="57" y="488"/>
                      </a:lnTo>
                      <a:lnTo>
                        <a:pt x="59" y="483"/>
                      </a:lnTo>
                      <a:lnTo>
                        <a:pt x="59" y="481"/>
                      </a:lnTo>
                      <a:lnTo>
                        <a:pt x="62" y="485"/>
                      </a:lnTo>
                      <a:lnTo>
                        <a:pt x="64" y="487"/>
                      </a:lnTo>
                      <a:lnTo>
                        <a:pt x="70" y="492"/>
                      </a:lnTo>
                      <a:lnTo>
                        <a:pt x="70" y="500"/>
                      </a:lnTo>
                      <a:lnTo>
                        <a:pt x="68" y="505"/>
                      </a:lnTo>
                      <a:lnTo>
                        <a:pt x="72" y="513"/>
                      </a:lnTo>
                      <a:lnTo>
                        <a:pt x="79" y="517"/>
                      </a:lnTo>
                      <a:lnTo>
                        <a:pt x="81" y="515"/>
                      </a:lnTo>
                      <a:lnTo>
                        <a:pt x="85" y="522"/>
                      </a:lnTo>
                      <a:lnTo>
                        <a:pt x="83" y="530"/>
                      </a:lnTo>
                      <a:lnTo>
                        <a:pt x="76" y="532"/>
                      </a:lnTo>
                      <a:lnTo>
                        <a:pt x="70" y="532"/>
                      </a:lnTo>
                      <a:lnTo>
                        <a:pt x="64" y="534"/>
                      </a:lnTo>
                      <a:lnTo>
                        <a:pt x="93" y="530"/>
                      </a:lnTo>
                      <a:lnTo>
                        <a:pt x="100" y="528"/>
                      </a:lnTo>
                      <a:lnTo>
                        <a:pt x="102" y="520"/>
                      </a:lnTo>
                      <a:lnTo>
                        <a:pt x="100" y="518"/>
                      </a:lnTo>
                      <a:lnTo>
                        <a:pt x="108" y="520"/>
                      </a:lnTo>
                      <a:lnTo>
                        <a:pt x="115" y="513"/>
                      </a:lnTo>
                      <a:lnTo>
                        <a:pt x="117" y="502"/>
                      </a:lnTo>
                      <a:lnTo>
                        <a:pt x="115" y="498"/>
                      </a:lnTo>
                      <a:lnTo>
                        <a:pt x="113" y="49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7" name="Freeform 97"/>
                <p:cNvSpPr>
                  <a:spLocks/>
                </p:cNvSpPr>
                <p:nvPr/>
              </p:nvSpPr>
              <p:spPr bwMode="auto">
                <a:xfrm>
                  <a:off x="3912692" y="3321572"/>
                  <a:ext cx="8646" cy="2616"/>
                </a:xfrm>
                <a:custGeom>
                  <a:avLst/>
                  <a:gdLst>
                    <a:gd name="T0" fmla="*/ 9 w 9"/>
                    <a:gd name="T1" fmla="*/ 0 h 3"/>
                    <a:gd name="T2" fmla="*/ 0 w 9"/>
                    <a:gd name="T3" fmla="*/ 3 h 3"/>
                    <a:gd name="T4" fmla="*/ 5 w 9"/>
                    <a:gd name="T5" fmla="*/ 2 h 3"/>
                    <a:gd name="T6" fmla="*/ 9 w 9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" h="3">
                      <a:moveTo>
                        <a:pt x="9" y="0"/>
                      </a:moveTo>
                      <a:lnTo>
                        <a:pt x="0" y="3"/>
                      </a:lnTo>
                      <a:lnTo>
                        <a:pt x="5" y="2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8" name="Freeform 98"/>
                <p:cNvSpPr>
                  <a:spLocks/>
                </p:cNvSpPr>
                <p:nvPr/>
              </p:nvSpPr>
              <p:spPr bwMode="auto">
                <a:xfrm>
                  <a:off x="3912692" y="3321572"/>
                  <a:ext cx="8646" cy="2616"/>
                </a:xfrm>
                <a:custGeom>
                  <a:avLst/>
                  <a:gdLst>
                    <a:gd name="T0" fmla="*/ 9 w 9"/>
                    <a:gd name="T1" fmla="*/ 0 h 3"/>
                    <a:gd name="T2" fmla="*/ 0 w 9"/>
                    <a:gd name="T3" fmla="*/ 3 h 3"/>
                    <a:gd name="T4" fmla="*/ 5 w 9"/>
                    <a:gd name="T5" fmla="*/ 2 h 3"/>
                    <a:gd name="T6" fmla="*/ 9 w 9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" h="3">
                      <a:moveTo>
                        <a:pt x="9" y="0"/>
                      </a:moveTo>
                      <a:lnTo>
                        <a:pt x="0" y="3"/>
                      </a:lnTo>
                      <a:lnTo>
                        <a:pt x="5" y="2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9" name="Freeform 116"/>
                <p:cNvSpPr>
                  <a:spLocks/>
                </p:cNvSpPr>
                <p:nvPr/>
              </p:nvSpPr>
              <p:spPr bwMode="auto">
                <a:xfrm>
                  <a:off x="3997233" y="3295411"/>
                  <a:ext cx="63406" cy="13081"/>
                </a:xfrm>
                <a:custGeom>
                  <a:avLst/>
                  <a:gdLst>
                    <a:gd name="T0" fmla="*/ 28 w 66"/>
                    <a:gd name="T1" fmla="*/ 7 h 15"/>
                    <a:gd name="T2" fmla="*/ 23 w 66"/>
                    <a:gd name="T3" fmla="*/ 7 h 15"/>
                    <a:gd name="T4" fmla="*/ 15 w 66"/>
                    <a:gd name="T5" fmla="*/ 11 h 15"/>
                    <a:gd name="T6" fmla="*/ 0 w 66"/>
                    <a:gd name="T7" fmla="*/ 15 h 15"/>
                    <a:gd name="T8" fmla="*/ 8 w 66"/>
                    <a:gd name="T9" fmla="*/ 15 h 15"/>
                    <a:gd name="T10" fmla="*/ 51 w 66"/>
                    <a:gd name="T11" fmla="*/ 1 h 15"/>
                    <a:gd name="T12" fmla="*/ 66 w 66"/>
                    <a:gd name="T13" fmla="*/ 0 h 15"/>
                    <a:gd name="T14" fmla="*/ 60 w 66"/>
                    <a:gd name="T15" fmla="*/ 0 h 15"/>
                    <a:gd name="T16" fmla="*/ 45 w 66"/>
                    <a:gd name="T17" fmla="*/ 1 h 15"/>
                    <a:gd name="T18" fmla="*/ 28 w 66"/>
                    <a:gd name="T19" fmla="*/ 7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6" h="15">
                      <a:moveTo>
                        <a:pt x="28" y="7"/>
                      </a:moveTo>
                      <a:lnTo>
                        <a:pt x="23" y="7"/>
                      </a:lnTo>
                      <a:lnTo>
                        <a:pt x="15" y="11"/>
                      </a:lnTo>
                      <a:lnTo>
                        <a:pt x="0" y="15"/>
                      </a:lnTo>
                      <a:lnTo>
                        <a:pt x="8" y="15"/>
                      </a:lnTo>
                      <a:lnTo>
                        <a:pt x="51" y="1"/>
                      </a:lnTo>
                      <a:lnTo>
                        <a:pt x="66" y="0"/>
                      </a:lnTo>
                      <a:lnTo>
                        <a:pt x="60" y="0"/>
                      </a:lnTo>
                      <a:lnTo>
                        <a:pt x="45" y="1"/>
                      </a:lnTo>
                      <a:lnTo>
                        <a:pt x="28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0" name="Freeform 117"/>
                <p:cNvSpPr>
                  <a:spLocks/>
                </p:cNvSpPr>
                <p:nvPr/>
              </p:nvSpPr>
              <p:spPr bwMode="auto">
                <a:xfrm>
                  <a:off x="3997233" y="3295411"/>
                  <a:ext cx="63406" cy="13081"/>
                </a:xfrm>
                <a:custGeom>
                  <a:avLst/>
                  <a:gdLst>
                    <a:gd name="T0" fmla="*/ 28 w 66"/>
                    <a:gd name="T1" fmla="*/ 7 h 15"/>
                    <a:gd name="T2" fmla="*/ 23 w 66"/>
                    <a:gd name="T3" fmla="*/ 7 h 15"/>
                    <a:gd name="T4" fmla="*/ 15 w 66"/>
                    <a:gd name="T5" fmla="*/ 11 h 15"/>
                    <a:gd name="T6" fmla="*/ 0 w 66"/>
                    <a:gd name="T7" fmla="*/ 15 h 15"/>
                    <a:gd name="T8" fmla="*/ 8 w 66"/>
                    <a:gd name="T9" fmla="*/ 15 h 15"/>
                    <a:gd name="T10" fmla="*/ 51 w 66"/>
                    <a:gd name="T11" fmla="*/ 1 h 15"/>
                    <a:gd name="T12" fmla="*/ 66 w 66"/>
                    <a:gd name="T13" fmla="*/ 0 h 15"/>
                    <a:gd name="T14" fmla="*/ 60 w 66"/>
                    <a:gd name="T15" fmla="*/ 0 h 15"/>
                    <a:gd name="T16" fmla="*/ 45 w 66"/>
                    <a:gd name="T17" fmla="*/ 1 h 15"/>
                    <a:gd name="T18" fmla="*/ 28 w 66"/>
                    <a:gd name="T19" fmla="*/ 7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6" h="15">
                      <a:moveTo>
                        <a:pt x="28" y="7"/>
                      </a:moveTo>
                      <a:lnTo>
                        <a:pt x="23" y="7"/>
                      </a:lnTo>
                      <a:lnTo>
                        <a:pt x="15" y="11"/>
                      </a:lnTo>
                      <a:lnTo>
                        <a:pt x="0" y="15"/>
                      </a:lnTo>
                      <a:lnTo>
                        <a:pt x="8" y="15"/>
                      </a:lnTo>
                      <a:lnTo>
                        <a:pt x="51" y="1"/>
                      </a:lnTo>
                      <a:lnTo>
                        <a:pt x="66" y="0"/>
                      </a:lnTo>
                      <a:lnTo>
                        <a:pt x="60" y="0"/>
                      </a:lnTo>
                      <a:lnTo>
                        <a:pt x="45" y="1"/>
                      </a:lnTo>
                      <a:lnTo>
                        <a:pt x="28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sp>
            <p:nvSpPr>
              <p:cNvPr id="59" name="Freeform 118"/>
              <p:cNvSpPr>
                <a:spLocks/>
              </p:cNvSpPr>
              <p:nvPr/>
            </p:nvSpPr>
            <p:spPr bwMode="auto">
              <a:xfrm>
                <a:off x="4067363" y="2150421"/>
                <a:ext cx="343927" cy="355793"/>
              </a:xfrm>
              <a:custGeom>
                <a:avLst/>
                <a:gdLst>
                  <a:gd name="T0" fmla="*/ 14 w 358"/>
                  <a:gd name="T1" fmla="*/ 181 h 408"/>
                  <a:gd name="T2" fmla="*/ 44 w 358"/>
                  <a:gd name="T3" fmla="*/ 356 h 408"/>
                  <a:gd name="T4" fmla="*/ 61 w 358"/>
                  <a:gd name="T5" fmla="*/ 358 h 408"/>
                  <a:gd name="T6" fmla="*/ 81 w 358"/>
                  <a:gd name="T7" fmla="*/ 373 h 408"/>
                  <a:gd name="T8" fmla="*/ 100 w 358"/>
                  <a:gd name="T9" fmla="*/ 388 h 408"/>
                  <a:gd name="T10" fmla="*/ 117 w 358"/>
                  <a:gd name="T11" fmla="*/ 388 h 408"/>
                  <a:gd name="T12" fmla="*/ 138 w 358"/>
                  <a:gd name="T13" fmla="*/ 397 h 408"/>
                  <a:gd name="T14" fmla="*/ 149 w 358"/>
                  <a:gd name="T15" fmla="*/ 390 h 408"/>
                  <a:gd name="T16" fmla="*/ 166 w 358"/>
                  <a:gd name="T17" fmla="*/ 397 h 408"/>
                  <a:gd name="T18" fmla="*/ 179 w 358"/>
                  <a:gd name="T19" fmla="*/ 393 h 408"/>
                  <a:gd name="T20" fmla="*/ 190 w 358"/>
                  <a:gd name="T21" fmla="*/ 380 h 408"/>
                  <a:gd name="T22" fmla="*/ 203 w 358"/>
                  <a:gd name="T23" fmla="*/ 390 h 408"/>
                  <a:gd name="T24" fmla="*/ 217 w 358"/>
                  <a:gd name="T25" fmla="*/ 395 h 408"/>
                  <a:gd name="T26" fmla="*/ 228 w 358"/>
                  <a:gd name="T27" fmla="*/ 408 h 408"/>
                  <a:gd name="T28" fmla="*/ 235 w 358"/>
                  <a:gd name="T29" fmla="*/ 408 h 408"/>
                  <a:gd name="T30" fmla="*/ 250 w 358"/>
                  <a:gd name="T31" fmla="*/ 397 h 408"/>
                  <a:gd name="T32" fmla="*/ 258 w 358"/>
                  <a:gd name="T33" fmla="*/ 384 h 408"/>
                  <a:gd name="T34" fmla="*/ 254 w 358"/>
                  <a:gd name="T35" fmla="*/ 367 h 408"/>
                  <a:gd name="T36" fmla="*/ 258 w 358"/>
                  <a:gd name="T37" fmla="*/ 358 h 408"/>
                  <a:gd name="T38" fmla="*/ 260 w 358"/>
                  <a:gd name="T39" fmla="*/ 344 h 408"/>
                  <a:gd name="T40" fmla="*/ 271 w 358"/>
                  <a:gd name="T41" fmla="*/ 339 h 408"/>
                  <a:gd name="T42" fmla="*/ 282 w 358"/>
                  <a:gd name="T43" fmla="*/ 343 h 408"/>
                  <a:gd name="T44" fmla="*/ 281 w 358"/>
                  <a:gd name="T45" fmla="*/ 329 h 408"/>
                  <a:gd name="T46" fmla="*/ 284 w 358"/>
                  <a:gd name="T47" fmla="*/ 314 h 408"/>
                  <a:gd name="T48" fmla="*/ 297 w 358"/>
                  <a:gd name="T49" fmla="*/ 303 h 408"/>
                  <a:gd name="T50" fmla="*/ 303 w 358"/>
                  <a:gd name="T51" fmla="*/ 288 h 408"/>
                  <a:gd name="T52" fmla="*/ 329 w 358"/>
                  <a:gd name="T53" fmla="*/ 280 h 408"/>
                  <a:gd name="T54" fmla="*/ 346 w 358"/>
                  <a:gd name="T55" fmla="*/ 258 h 408"/>
                  <a:gd name="T56" fmla="*/ 348 w 358"/>
                  <a:gd name="T57" fmla="*/ 237 h 408"/>
                  <a:gd name="T58" fmla="*/ 348 w 358"/>
                  <a:gd name="T59" fmla="*/ 224 h 408"/>
                  <a:gd name="T60" fmla="*/ 352 w 358"/>
                  <a:gd name="T61" fmla="*/ 215 h 408"/>
                  <a:gd name="T62" fmla="*/ 354 w 358"/>
                  <a:gd name="T63" fmla="*/ 186 h 408"/>
                  <a:gd name="T64" fmla="*/ 352 w 358"/>
                  <a:gd name="T65" fmla="*/ 160 h 408"/>
                  <a:gd name="T66" fmla="*/ 348 w 358"/>
                  <a:gd name="T67" fmla="*/ 147 h 408"/>
                  <a:gd name="T68" fmla="*/ 358 w 358"/>
                  <a:gd name="T69" fmla="*/ 143 h 408"/>
                  <a:gd name="T70" fmla="*/ 333 w 358"/>
                  <a:gd name="T71" fmla="*/ 0 h 408"/>
                  <a:gd name="T72" fmla="*/ 279 w 358"/>
                  <a:gd name="T73" fmla="*/ 34 h 408"/>
                  <a:gd name="T74" fmla="*/ 265 w 358"/>
                  <a:gd name="T75" fmla="*/ 45 h 408"/>
                  <a:gd name="T76" fmla="*/ 245 w 358"/>
                  <a:gd name="T77" fmla="*/ 68 h 408"/>
                  <a:gd name="T78" fmla="*/ 224 w 358"/>
                  <a:gd name="T79" fmla="*/ 70 h 408"/>
                  <a:gd name="T80" fmla="*/ 203 w 358"/>
                  <a:gd name="T81" fmla="*/ 81 h 408"/>
                  <a:gd name="T82" fmla="*/ 190 w 358"/>
                  <a:gd name="T83" fmla="*/ 89 h 408"/>
                  <a:gd name="T84" fmla="*/ 175 w 358"/>
                  <a:gd name="T85" fmla="*/ 83 h 408"/>
                  <a:gd name="T86" fmla="*/ 155 w 358"/>
                  <a:gd name="T87" fmla="*/ 89 h 408"/>
                  <a:gd name="T88" fmla="*/ 155 w 358"/>
                  <a:gd name="T89" fmla="*/ 81 h 408"/>
                  <a:gd name="T90" fmla="*/ 158 w 358"/>
                  <a:gd name="T91" fmla="*/ 72 h 408"/>
                  <a:gd name="T92" fmla="*/ 145 w 358"/>
                  <a:gd name="T93" fmla="*/ 77 h 408"/>
                  <a:gd name="T94" fmla="*/ 128 w 358"/>
                  <a:gd name="T95" fmla="*/ 70 h 408"/>
                  <a:gd name="T96" fmla="*/ 108 w 358"/>
                  <a:gd name="T97" fmla="*/ 66 h 408"/>
                  <a:gd name="T98" fmla="*/ 74 w 358"/>
                  <a:gd name="T99" fmla="*/ 7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8" h="408">
                    <a:moveTo>
                      <a:pt x="0" y="81"/>
                    </a:moveTo>
                    <a:lnTo>
                      <a:pt x="14" y="181"/>
                    </a:lnTo>
                    <a:lnTo>
                      <a:pt x="34" y="361"/>
                    </a:lnTo>
                    <a:lnTo>
                      <a:pt x="44" y="356"/>
                    </a:lnTo>
                    <a:lnTo>
                      <a:pt x="49" y="361"/>
                    </a:lnTo>
                    <a:lnTo>
                      <a:pt x="61" y="358"/>
                    </a:lnTo>
                    <a:lnTo>
                      <a:pt x="78" y="365"/>
                    </a:lnTo>
                    <a:lnTo>
                      <a:pt x="81" y="373"/>
                    </a:lnTo>
                    <a:lnTo>
                      <a:pt x="93" y="386"/>
                    </a:lnTo>
                    <a:lnTo>
                      <a:pt x="100" y="388"/>
                    </a:lnTo>
                    <a:lnTo>
                      <a:pt x="113" y="386"/>
                    </a:lnTo>
                    <a:lnTo>
                      <a:pt x="117" y="388"/>
                    </a:lnTo>
                    <a:lnTo>
                      <a:pt x="132" y="397"/>
                    </a:lnTo>
                    <a:lnTo>
                      <a:pt x="138" y="397"/>
                    </a:lnTo>
                    <a:lnTo>
                      <a:pt x="143" y="391"/>
                    </a:lnTo>
                    <a:lnTo>
                      <a:pt x="149" y="390"/>
                    </a:lnTo>
                    <a:lnTo>
                      <a:pt x="158" y="391"/>
                    </a:lnTo>
                    <a:lnTo>
                      <a:pt x="166" y="397"/>
                    </a:lnTo>
                    <a:lnTo>
                      <a:pt x="172" y="393"/>
                    </a:lnTo>
                    <a:lnTo>
                      <a:pt x="179" y="393"/>
                    </a:lnTo>
                    <a:lnTo>
                      <a:pt x="183" y="388"/>
                    </a:lnTo>
                    <a:lnTo>
                      <a:pt x="190" y="380"/>
                    </a:lnTo>
                    <a:lnTo>
                      <a:pt x="198" y="376"/>
                    </a:lnTo>
                    <a:lnTo>
                      <a:pt x="203" y="390"/>
                    </a:lnTo>
                    <a:lnTo>
                      <a:pt x="209" y="395"/>
                    </a:lnTo>
                    <a:lnTo>
                      <a:pt x="217" y="395"/>
                    </a:lnTo>
                    <a:lnTo>
                      <a:pt x="222" y="403"/>
                    </a:lnTo>
                    <a:lnTo>
                      <a:pt x="228" y="408"/>
                    </a:lnTo>
                    <a:lnTo>
                      <a:pt x="228" y="408"/>
                    </a:lnTo>
                    <a:lnTo>
                      <a:pt x="235" y="408"/>
                    </a:lnTo>
                    <a:lnTo>
                      <a:pt x="245" y="403"/>
                    </a:lnTo>
                    <a:lnTo>
                      <a:pt x="250" y="397"/>
                    </a:lnTo>
                    <a:lnTo>
                      <a:pt x="250" y="390"/>
                    </a:lnTo>
                    <a:lnTo>
                      <a:pt x="258" y="384"/>
                    </a:lnTo>
                    <a:lnTo>
                      <a:pt x="256" y="371"/>
                    </a:lnTo>
                    <a:lnTo>
                      <a:pt x="254" y="367"/>
                    </a:lnTo>
                    <a:lnTo>
                      <a:pt x="256" y="359"/>
                    </a:lnTo>
                    <a:lnTo>
                      <a:pt x="258" y="358"/>
                    </a:lnTo>
                    <a:lnTo>
                      <a:pt x="258" y="350"/>
                    </a:lnTo>
                    <a:lnTo>
                      <a:pt x="260" y="344"/>
                    </a:lnTo>
                    <a:lnTo>
                      <a:pt x="265" y="337"/>
                    </a:lnTo>
                    <a:lnTo>
                      <a:pt x="271" y="339"/>
                    </a:lnTo>
                    <a:lnTo>
                      <a:pt x="279" y="350"/>
                    </a:lnTo>
                    <a:lnTo>
                      <a:pt x="282" y="343"/>
                    </a:lnTo>
                    <a:lnTo>
                      <a:pt x="286" y="335"/>
                    </a:lnTo>
                    <a:lnTo>
                      <a:pt x="281" y="329"/>
                    </a:lnTo>
                    <a:lnTo>
                      <a:pt x="284" y="322"/>
                    </a:lnTo>
                    <a:lnTo>
                      <a:pt x="284" y="314"/>
                    </a:lnTo>
                    <a:lnTo>
                      <a:pt x="288" y="309"/>
                    </a:lnTo>
                    <a:lnTo>
                      <a:pt x="297" y="303"/>
                    </a:lnTo>
                    <a:lnTo>
                      <a:pt x="297" y="296"/>
                    </a:lnTo>
                    <a:lnTo>
                      <a:pt x="303" y="288"/>
                    </a:lnTo>
                    <a:lnTo>
                      <a:pt x="314" y="292"/>
                    </a:lnTo>
                    <a:lnTo>
                      <a:pt x="329" y="280"/>
                    </a:lnTo>
                    <a:lnTo>
                      <a:pt x="337" y="265"/>
                    </a:lnTo>
                    <a:lnTo>
                      <a:pt x="346" y="258"/>
                    </a:lnTo>
                    <a:lnTo>
                      <a:pt x="348" y="245"/>
                    </a:lnTo>
                    <a:lnTo>
                      <a:pt x="348" y="237"/>
                    </a:lnTo>
                    <a:lnTo>
                      <a:pt x="348" y="232"/>
                    </a:lnTo>
                    <a:lnTo>
                      <a:pt x="348" y="224"/>
                    </a:lnTo>
                    <a:lnTo>
                      <a:pt x="352" y="224"/>
                    </a:lnTo>
                    <a:lnTo>
                      <a:pt x="352" y="215"/>
                    </a:lnTo>
                    <a:lnTo>
                      <a:pt x="350" y="207"/>
                    </a:lnTo>
                    <a:lnTo>
                      <a:pt x="354" y="186"/>
                    </a:lnTo>
                    <a:lnTo>
                      <a:pt x="356" y="181"/>
                    </a:lnTo>
                    <a:lnTo>
                      <a:pt x="352" y="160"/>
                    </a:lnTo>
                    <a:lnTo>
                      <a:pt x="346" y="153"/>
                    </a:lnTo>
                    <a:lnTo>
                      <a:pt x="348" y="147"/>
                    </a:lnTo>
                    <a:lnTo>
                      <a:pt x="352" y="147"/>
                    </a:lnTo>
                    <a:lnTo>
                      <a:pt x="358" y="143"/>
                    </a:lnTo>
                    <a:lnTo>
                      <a:pt x="333" y="4"/>
                    </a:lnTo>
                    <a:lnTo>
                      <a:pt x="333" y="0"/>
                    </a:lnTo>
                    <a:lnTo>
                      <a:pt x="292" y="25"/>
                    </a:lnTo>
                    <a:lnTo>
                      <a:pt x="279" y="34"/>
                    </a:lnTo>
                    <a:lnTo>
                      <a:pt x="271" y="40"/>
                    </a:lnTo>
                    <a:lnTo>
                      <a:pt x="265" y="45"/>
                    </a:lnTo>
                    <a:lnTo>
                      <a:pt x="258" y="57"/>
                    </a:lnTo>
                    <a:lnTo>
                      <a:pt x="245" y="68"/>
                    </a:lnTo>
                    <a:lnTo>
                      <a:pt x="232" y="70"/>
                    </a:lnTo>
                    <a:lnTo>
                      <a:pt x="224" y="70"/>
                    </a:lnTo>
                    <a:lnTo>
                      <a:pt x="209" y="76"/>
                    </a:lnTo>
                    <a:lnTo>
                      <a:pt x="203" y="81"/>
                    </a:lnTo>
                    <a:lnTo>
                      <a:pt x="196" y="83"/>
                    </a:lnTo>
                    <a:lnTo>
                      <a:pt x="190" y="89"/>
                    </a:lnTo>
                    <a:lnTo>
                      <a:pt x="183" y="87"/>
                    </a:lnTo>
                    <a:lnTo>
                      <a:pt x="175" y="83"/>
                    </a:lnTo>
                    <a:lnTo>
                      <a:pt x="160" y="83"/>
                    </a:lnTo>
                    <a:lnTo>
                      <a:pt x="155" y="89"/>
                    </a:lnTo>
                    <a:lnTo>
                      <a:pt x="147" y="89"/>
                    </a:lnTo>
                    <a:lnTo>
                      <a:pt x="155" y="81"/>
                    </a:lnTo>
                    <a:lnTo>
                      <a:pt x="166" y="79"/>
                    </a:lnTo>
                    <a:lnTo>
                      <a:pt x="158" y="72"/>
                    </a:lnTo>
                    <a:lnTo>
                      <a:pt x="153" y="79"/>
                    </a:lnTo>
                    <a:lnTo>
                      <a:pt x="145" y="77"/>
                    </a:lnTo>
                    <a:lnTo>
                      <a:pt x="138" y="72"/>
                    </a:lnTo>
                    <a:lnTo>
                      <a:pt x="128" y="70"/>
                    </a:lnTo>
                    <a:lnTo>
                      <a:pt x="123" y="68"/>
                    </a:lnTo>
                    <a:lnTo>
                      <a:pt x="108" y="66"/>
                    </a:lnTo>
                    <a:lnTo>
                      <a:pt x="106" y="62"/>
                    </a:lnTo>
                    <a:lnTo>
                      <a:pt x="74" y="70"/>
                    </a:lnTo>
                    <a:lnTo>
                      <a:pt x="0" y="81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0" name="Freeform 119"/>
              <p:cNvSpPr>
                <a:spLocks/>
              </p:cNvSpPr>
              <p:nvPr/>
            </p:nvSpPr>
            <p:spPr bwMode="auto">
              <a:xfrm>
                <a:off x="4087538" y="2831485"/>
                <a:ext cx="447682" cy="419452"/>
              </a:xfrm>
              <a:custGeom>
                <a:avLst/>
                <a:gdLst>
                  <a:gd name="T0" fmla="*/ 436 w 466"/>
                  <a:gd name="T1" fmla="*/ 274 h 481"/>
                  <a:gd name="T2" fmla="*/ 431 w 466"/>
                  <a:gd name="T3" fmla="*/ 253 h 481"/>
                  <a:gd name="T4" fmla="*/ 412 w 466"/>
                  <a:gd name="T5" fmla="*/ 236 h 481"/>
                  <a:gd name="T6" fmla="*/ 404 w 466"/>
                  <a:gd name="T7" fmla="*/ 218 h 481"/>
                  <a:gd name="T8" fmla="*/ 391 w 466"/>
                  <a:gd name="T9" fmla="*/ 193 h 481"/>
                  <a:gd name="T10" fmla="*/ 363 w 466"/>
                  <a:gd name="T11" fmla="*/ 176 h 481"/>
                  <a:gd name="T12" fmla="*/ 355 w 466"/>
                  <a:gd name="T13" fmla="*/ 165 h 481"/>
                  <a:gd name="T14" fmla="*/ 346 w 466"/>
                  <a:gd name="T15" fmla="*/ 150 h 481"/>
                  <a:gd name="T16" fmla="*/ 323 w 466"/>
                  <a:gd name="T17" fmla="*/ 137 h 481"/>
                  <a:gd name="T18" fmla="*/ 307 w 466"/>
                  <a:gd name="T19" fmla="*/ 118 h 481"/>
                  <a:gd name="T20" fmla="*/ 261 w 466"/>
                  <a:gd name="T21" fmla="*/ 80 h 481"/>
                  <a:gd name="T22" fmla="*/ 250 w 466"/>
                  <a:gd name="T23" fmla="*/ 60 h 481"/>
                  <a:gd name="T24" fmla="*/ 218 w 466"/>
                  <a:gd name="T25" fmla="*/ 43 h 481"/>
                  <a:gd name="T26" fmla="*/ 201 w 466"/>
                  <a:gd name="T27" fmla="*/ 31 h 481"/>
                  <a:gd name="T28" fmla="*/ 218 w 466"/>
                  <a:gd name="T29" fmla="*/ 0 h 481"/>
                  <a:gd name="T30" fmla="*/ 0 w 466"/>
                  <a:gd name="T31" fmla="*/ 30 h 481"/>
                  <a:gd name="T32" fmla="*/ 66 w 466"/>
                  <a:gd name="T33" fmla="*/ 251 h 481"/>
                  <a:gd name="T34" fmla="*/ 79 w 466"/>
                  <a:gd name="T35" fmla="*/ 280 h 481"/>
                  <a:gd name="T36" fmla="*/ 92 w 466"/>
                  <a:gd name="T37" fmla="*/ 298 h 481"/>
                  <a:gd name="T38" fmla="*/ 98 w 466"/>
                  <a:gd name="T39" fmla="*/ 319 h 481"/>
                  <a:gd name="T40" fmla="*/ 88 w 466"/>
                  <a:gd name="T41" fmla="*/ 344 h 481"/>
                  <a:gd name="T42" fmla="*/ 88 w 466"/>
                  <a:gd name="T43" fmla="*/ 377 h 481"/>
                  <a:gd name="T44" fmla="*/ 94 w 466"/>
                  <a:gd name="T45" fmla="*/ 402 h 481"/>
                  <a:gd name="T46" fmla="*/ 96 w 466"/>
                  <a:gd name="T47" fmla="*/ 430 h 481"/>
                  <a:gd name="T48" fmla="*/ 107 w 466"/>
                  <a:gd name="T49" fmla="*/ 451 h 481"/>
                  <a:gd name="T50" fmla="*/ 124 w 466"/>
                  <a:gd name="T51" fmla="*/ 479 h 481"/>
                  <a:gd name="T52" fmla="*/ 372 w 466"/>
                  <a:gd name="T53" fmla="*/ 481 h 481"/>
                  <a:gd name="T54" fmla="*/ 385 w 466"/>
                  <a:gd name="T55" fmla="*/ 462 h 481"/>
                  <a:gd name="T56" fmla="*/ 380 w 466"/>
                  <a:gd name="T57" fmla="*/ 443 h 481"/>
                  <a:gd name="T58" fmla="*/ 391 w 466"/>
                  <a:gd name="T59" fmla="*/ 430 h 481"/>
                  <a:gd name="T60" fmla="*/ 423 w 466"/>
                  <a:gd name="T61" fmla="*/ 438 h 481"/>
                  <a:gd name="T62" fmla="*/ 431 w 466"/>
                  <a:gd name="T63" fmla="*/ 428 h 481"/>
                  <a:gd name="T64" fmla="*/ 431 w 466"/>
                  <a:gd name="T65" fmla="*/ 409 h 481"/>
                  <a:gd name="T66" fmla="*/ 423 w 466"/>
                  <a:gd name="T67" fmla="*/ 396 h 481"/>
                  <a:gd name="T68" fmla="*/ 423 w 466"/>
                  <a:gd name="T69" fmla="*/ 392 h 481"/>
                  <a:gd name="T70" fmla="*/ 438 w 466"/>
                  <a:gd name="T71" fmla="*/ 379 h 481"/>
                  <a:gd name="T72" fmla="*/ 427 w 466"/>
                  <a:gd name="T73" fmla="*/ 370 h 481"/>
                  <a:gd name="T74" fmla="*/ 429 w 466"/>
                  <a:gd name="T75" fmla="*/ 368 h 481"/>
                  <a:gd name="T76" fmla="*/ 440 w 466"/>
                  <a:gd name="T77" fmla="*/ 360 h 481"/>
                  <a:gd name="T78" fmla="*/ 434 w 466"/>
                  <a:gd name="T79" fmla="*/ 345 h 481"/>
                  <a:gd name="T80" fmla="*/ 444 w 466"/>
                  <a:gd name="T81" fmla="*/ 338 h 481"/>
                  <a:gd name="T82" fmla="*/ 440 w 466"/>
                  <a:gd name="T83" fmla="*/ 330 h 481"/>
                  <a:gd name="T84" fmla="*/ 451 w 466"/>
                  <a:gd name="T85" fmla="*/ 315 h 481"/>
                  <a:gd name="T86" fmla="*/ 451 w 466"/>
                  <a:gd name="T87" fmla="*/ 306 h 481"/>
                  <a:gd name="T88" fmla="*/ 464 w 466"/>
                  <a:gd name="T89" fmla="*/ 295 h 481"/>
                  <a:gd name="T90" fmla="*/ 459 w 466"/>
                  <a:gd name="T91" fmla="*/ 285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66" h="481">
                    <a:moveTo>
                      <a:pt x="455" y="283"/>
                    </a:moveTo>
                    <a:lnTo>
                      <a:pt x="442" y="282"/>
                    </a:lnTo>
                    <a:lnTo>
                      <a:pt x="436" y="274"/>
                    </a:lnTo>
                    <a:lnTo>
                      <a:pt x="436" y="268"/>
                    </a:lnTo>
                    <a:lnTo>
                      <a:pt x="436" y="261"/>
                    </a:lnTo>
                    <a:lnTo>
                      <a:pt x="431" y="253"/>
                    </a:lnTo>
                    <a:lnTo>
                      <a:pt x="427" y="248"/>
                    </a:lnTo>
                    <a:lnTo>
                      <a:pt x="423" y="240"/>
                    </a:lnTo>
                    <a:lnTo>
                      <a:pt x="412" y="236"/>
                    </a:lnTo>
                    <a:lnTo>
                      <a:pt x="406" y="231"/>
                    </a:lnTo>
                    <a:lnTo>
                      <a:pt x="404" y="223"/>
                    </a:lnTo>
                    <a:lnTo>
                      <a:pt x="404" y="218"/>
                    </a:lnTo>
                    <a:lnTo>
                      <a:pt x="401" y="210"/>
                    </a:lnTo>
                    <a:lnTo>
                      <a:pt x="393" y="199"/>
                    </a:lnTo>
                    <a:lnTo>
                      <a:pt x="391" y="193"/>
                    </a:lnTo>
                    <a:lnTo>
                      <a:pt x="378" y="184"/>
                    </a:lnTo>
                    <a:lnTo>
                      <a:pt x="370" y="182"/>
                    </a:lnTo>
                    <a:lnTo>
                      <a:pt x="363" y="176"/>
                    </a:lnTo>
                    <a:lnTo>
                      <a:pt x="363" y="174"/>
                    </a:lnTo>
                    <a:lnTo>
                      <a:pt x="357" y="171"/>
                    </a:lnTo>
                    <a:lnTo>
                      <a:pt x="355" y="165"/>
                    </a:lnTo>
                    <a:lnTo>
                      <a:pt x="348" y="161"/>
                    </a:lnTo>
                    <a:lnTo>
                      <a:pt x="346" y="154"/>
                    </a:lnTo>
                    <a:lnTo>
                      <a:pt x="346" y="150"/>
                    </a:lnTo>
                    <a:lnTo>
                      <a:pt x="340" y="146"/>
                    </a:lnTo>
                    <a:lnTo>
                      <a:pt x="331" y="139"/>
                    </a:lnTo>
                    <a:lnTo>
                      <a:pt x="323" y="137"/>
                    </a:lnTo>
                    <a:lnTo>
                      <a:pt x="318" y="133"/>
                    </a:lnTo>
                    <a:lnTo>
                      <a:pt x="314" y="125"/>
                    </a:lnTo>
                    <a:lnTo>
                      <a:pt x="307" y="118"/>
                    </a:lnTo>
                    <a:lnTo>
                      <a:pt x="293" y="110"/>
                    </a:lnTo>
                    <a:lnTo>
                      <a:pt x="280" y="101"/>
                    </a:lnTo>
                    <a:lnTo>
                      <a:pt x="261" y="80"/>
                    </a:lnTo>
                    <a:lnTo>
                      <a:pt x="260" y="73"/>
                    </a:lnTo>
                    <a:lnTo>
                      <a:pt x="252" y="65"/>
                    </a:lnTo>
                    <a:lnTo>
                      <a:pt x="250" y="60"/>
                    </a:lnTo>
                    <a:lnTo>
                      <a:pt x="243" y="52"/>
                    </a:lnTo>
                    <a:lnTo>
                      <a:pt x="231" y="54"/>
                    </a:lnTo>
                    <a:lnTo>
                      <a:pt x="218" y="43"/>
                    </a:lnTo>
                    <a:lnTo>
                      <a:pt x="213" y="43"/>
                    </a:lnTo>
                    <a:lnTo>
                      <a:pt x="205" y="39"/>
                    </a:lnTo>
                    <a:lnTo>
                      <a:pt x="201" y="31"/>
                    </a:lnTo>
                    <a:lnTo>
                      <a:pt x="203" y="24"/>
                    </a:lnTo>
                    <a:lnTo>
                      <a:pt x="216" y="5"/>
                    </a:lnTo>
                    <a:lnTo>
                      <a:pt x="218" y="0"/>
                    </a:lnTo>
                    <a:lnTo>
                      <a:pt x="113" y="16"/>
                    </a:lnTo>
                    <a:lnTo>
                      <a:pt x="77" y="18"/>
                    </a:lnTo>
                    <a:lnTo>
                      <a:pt x="0" y="30"/>
                    </a:lnTo>
                    <a:lnTo>
                      <a:pt x="32" y="131"/>
                    </a:lnTo>
                    <a:lnTo>
                      <a:pt x="64" y="248"/>
                    </a:lnTo>
                    <a:lnTo>
                      <a:pt x="66" y="251"/>
                    </a:lnTo>
                    <a:lnTo>
                      <a:pt x="68" y="259"/>
                    </a:lnTo>
                    <a:lnTo>
                      <a:pt x="73" y="266"/>
                    </a:lnTo>
                    <a:lnTo>
                      <a:pt x="79" y="280"/>
                    </a:lnTo>
                    <a:lnTo>
                      <a:pt x="87" y="287"/>
                    </a:lnTo>
                    <a:lnTo>
                      <a:pt x="88" y="291"/>
                    </a:lnTo>
                    <a:lnTo>
                      <a:pt x="92" y="298"/>
                    </a:lnTo>
                    <a:lnTo>
                      <a:pt x="90" y="308"/>
                    </a:lnTo>
                    <a:lnTo>
                      <a:pt x="96" y="312"/>
                    </a:lnTo>
                    <a:lnTo>
                      <a:pt x="98" y="319"/>
                    </a:lnTo>
                    <a:lnTo>
                      <a:pt x="92" y="323"/>
                    </a:lnTo>
                    <a:lnTo>
                      <a:pt x="88" y="330"/>
                    </a:lnTo>
                    <a:lnTo>
                      <a:pt x="88" y="344"/>
                    </a:lnTo>
                    <a:lnTo>
                      <a:pt x="85" y="351"/>
                    </a:lnTo>
                    <a:lnTo>
                      <a:pt x="83" y="364"/>
                    </a:lnTo>
                    <a:lnTo>
                      <a:pt x="88" y="377"/>
                    </a:lnTo>
                    <a:lnTo>
                      <a:pt x="94" y="385"/>
                    </a:lnTo>
                    <a:lnTo>
                      <a:pt x="96" y="394"/>
                    </a:lnTo>
                    <a:lnTo>
                      <a:pt x="94" y="402"/>
                    </a:lnTo>
                    <a:lnTo>
                      <a:pt x="96" y="407"/>
                    </a:lnTo>
                    <a:lnTo>
                      <a:pt x="94" y="423"/>
                    </a:lnTo>
                    <a:lnTo>
                      <a:pt x="96" y="430"/>
                    </a:lnTo>
                    <a:lnTo>
                      <a:pt x="102" y="438"/>
                    </a:lnTo>
                    <a:lnTo>
                      <a:pt x="107" y="447"/>
                    </a:lnTo>
                    <a:lnTo>
                      <a:pt x="107" y="451"/>
                    </a:lnTo>
                    <a:lnTo>
                      <a:pt x="117" y="466"/>
                    </a:lnTo>
                    <a:lnTo>
                      <a:pt x="119" y="473"/>
                    </a:lnTo>
                    <a:lnTo>
                      <a:pt x="124" y="479"/>
                    </a:lnTo>
                    <a:lnTo>
                      <a:pt x="359" y="462"/>
                    </a:lnTo>
                    <a:lnTo>
                      <a:pt x="367" y="468"/>
                    </a:lnTo>
                    <a:lnTo>
                      <a:pt x="372" y="481"/>
                    </a:lnTo>
                    <a:lnTo>
                      <a:pt x="380" y="481"/>
                    </a:lnTo>
                    <a:lnTo>
                      <a:pt x="385" y="477"/>
                    </a:lnTo>
                    <a:lnTo>
                      <a:pt x="385" y="462"/>
                    </a:lnTo>
                    <a:lnTo>
                      <a:pt x="385" y="456"/>
                    </a:lnTo>
                    <a:lnTo>
                      <a:pt x="382" y="449"/>
                    </a:lnTo>
                    <a:lnTo>
                      <a:pt x="380" y="443"/>
                    </a:lnTo>
                    <a:lnTo>
                      <a:pt x="382" y="436"/>
                    </a:lnTo>
                    <a:lnTo>
                      <a:pt x="385" y="436"/>
                    </a:lnTo>
                    <a:lnTo>
                      <a:pt x="391" y="430"/>
                    </a:lnTo>
                    <a:lnTo>
                      <a:pt x="399" y="432"/>
                    </a:lnTo>
                    <a:lnTo>
                      <a:pt x="416" y="436"/>
                    </a:lnTo>
                    <a:lnTo>
                      <a:pt x="423" y="438"/>
                    </a:lnTo>
                    <a:lnTo>
                      <a:pt x="427" y="436"/>
                    </a:lnTo>
                    <a:lnTo>
                      <a:pt x="429" y="436"/>
                    </a:lnTo>
                    <a:lnTo>
                      <a:pt x="431" y="428"/>
                    </a:lnTo>
                    <a:lnTo>
                      <a:pt x="425" y="423"/>
                    </a:lnTo>
                    <a:lnTo>
                      <a:pt x="427" y="415"/>
                    </a:lnTo>
                    <a:lnTo>
                      <a:pt x="431" y="409"/>
                    </a:lnTo>
                    <a:lnTo>
                      <a:pt x="425" y="409"/>
                    </a:lnTo>
                    <a:lnTo>
                      <a:pt x="429" y="402"/>
                    </a:lnTo>
                    <a:lnTo>
                      <a:pt x="423" y="396"/>
                    </a:lnTo>
                    <a:lnTo>
                      <a:pt x="429" y="400"/>
                    </a:lnTo>
                    <a:lnTo>
                      <a:pt x="432" y="392"/>
                    </a:lnTo>
                    <a:lnTo>
                      <a:pt x="423" y="392"/>
                    </a:lnTo>
                    <a:lnTo>
                      <a:pt x="427" y="385"/>
                    </a:lnTo>
                    <a:lnTo>
                      <a:pt x="432" y="389"/>
                    </a:lnTo>
                    <a:lnTo>
                      <a:pt x="438" y="379"/>
                    </a:lnTo>
                    <a:lnTo>
                      <a:pt x="440" y="372"/>
                    </a:lnTo>
                    <a:lnTo>
                      <a:pt x="432" y="370"/>
                    </a:lnTo>
                    <a:lnTo>
                      <a:pt x="427" y="370"/>
                    </a:lnTo>
                    <a:lnTo>
                      <a:pt x="419" y="366"/>
                    </a:lnTo>
                    <a:lnTo>
                      <a:pt x="423" y="366"/>
                    </a:lnTo>
                    <a:lnTo>
                      <a:pt x="429" y="368"/>
                    </a:lnTo>
                    <a:lnTo>
                      <a:pt x="436" y="368"/>
                    </a:lnTo>
                    <a:lnTo>
                      <a:pt x="436" y="360"/>
                    </a:lnTo>
                    <a:lnTo>
                      <a:pt x="440" y="360"/>
                    </a:lnTo>
                    <a:lnTo>
                      <a:pt x="444" y="347"/>
                    </a:lnTo>
                    <a:lnTo>
                      <a:pt x="438" y="349"/>
                    </a:lnTo>
                    <a:lnTo>
                      <a:pt x="434" y="345"/>
                    </a:lnTo>
                    <a:lnTo>
                      <a:pt x="440" y="340"/>
                    </a:lnTo>
                    <a:lnTo>
                      <a:pt x="438" y="334"/>
                    </a:lnTo>
                    <a:lnTo>
                      <a:pt x="444" y="338"/>
                    </a:lnTo>
                    <a:lnTo>
                      <a:pt x="448" y="330"/>
                    </a:lnTo>
                    <a:lnTo>
                      <a:pt x="448" y="329"/>
                    </a:lnTo>
                    <a:lnTo>
                      <a:pt x="440" y="330"/>
                    </a:lnTo>
                    <a:lnTo>
                      <a:pt x="438" y="323"/>
                    </a:lnTo>
                    <a:lnTo>
                      <a:pt x="446" y="323"/>
                    </a:lnTo>
                    <a:lnTo>
                      <a:pt x="451" y="315"/>
                    </a:lnTo>
                    <a:lnTo>
                      <a:pt x="444" y="310"/>
                    </a:lnTo>
                    <a:lnTo>
                      <a:pt x="444" y="302"/>
                    </a:lnTo>
                    <a:lnTo>
                      <a:pt x="451" y="306"/>
                    </a:lnTo>
                    <a:lnTo>
                      <a:pt x="459" y="306"/>
                    </a:lnTo>
                    <a:lnTo>
                      <a:pt x="457" y="298"/>
                    </a:lnTo>
                    <a:lnTo>
                      <a:pt x="464" y="295"/>
                    </a:lnTo>
                    <a:lnTo>
                      <a:pt x="466" y="287"/>
                    </a:lnTo>
                    <a:lnTo>
                      <a:pt x="463" y="287"/>
                    </a:lnTo>
                    <a:lnTo>
                      <a:pt x="459" y="285"/>
                    </a:lnTo>
                    <a:lnTo>
                      <a:pt x="455" y="283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1" name="Freeform 123"/>
              <p:cNvSpPr>
                <a:spLocks/>
              </p:cNvSpPr>
              <p:nvPr/>
            </p:nvSpPr>
            <p:spPr bwMode="auto">
              <a:xfrm>
                <a:off x="4286401" y="2275123"/>
                <a:ext cx="365062" cy="333120"/>
              </a:xfrm>
              <a:custGeom>
                <a:avLst/>
                <a:gdLst>
                  <a:gd name="T0" fmla="*/ 124 w 380"/>
                  <a:gd name="T1" fmla="*/ 17 h 382"/>
                  <a:gd name="T2" fmla="*/ 122 w 380"/>
                  <a:gd name="T3" fmla="*/ 64 h 382"/>
                  <a:gd name="T4" fmla="*/ 120 w 380"/>
                  <a:gd name="T5" fmla="*/ 81 h 382"/>
                  <a:gd name="T6" fmla="*/ 120 w 380"/>
                  <a:gd name="T7" fmla="*/ 102 h 382"/>
                  <a:gd name="T8" fmla="*/ 101 w 380"/>
                  <a:gd name="T9" fmla="*/ 137 h 382"/>
                  <a:gd name="T10" fmla="*/ 69 w 380"/>
                  <a:gd name="T11" fmla="*/ 153 h 382"/>
                  <a:gd name="T12" fmla="*/ 56 w 380"/>
                  <a:gd name="T13" fmla="*/ 171 h 382"/>
                  <a:gd name="T14" fmla="*/ 58 w 380"/>
                  <a:gd name="T15" fmla="*/ 192 h 382"/>
                  <a:gd name="T16" fmla="*/ 43 w 380"/>
                  <a:gd name="T17" fmla="*/ 196 h 382"/>
                  <a:gd name="T18" fmla="*/ 30 w 380"/>
                  <a:gd name="T19" fmla="*/ 207 h 382"/>
                  <a:gd name="T20" fmla="*/ 26 w 380"/>
                  <a:gd name="T21" fmla="*/ 224 h 382"/>
                  <a:gd name="T22" fmla="*/ 22 w 380"/>
                  <a:gd name="T23" fmla="*/ 247 h 382"/>
                  <a:gd name="T24" fmla="*/ 7 w 380"/>
                  <a:gd name="T25" fmla="*/ 265 h 382"/>
                  <a:gd name="T26" fmla="*/ 0 w 380"/>
                  <a:gd name="T27" fmla="*/ 271 h 382"/>
                  <a:gd name="T28" fmla="*/ 0 w 380"/>
                  <a:gd name="T29" fmla="*/ 294 h 382"/>
                  <a:gd name="T30" fmla="*/ 24 w 380"/>
                  <a:gd name="T31" fmla="*/ 322 h 382"/>
                  <a:gd name="T32" fmla="*/ 66 w 380"/>
                  <a:gd name="T33" fmla="*/ 352 h 382"/>
                  <a:gd name="T34" fmla="*/ 79 w 380"/>
                  <a:gd name="T35" fmla="*/ 372 h 382"/>
                  <a:gd name="T36" fmla="*/ 116 w 380"/>
                  <a:gd name="T37" fmla="*/ 372 h 382"/>
                  <a:gd name="T38" fmla="*/ 137 w 380"/>
                  <a:gd name="T39" fmla="*/ 371 h 382"/>
                  <a:gd name="T40" fmla="*/ 162 w 380"/>
                  <a:gd name="T41" fmla="*/ 356 h 382"/>
                  <a:gd name="T42" fmla="*/ 184 w 380"/>
                  <a:gd name="T43" fmla="*/ 341 h 382"/>
                  <a:gd name="T44" fmla="*/ 207 w 380"/>
                  <a:gd name="T45" fmla="*/ 331 h 382"/>
                  <a:gd name="T46" fmla="*/ 205 w 380"/>
                  <a:gd name="T47" fmla="*/ 310 h 382"/>
                  <a:gd name="T48" fmla="*/ 222 w 380"/>
                  <a:gd name="T49" fmla="*/ 275 h 382"/>
                  <a:gd name="T50" fmla="*/ 229 w 380"/>
                  <a:gd name="T51" fmla="*/ 247 h 382"/>
                  <a:gd name="T52" fmla="*/ 237 w 380"/>
                  <a:gd name="T53" fmla="*/ 224 h 382"/>
                  <a:gd name="T54" fmla="*/ 252 w 380"/>
                  <a:gd name="T55" fmla="*/ 213 h 382"/>
                  <a:gd name="T56" fmla="*/ 272 w 380"/>
                  <a:gd name="T57" fmla="*/ 216 h 382"/>
                  <a:gd name="T58" fmla="*/ 282 w 380"/>
                  <a:gd name="T59" fmla="*/ 188 h 382"/>
                  <a:gd name="T60" fmla="*/ 293 w 380"/>
                  <a:gd name="T61" fmla="*/ 171 h 382"/>
                  <a:gd name="T62" fmla="*/ 312 w 380"/>
                  <a:gd name="T63" fmla="*/ 156 h 382"/>
                  <a:gd name="T64" fmla="*/ 327 w 380"/>
                  <a:gd name="T65" fmla="*/ 128 h 382"/>
                  <a:gd name="T66" fmla="*/ 327 w 380"/>
                  <a:gd name="T67" fmla="*/ 100 h 382"/>
                  <a:gd name="T68" fmla="*/ 376 w 380"/>
                  <a:gd name="T69" fmla="*/ 111 h 382"/>
                  <a:gd name="T70" fmla="*/ 372 w 380"/>
                  <a:gd name="T71" fmla="*/ 89 h 382"/>
                  <a:gd name="T72" fmla="*/ 366 w 380"/>
                  <a:gd name="T73" fmla="*/ 72 h 382"/>
                  <a:gd name="T74" fmla="*/ 346 w 380"/>
                  <a:gd name="T75" fmla="*/ 68 h 382"/>
                  <a:gd name="T76" fmla="*/ 329 w 380"/>
                  <a:gd name="T77" fmla="*/ 75 h 382"/>
                  <a:gd name="T78" fmla="*/ 314 w 380"/>
                  <a:gd name="T79" fmla="*/ 89 h 382"/>
                  <a:gd name="T80" fmla="*/ 289 w 380"/>
                  <a:gd name="T81" fmla="*/ 83 h 382"/>
                  <a:gd name="T82" fmla="*/ 278 w 380"/>
                  <a:gd name="T83" fmla="*/ 104 h 382"/>
                  <a:gd name="T84" fmla="*/ 263 w 380"/>
                  <a:gd name="T85" fmla="*/ 111 h 382"/>
                  <a:gd name="T86" fmla="*/ 246 w 380"/>
                  <a:gd name="T87" fmla="*/ 132 h 382"/>
                  <a:gd name="T88" fmla="*/ 147 w 380"/>
                  <a:gd name="T89" fmla="*/ 98 h 382"/>
                  <a:gd name="T90" fmla="*/ 120 w 380"/>
                  <a:gd name="T91" fmla="*/ 4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80" h="382">
                    <a:moveTo>
                      <a:pt x="120" y="4"/>
                    </a:moveTo>
                    <a:lnTo>
                      <a:pt x="118" y="10"/>
                    </a:lnTo>
                    <a:lnTo>
                      <a:pt x="124" y="17"/>
                    </a:lnTo>
                    <a:lnTo>
                      <a:pt x="128" y="38"/>
                    </a:lnTo>
                    <a:lnTo>
                      <a:pt x="126" y="43"/>
                    </a:lnTo>
                    <a:lnTo>
                      <a:pt x="122" y="64"/>
                    </a:lnTo>
                    <a:lnTo>
                      <a:pt x="124" y="72"/>
                    </a:lnTo>
                    <a:lnTo>
                      <a:pt x="124" y="81"/>
                    </a:lnTo>
                    <a:lnTo>
                      <a:pt x="120" y="81"/>
                    </a:lnTo>
                    <a:lnTo>
                      <a:pt x="120" y="89"/>
                    </a:lnTo>
                    <a:lnTo>
                      <a:pt x="120" y="94"/>
                    </a:lnTo>
                    <a:lnTo>
                      <a:pt x="120" y="102"/>
                    </a:lnTo>
                    <a:lnTo>
                      <a:pt x="118" y="115"/>
                    </a:lnTo>
                    <a:lnTo>
                      <a:pt x="109" y="122"/>
                    </a:lnTo>
                    <a:lnTo>
                      <a:pt x="101" y="137"/>
                    </a:lnTo>
                    <a:lnTo>
                      <a:pt x="86" y="149"/>
                    </a:lnTo>
                    <a:lnTo>
                      <a:pt x="75" y="145"/>
                    </a:lnTo>
                    <a:lnTo>
                      <a:pt x="69" y="153"/>
                    </a:lnTo>
                    <a:lnTo>
                      <a:pt x="69" y="160"/>
                    </a:lnTo>
                    <a:lnTo>
                      <a:pt x="60" y="166"/>
                    </a:lnTo>
                    <a:lnTo>
                      <a:pt x="56" y="171"/>
                    </a:lnTo>
                    <a:lnTo>
                      <a:pt x="56" y="179"/>
                    </a:lnTo>
                    <a:lnTo>
                      <a:pt x="53" y="186"/>
                    </a:lnTo>
                    <a:lnTo>
                      <a:pt x="58" y="192"/>
                    </a:lnTo>
                    <a:lnTo>
                      <a:pt x="54" y="200"/>
                    </a:lnTo>
                    <a:lnTo>
                      <a:pt x="51" y="207"/>
                    </a:lnTo>
                    <a:lnTo>
                      <a:pt x="43" y="196"/>
                    </a:lnTo>
                    <a:lnTo>
                      <a:pt x="37" y="194"/>
                    </a:lnTo>
                    <a:lnTo>
                      <a:pt x="32" y="201"/>
                    </a:lnTo>
                    <a:lnTo>
                      <a:pt x="30" y="207"/>
                    </a:lnTo>
                    <a:lnTo>
                      <a:pt x="30" y="215"/>
                    </a:lnTo>
                    <a:lnTo>
                      <a:pt x="28" y="216"/>
                    </a:lnTo>
                    <a:lnTo>
                      <a:pt x="26" y="224"/>
                    </a:lnTo>
                    <a:lnTo>
                      <a:pt x="28" y="228"/>
                    </a:lnTo>
                    <a:lnTo>
                      <a:pt x="30" y="241"/>
                    </a:lnTo>
                    <a:lnTo>
                      <a:pt x="22" y="247"/>
                    </a:lnTo>
                    <a:lnTo>
                      <a:pt x="22" y="254"/>
                    </a:lnTo>
                    <a:lnTo>
                      <a:pt x="17" y="260"/>
                    </a:lnTo>
                    <a:lnTo>
                      <a:pt x="7" y="265"/>
                    </a:lnTo>
                    <a:lnTo>
                      <a:pt x="0" y="265"/>
                    </a:lnTo>
                    <a:lnTo>
                      <a:pt x="0" y="265"/>
                    </a:lnTo>
                    <a:lnTo>
                      <a:pt x="0" y="271"/>
                    </a:lnTo>
                    <a:lnTo>
                      <a:pt x="4" y="273"/>
                    </a:lnTo>
                    <a:lnTo>
                      <a:pt x="4" y="280"/>
                    </a:lnTo>
                    <a:lnTo>
                      <a:pt x="0" y="294"/>
                    </a:lnTo>
                    <a:lnTo>
                      <a:pt x="15" y="309"/>
                    </a:lnTo>
                    <a:lnTo>
                      <a:pt x="17" y="316"/>
                    </a:lnTo>
                    <a:lnTo>
                      <a:pt x="24" y="322"/>
                    </a:lnTo>
                    <a:lnTo>
                      <a:pt x="37" y="341"/>
                    </a:lnTo>
                    <a:lnTo>
                      <a:pt x="53" y="352"/>
                    </a:lnTo>
                    <a:lnTo>
                      <a:pt x="66" y="352"/>
                    </a:lnTo>
                    <a:lnTo>
                      <a:pt x="66" y="357"/>
                    </a:lnTo>
                    <a:lnTo>
                      <a:pt x="71" y="365"/>
                    </a:lnTo>
                    <a:lnTo>
                      <a:pt x="79" y="372"/>
                    </a:lnTo>
                    <a:lnTo>
                      <a:pt x="92" y="380"/>
                    </a:lnTo>
                    <a:lnTo>
                      <a:pt x="103" y="382"/>
                    </a:lnTo>
                    <a:lnTo>
                      <a:pt x="116" y="372"/>
                    </a:lnTo>
                    <a:lnTo>
                      <a:pt x="118" y="367"/>
                    </a:lnTo>
                    <a:lnTo>
                      <a:pt x="130" y="371"/>
                    </a:lnTo>
                    <a:lnTo>
                      <a:pt x="137" y="371"/>
                    </a:lnTo>
                    <a:lnTo>
                      <a:pt x="152" y="363"/>
                    </a:lnTo>
                    <a:lnTo>
                      <a:pt x="160" y="361"/>
                    </a:lnTo>
                    <a:lnTo>
                      <a:pt x="162" y="356"/>
                    </a:lnTo>
                    <a:lnTo>
                      <a:pt x="162" y="348"/>
                    </a:lnTo>
                    <a:lnTo>
                      <a:pt x="171" y="352"/>
                    </a:lnTo>
                    <a:lnTo>
                      <a:pt x="184" y="341"/>
                    </a:lnTo>
                    <a:lnTo>
                      <a:pt x="192" y="342"/>
                    </a:lnTo>
                    <a:lnTo>
                      <a:pt x="205" y="333"/>
                    </a:lnTo>
                    <a:lnTo>
                      <a:pt x="207" y="331"/>
                    </a:lnTo>
                    <a:lnTo>
                      <a:pt x="205" y="324"/>
                    </a:lnTo>
                    <a:lnTo>
                      <a:pt x="210" y="318"/>
                    </a:lnTo>
                    <a:lnTo>
                      <a:pt x="205" y="310"/>
                    </a:lnTo>
                    <a:lnTo>
                      <a:pt x="207" y="297"/>
                    </a:lnTo>
                    <a:lnTo>
                      <a:pt x="214" y="284"/>
                    </a:lnTo>
                    <a:lnTo>
                      <a:pt x="222" y="275"/>
                    </a:lnTo>
                    <a:lnTo>
                      <a:pt x="224" y="262"/>
                    </a:lnTo>
                    <a:lnTo>
                      <a:pt x="225" y="254"/>
                    </a:lnTo>
                    <a:lnTo>
                      <a:pt x="229" y="247"/>
                    </a:lnTo>
                    <a:lnTo>
                      <a:pt x="233" y="233"/>
                    </a:lnTo>
                    <a:lnTo>
                      <a:pt x="237" y="230"/>
                    </a:lnTo>
                    <a:lnTo>
                      <a:pt x="237" y="224"/>
                    </a:lnTo>
                    <a:lnTo>
                      <a:pt x="237" y="209"/>
                    </a:lnTo>
                    <a:lnTo>
                      <a:pt x="244" y="207"/>
                    </a:lnTo>
                    <a:lnTo>
                      <a:pt x="252" y="213"/>
                    </a:lnTo>
                    <a:lnTo>
                      <a:pt x="252" y="216"/>
                    </a:lnTo>
                    <a:lnTo>
                      <a:pt x="267" y="218"/>
                    </a:lnTo>
                    <a:lnTo>
                      <a:pt x="272" y="216"/>
                    </a:lnTo>
                    <a:lnTo>
                      <a:pt x="276" y="209"/>
                    </a:lnTo>
                    <a:lnTo>
                      <a:pt x="278" y="194"/>
                    </a:lnTo>
                    <a:lnTo>
                      <a:pt x="282" y="188"/>
                    </a:lnTo>
                    <a:lnTo>
                      <a:pt x="284" y="179"/>
                    </a:lnTo>
                    <a:lnTo>
                      <a:pt x="286" y="171"/>
                    </a:lnTo>
                    <a:lnTo>
                      <a:pt x="293" y="171"/>
                    </a:lnTo>
                    <a:lnTo>
                      <a:pt x="301" y="169"/>
                    </a:lnTo>
                    <a:lnTo>
                      <a:pt x="306" y="156"/>
                    </a:lnTo>
                    <a:lnTo>
                      <a:pt x="312" y="156"/>
                    </a:lnTo>
                    <a:lnTo>
                      <a:pt x="318" y="149"/>
                    </a:lnTo>
                    <a:lnTo>
                      <a:pt x="321" y="136"/>
                    </a:lnTo>
                    <a:lnTo>
                      <a:pt x="327" y="128"/>
                    </a:lnTo>
                    <a:lnTo>
                      <a:pt x="325" y="115"/>
                    </a:lnTo>
                    <a:lnTo>
                      <a:pt x="329" y="107"/>
                    </a:lnTo>
                    <a:lnTo>
                      <a:pt x="327" y="100"/>
                    </a:lnTo>
                    <a:lnTo>
                      <a:pt x="335" y="98"/>
                    </a:lnTo>
                    <a:lnTo>
                      <a:pt x="372" y="119"/>
                    </a:lnTo>
                    <a:lnTo>
                      <a:pt x="376" y="111"/>
                    </a:lnTo>
                    <a:lnTo>
                      <a:pt x="380" y="98"/>
                    </a:lnTo>
                    <a:lnTo>
                      <a:pt x="378" y="94"/>
                    </a:lnTo>
                    <a:lnTo>
                      <a:pt x="372" y="89"/>
                    </a:lnTo>
                    <a:lnTo>
                      <a:pt x="370" y="81"/>
                    </a:lnTo>
                    <a:lnTo>
                      <a:pt x="365" y="79"/>
                    </a:lnTo>
                    <a:lnTo>
                      <a:pt x="366" y="72"/>
                    </a:lnTo>
                    <a:lnTo>
                      <a:pt x="366" y="72"/>
                    </a:lnTo>
                    <a:lnTo>
                      <a:pt x="351" y="74"/>
                    </a:lnTo>
                    <a:lnTo>
                      <a:pt x="346" y="68"/>
                    </a:lnTo>
                    <a:lnTo>
                      <a:pt x="338" y="66"/>
                    </a:lnTo>
                    <a:lnTo>
                      <a:pt x="333" y="68"/>
                    </a:lnTo>
                    <a:lnTo>
                      <a:pt x="329" y="75"/>
                    </a:lnTo>
                    <a:lnTo>
                      <a:pt x="321" y="75"/>
                    </a:lnTo>
                    <a:lnTo>
                      <a:pt x="316" y="83"/>
                    </a:lnTo>
                    <a:lnTo>
                      <a:pt x="314" y="89"/>
                    </a:lnTo>
                    <a:lnTo>
                      <a:pt x="304" y="90"/>
                    </a:lnTo>
                    <a:lnTo>
                      <a:pt x="297" y="89"/>
                    </a:lnTo>
                    <a:lnTo>
                      <a:pt x="289" y="83"/>
                    </a:lnTo>
                    <a:lnTo>
                      <a:pt x="288" y="83"/>
                    </a:lnTo>
                    <a:lnTo>
                      <a:pt x="288" y="90"/>
                    </a:lnTo>
                    <a:lnTo>
                      <a:pt x="278" y="104"/>
                    </a:lnTo>
                    <a:lnTo>
                      <a:pt x="271" y="102"/>
                    </a:lnTo>
                    <a:lnTo>
                      <a:pt x="265" y="106"/>
                    </a:lnTo>
                    <a:lnTo>
                      <a:pt x="263" y="111"/>
                    </a:lnTo>
                    <a:lnTo>
                      <a:pt x="256" y="119"/>
                    </a:lnTo>
                    <a:lnTo>
                      <a:pt x="252" y="126"/>
                    </a:lnTo>
                    <a:lnTo>
                      <a:pt x="246" y="132"/>
                    </a:lnTo>
                    <a:lnTo>
                      <a:pt x="241" y="139"/>
                    </a:lnTo>
                    <a:lnTo>
                      <a:pt x="231" y="83"/>
                    </a:lnTo>
                    <a:lnTo>
                      <a:pt x="147" y="98"/>
                    </a:lnTo>
                    <a:lnTo>
                      <a:pt x="130" y="0"/>
                    </a:lnTo>
                    <a:lnTo>
                      <a:pt x="124" y="4"/>
                    </a:lnTo>
                    <a:lnTo>
                      <a:pt x="120" y="4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2" name="Freeform 124"/>
              <p:cNvSpPr>
                <a:spLocks/>
              </p:cNvSpPr>
              <p:nvPr/>
            </p:nvSpPr>
            <p:spPr bwMode="auto">
              <a:xfrm>
                <a:off x="4280636" y="2793115"/>
                <a:ext cx="414057" cy="288645"/>
              </a:xfrm>
              <a:custGeom>
                <a:avLst/>
                <a:gdLst>
                  <a:gd name="T0" fmla="*/ 218 w 431"/>
                  <a:gd name="T1" fmla="*/ 28 h 331"/>
                  <a:gd name="T2" fmla="*/ 203 w 431"/>
                  <a:gd name="T3" fmla="*/ 4 h 331"/>
                  <a:gd name="T4" fmla="*/ 162 w 431"/>
                  <a:gd name="T5" fmla="*/ 2 h 331"/>
                  <a:gd name="T6" fmla="*/ 72 w 431"/>
                  <a:gd name="T7" fmla="*/ 17 h 331"/>
                  <a:gd name="T8" fmla="*/ 40 w 431"/>
                  <a:gd name="T9" fmla="*/ 32 h 331"/>
                  <a:gd name="T10" fmla="*/ 2 w 431"/>
                  <a:gd name="T11" fmla="*/ 68 h 331"/>
                  <a:gd name="T12" fmla="*/ 12 w 431"/>
                  <a:gd name="T13" fmla="*/ 87 h 331"/>
                  <a:gd name="T14" fmla="*/ 42 w 431"/>
                  <a:gd name="T15" fmla="*/ 96 h 331"/>
                  <a:gd name="T16" fmla="*/ 59 w 431"/>
                  <a:gd name="T17" fmla="*/ 117 h 331"/>
                  <a:gd name="T18" fmla="*/ 92 w 431"/>
                  <a:gd name="T19" fmla="*/ 154 h 331"/>
                  <a:gd name="T20" fmla="*/ 117 w 431"/>
                  <a:gd name="T21" fmla="*/ 177 h 331"/>
                  <a:gd name="T22" fmla="*/ 139 w 431"/>
                  <a:gd name="T23" fmla="*/ 190 h 331"/>
                  <a:gd name="T24" fmla="*/ 147 w 431"/>
                  <a:gd name="T25" fmla="*/ 205 h 331"/>
                  <a:gd name="T26" fmla="*/ 162 w 431"/>
                  <a:gd name="T27" fmla="*/ 218 h 331"/>
                  <a:gd name="T28" fmla="*/ 177 w 431"/>
                  <a:gd name="T29" fmla="*/ 228 h 331"/>
                  <a:gd name="T30" fmla="*/ 200 w 431"/>
                  <a:gd name="T31" fmla="*/ 254 h 331"/>
                  <a:gd name="T32" fmla="*/ 205 w 431"/>
                  <a:gd name="T33" fmla="*/ 275 h 331"/>
                  <a:gd name="T34" fmla="*/ 226 w 431"/>
                  <a:gd name="T35" fmla="*/ 292 h 331"/>
                  <a:gd name="T36" fmla="*/ 235 w 431"/>
                  <a:gd name="T37" fmla="*/ 312 h 331"/>
                  <a:gd name="T38" fmla="*/ 254 w 431"/>
                  <a:gd name="T39" fmla="*/ 327 h 331"/>
                  <a:gd name="T40" fmla="*/ 263 w 431"/>
                  <a:gd name="T41" fmla="*/ 316 h 331"/>
                  <a:gd name="T42" fmla="*/ 271 w 431"/>
                  <a:gd name="T43" fmla="*/ 316 h 331"/>
                  <a:gd name="T44" fmla="*/ 265 w 431"/>
                  <a:gd name="T45" fmla="*/ 299 h 331"/>
                  <a:gd name="T46" fmla="*/ 263 w 431"/>
                  <a:gd name="T47" fmla="*/ 284 h 331"/>
                  <a:gd name="T48" fmla="*/ 273 w 431"/>
                  <a:gd name="T49" fmla="*/ 284 h 331"/>
                  <a:gd name="T50" fmla="*/ 292 w 431"/>
                  <a:gd name="T51" fmla="*/ 295 h 331"/>
                  <a:gd name="T52" fmla="*/ 294 w 431"/>
                  <a:gd name="T53" fmla="*/ 284 h 331"/>
                  <a:gd name="T54" fmla="*/ 277 w 431"/>
                  <a:gd name="T55" fmla="*/ 277 h 331"/>
                  <a:gd name="T56" fmla="*/ 294 w 431"/>
                  <a:gd name="T57" fmla="*/ 273 h 331"/>
                  <a:gd name="T58" fmla="*/ 312 w 431"/>
                  <a:gd name="T59" fmla="*/ 263 h 331"/>
                  <a:gd name="T60" fmla="*/ 322 w 431"/>
                  <a:gd name="T61" fmla="*/ 258 h 331"/>
                  <a:gd name="T62" fmla="*/ 335 w 431"/>
                  <a:gd name="T63" fmla="*/ 248 h 331"/>
                  <a:gd name="T64" fmla="*/ 329 w 431"/>
                  <a:gd name="T65" fmla="*/ 228 h 331"/>
                  <a:gd name="T66" fmla="*/ 344 w 431"/>
                  <a:gd name="T67" fmla="*/ 233 h 331"/>
                  <a:gd name="T68" fmla="*/ 359 w 431"/>
                  <a:gd name="T69" fmla="*/ 218 h 331"/>
                  <a:gd name="T70" fmla="*/ 369 w 431"/>
                  <a:gd name="T71" fmla="*/ 205 h 331"/>
                  <a:gd name="T72" fmla="*/ 382 w 431"/>
                  <a:gd name="T73" fmla="*/ 190 h 331"/>
                  <a:gd name="T74" fmla="*/ 389 w 431"/>
                  <a:gd name="T75" fmla="*/ 183 h 331"/>
                  <a:gd name="T76" fmla="*/ 378 w 431"/>
                  <a:gd name="T77" fmla="*/ 164 h 331"/>
                  <a:gd name="T78" fmla="*/ 380 w 431"/>
                  <a:gd name="T79" fmla="*/ 168 h 331"/>
                  <a:gd name="T80" fmla="*/ 389 w 431"/>
                  <a:gd name="T81" fmla="*/ 154 h 331"/>
                  <a:gd name="T82" fmla="*/ 423 w 431"/>
                  <a:gd name="T83" fmla="*/ 106 h 331"/>
                  <a:gd name="T84" fmla="*/ 427 w 431"/>
                  <a:gd name="T85" fmla="*/ 94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31" h="331">
                    <a:moveTo>
                      <a:pt x="316" y="15"/>
                    </a:moveTo>
                    <a:lnTo>
                      <a:pt x="220" y="30"/>
                    </a:lnTo>
                    <a:lnTo>
                      <a:pt x="218" y="28"/>
                    </a:lnTo>
                    <a:lnTo>
                      <a:pt x="218" y="23"/>
                    </a:lnTo>
                    <a:lnTo>
                      <a:pt x="215" y="15"/>
                    </a:lnTo>
                    <a:lnTo>
                      <a:pt x="203" y="4"/>
                    </a:lnTo>
                    <a:lnTo>
                      <a:pt x="198" y="8"/>
                    </a:lnTo>
                    <a:lnTo>
                      <a:pt x="190" y="0"/>
                    </a:lnTo>
                    <a:lnTo>
                      <a:pt x="162" y="2"/>
                    </a:lnTo>
                    <a:lnTo>
                      <a:pt x="85" y="12"/>
                    </a:lnTo>
                    <a:lnTo>
                      <a:pt x="77" y="13"/>
                    </a:lnTo>
                    <a:lnTo>
                      <a:pt x="72" y="17"/>
                    </a:lnTo>
                    <a:lnTo>
                      <a:pt x="57" y="23"/>
                    </a:lnTo>
                    <a:lnTo>
                      <a:pt x="45" y="32"/>
                    </a:lnTo>
                    <a:lnTo>
                      <a:pt x="40" y="32"/>
                    </a:lnTo>
                    <a:lnTo>
                      <a:pt x="17" y="44"/>
                    </a:lnTo>
                    <a:lnTo>
                      <a:pt x="15" y="49"/>
                    </a:lnTo>
                    <a:lnTo>
                      <a:pt x="2" y="68"/>
                    </a:lnTo>
                    <a:lnTo>
                      <a:pt x="0" y="75"/>
                    </a:lnTo>
                    <a:lnTo>
                      <a:pt x="4" y="83"/>
                    </a:lnTo>
                    <a:lnTo>
                      <a:pt x="12" y="87"/>
                    </a:lnTo>
                    <a:lnTo>
                      <a:pt x="17" y="87"/>
                    </a:lnTo>
                    <a:lnTo>
                      <a:pt x="30" y="98"/>
                    </a:lnTo>
                    <a:lnTo>
                      <a:pt x="42" y="96"/>
                    </a:lnTo>
                    <a:lnTo>
                      <a:pt x="49" y="104"/>
                    </a:lnTo>
                    <a:lnTo>
                      <a:pt x="51" y="109"/>
                    </a:lnTo>
                    <a:lnTo>
                      <a:pt x="59" y="117"/>
                    </a:lnTo>
                    <a:lnTo>
                      <a:pt x="60" y="124"/>
                    </a:lnTo>
                    <a:lnTo>
                      <a:pt x="79" y="145"/>
                    </a:lnTo>
                    <a:lnTo>
                      <a:pt x="92" y="154"/>
                    </a:lnTo>
                    <a:lnTo>
                      <a:pt x="106" y="162"/>
                    </a:lnTo>
                    <a:lnTo>
                      <a:pt x="113" y="169"/>
                    </a:lnTo>
                    <a:lnTo>
                      <a:pt x="117" y="177"/>
                    </a:lnTo>
                    <a:lnTo>
                      <a:pt x="122" y="181"/>
                    </a:lnTo>
                    <a:lnTo>
                      <a:pt x="130" y="183"/>
                    </a:lnTo>
                    <a:lnTo>
                      <a:pt x="139" y="190"/>
                    </a:lnTo>
                    <a:lnTo>
                      <a:pt x="145" y="194"/>
                    </a:lnTo>
                    <a:lnTo>
                      <a:pt x="145" y="198"/>
                    </a:lnTo>
                    <a:lnTo>
                      <a:pt x="147" y="205"/>
                    </a:lnTo>
                    <a:lnTo>
                      <a:pt x="154" y="209"/>
                    </a:lnTo>
                    <a:lnTo>
                      <a:pt x="156" y="215"/>
                    </a:lnTo>
                    <a:lnTo>
                      <a:pt x="162" y="218"/>
                    </a:lnTo>
                    <a:lnTo>
                      <a:pt x="162" y="220"/>
                    </a:lnTo>
                    <a:lnTo>
                      <a:pt x="169" y="226"/>
                    </a:lnTo>
                    <a:lnTo>
                      <a:pt x="177" y="228"/>
                    </a:lnTo>
                    <a:lnTo>
                      <a:pt x="190" y="237"/>
                    </a:lnTo>
                    <a:lnTo>
                      <a:pt x="192" y="243"/>
                    </a:lnTo>
                    <a:lnTo>
                      <a:pt x="200" y="254"/>
                    </a:lnTo>
                    <a:lnTo>
                      <a:pt x="203" y="262"/>
                    </a:lnTo>
                    <a:lnTo>
                      <a:pt x="203" y="267"/>
                    </a:lnTo>
                    <a:lnTo>
                      <a:pt x="205" y="275"/>
                    </a:lnTo>
                    <a:lnTo>
                      <a:pt x="211" y="280"/>
                    </a:lnTo>
                    <a:lnTo>
                      <a:pt x="222" y="284"/>
                    </a:lnTo>
                    <a:lnTo>
                      <a:pt x="226" y="292"/>
                    </a:lnTo>
                    <a:lnTo>
                      <a:pt x="230" y="297"/>
                    </a:lnTo>
                    <a:lnTo>
                      <a:pt x="235" y="305"/>
                    </a:lnTo>
                    <a:lnTo>
                      <a:pt x="235" y="312"/>
                    </a:lnTo>
                    <a:lnTo>
                      <a:pt x="235" y="318"/>
                    </a:lnTo>
                    <a:lnTo>
                      <a:pt x="241" y="326"/>
                    </a:lnTo>
                    <a:lnTo>
                      <a:pt x="254" y="327"/>
                    </a:lnTo>
                    <a:lnTo>
                      <a:pt x="258" y="329"/>
                    </a:lnTo>
                    <a:lnTo>
                      <a:pt x="262" y="331"/>
                    </a:lnTo>
                    <a:lnTo>
                      <a:pt x="263" y="316"/>
                    </a:lnTo>
                    <a:lnTo>
                      <a:pt x="267" y="310"/>
                    </a:lnTo>
                    <a:lnTo>
                      <a:pt x="267" y="316"/>
                    </a:lnTo>
                    <a:lnTo>
                      <a:pt x="271" y="316"/>
                    </a:lnTo>
                    <a:lnTo>
                      <a:pt x="277" y="309"/>
                    </a:lnTo>
                    <a:lnTo>
                      <a:pt x="269" y="305"/>
                    </a:lnTo>
                    <a:lnTo>
                      <a:pt x="265" y="299"/>
                    </a:lnTo>
                    <a:lnTo>
                      <a:pt x="263" y="294"/>
                    </a:lnTo>
                    <a:lnTo>
                      <a:pt x="258" y="280"/>
                    </a:lnTo>
                    <a:lnTo>
                      <a:pt x="263" y="284"/>
                    </a:lnTo>
                    <a:lnTo>
                      <a:pt x="265" y="292"/>
                    </a:lnTo>
                    <a:lnTo>
                      <a:pt x="273" y="297"/>
                    </a:lnTo>
                    <a:lnTo>
                      <a:pt x="273" y="284"/>
                    </a:lnTo>
                    <a:lnTo>
                      <a:pt x="278" y="295"/>
                    </a:lnTo>
                    <a:lnTo>
                      <a:pt x="284" y="301"/>
                    </a:lnTo>
                    <a:lnTo>
                      <a:pt x="292" y="295"/>
                    </a:lnTo>
                    <a:lnTo>
                      <a:pt x="295" y="284"/>
                    </a:lnTo>
                    <a:lnTo>
                      <a:pt x="288" y="290"/>
                    </a:lnTo>
                    <a:lnTo>
                      <a:pt x="294" y="284"/>
                    </a:lnTo>
                    <a:lnTo>
                      <a:pt x="292" y="280"/>
                    </a:lnTo>
                    <a:lnTo>
                      <a:pt x="284" y="280"/>
                    </a:lnTo>
                    <a:lnTo>
                      <a:pt x="277" y="277"/>
                    </a:lnTo>
                    <a:lnTo>
                      <a:pt x="271" y="279"/>
                    </a:lnTo>
                    <a:lnTo>
                      <a:pt x="284" y="271"/>
                    </a:lnTo>
                    <a:lnTo>
                      <a:pt x="294" y="273"/>
                    </a:lnTo>
                    <a:lnTo>
                      <a:pt x="299" y="271"/>
                    </a:lnTo>
                    <a:lnTo>
                      <a:pt x="307" y="269"/>
                    </a:lnTo>
                    <a:lnTo>
                      <a:pt x="312" y="263"/>
                    </a:lnTo>
                    <a:lnTo>
                      <a:pt x="309" y="260"/>
                    </a:lnTo>
                    <a:lnTo>
                      <a:pt x="316" y="263"/>
                    </a:lnTo>
                    <a:lnTo>
                      <a:pt x="322" y="258"/>
                    </a:lnTo>
                    <a:lnTo>
                      <a:pt x="329" y="256"/>
                    </a:lnTo>
                    <a:lnTo>
                      <a:pt x="329" y="252"/>
                    </a:lnTo>
                    <a:lnTo>
                      <a:pt x="335" y="248"/>
                    </a:lnTo>
                    <a:lnTo>
                      <a:pt x="339" y="241"/>
                    </a:lnTo>
                    <a:lnTo>
                      <a:pt x="333" y="239"/>
                    </a:lnTo>
                    <a:lnTo>
                      <a:pt x="329" y="228"/>
                    </a:lnTo>
                    <a:lnTo>
                      <a:pt x="335" y="228"/>
                    </a:lnTo>
                    <a:lnTo>
                      <a:pt x="339" y="235"/>
                    </a:lnTo>
                    <a:lnTo>
                      <a:pt x="344" y="233"/>
                    </a:lnTo>
                    <a:lnTo>
                      <a:pt x="352" y="228"/>
                    </a:lnTo>
                    <a:lnTo>
                      <a:pt x="356" y="220"/>
                    </a:lnTo>
                    <a:lnTo>
                      <a:pt x="359" y="218"/>
                    </a:lnTo>
                    <a:lnTo>
                      <a:pt x="357" y="211"/>
                    </a:lnTo>
                    <a:lnTo>
                      <a:pt x="361" y="203"/>
                    </a:lnTo>
                    <a:lnTo>
                      <a:pt x="369" y="205"/>
                    </a:lnTo>
                    <a:lnTo>
                      <a:pt x="374" y="203"/>
                    </a:lnTo>
                    <a:lnTo>
                      <a:pt x="378" y="198"/>
                    </a:lnTo>
                    <a:lnTo>
                      <a:pt x="382" y="190"/>
                    </a:lnTo>
                    <a:lnTo>
                      <a:pt x="378" y="186"/>
                    </a:lnTo>
                    <a:lnTo>
                      <a:pt x="384" y="188"/>
                    </a:lnTo>
                    <a:lnTo>
                      <a:pt x="389" y="183"/>
                    </a:lnTo>
                    <a:lnTo>
                      <a:pt x="386" y="175"/>
                    </a:lnTo>
                    <a:lnTo>
                      <a:pt x="378" y="171"/>
                    </a:lnTo>
                    <a:lnTo>
                      <a:pt x="378" y="164"/>
                    </a:lnTo>
                    <a:lnTo>
                      <a:pt x="382" y="156"/>
                    </a:lnTo>
                    <a:lnTo>
                      <a:pt x="386" y="154"/>
                    </a:lnTo>
                    <a:lnTo>
                      <a:pt x="380" y="168"/>
                    </a:lnTo>
                    <a:lnTo>
                      <a:pt x="387" y="171"/>
                    </a:lnTo>
                    <a:lnTo>
                      <a:pt x="389" y="177"/>
                    </a:lnTo>
                    <a:lnTo>
                      <a:pt x="389" y="154"/>
                    </a:lnTo>
                    <a:lnTo>
                      <a:pt x="393" y="149"/>
                    </a:lnTo>
                    <a:lnTo>
                      <a:pt x="408" y="121"/>
                    </a:lnTo>
                    <a:lnTo>
                      <a:pt x="423" y="106"/>
                    </a:lnTo>
                    <a:lnTo>
                      <a:pt x="431" y="100"/>
                    </a:lnTo>
                    <a:lnTo>
                      <a:pt x="431" y="96"/>
                    </a:lnTo>
                    <a:lnTo>
                      <a:pt x="427" y="94"/>
                    </a:lnTo>
                    <a:lnTo>
                      <a:pt x="316" y="1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3" name="Freeform 125"/>
              <p:cNvSpPr>
                <a:spLocks/>
              </p:cNvSpPr>
              <p:nvPr/>
            </p:nvSpPr>
            <p:spPr bwMode="auto">
              <a:xfrm>
                <a:off x="4280636" y="2793115"/>
                <a:ext cx="414057" cy="288645"/>
              </a:xfrm>
              <a:custGeom>
                <a:avLst/>
                <a:gdLst>
                  <a:gd name="T0" fmla="*/ 218 w 431"/>
                  <a:gd name="T1" fmla="*/ 28 h 331"/>
                  <a:gd name="T2" fmla="*/ 203 w 431"/>
                  <a:gd name="T3" fmla="*/ 4 h 331"/>
                  <a:gd name="T4" fmla="*/ 162 w 431"/>
                  <a:gd name="T5" fmla="*/ 2 h 331"/>
                  <a:gd name="T6" fmla="*/ 72 w 431"/>
                  <a:gd name="T7" fmla="*/ 17 h 331"/>
                  <a:gd name="T8" fmla="*/ 40 w 431"/>
                  <a:gd name="T9" fmla="*/ 32 h 331"/>
                  <a:gd name="T10" fmla="*/ 2 w 431"/>
                  <a:gd name="T11" fmla="*/ 68 h 331"/>
                  <a:gd name="T12" fmla="*/ 12 w 431"/>
                  <a:gd name="T13" fmla="*/ 87 h 331"/>
                  <a:gd name="T14" fmla="*/ 42 w 431"/>
                  <a:gd name="T15" fmla="*/ 96 h 331"/>
                  <a:gd name="T16" fmla="*/ 59 w 431"/>
                  <a:gd name="T17" fmla="*/ 117 h 331"/>
                  <a:gd name="T18" fmla="*/ 92 w 431"/>
                  <a:gd name="T19" fmla="*/ 154 h 331"/>
                  <a:gd name="T20" fmla="*/ 117 w 431"/>
                  <a:gd name="T21" fmla="*/ 177 h 331"/>
                  <a:gd name="T22" fmla="*/ 139 w 431"/>
                  <a:gd name="T23" fmla="*/ 190 h 331"/>
                  <a:gd name="T24" fmla="*/ 147 w 431"/>
                  <a:gd name="T25" fmla="*/ 205 h 331"/>
                  <a:gd name="T26" fmla="*/ 162 w 431"/>
                  <a:gd name="T27" fmla="*/ 218 h 331"/>
                  <a:gd name="T28" fmla="*/ 177 w 431"/>
                  <a:gd name="T29" fmla="*/ 228 h 331"/>
                  <a:gd name="T30" fmla="*/ 200 w 431"/>
                  <a:gd name="T31" fmla="*/ 254 h 331"/>
                  <a:gd name="T32" fmla="*/ 205 w 431"/>
                  <a:gd name="T33" fmla="*/ 275 h 331"/>
                  <a:gd name="T34" fmla="*/ 226 w 431"/>
                  <a:gd name="T35" fmla="*/ 292 h 331"/>
                  <a:gd name="T36" fmla="*/ 235 w 431"/>
                  <a:gd name="T37" fmla="*/ 312 h 331"/>
                  <a:gd name="T38" fmla="*/ 254 w 431"/>
                  <a:gd name="T39" fmla="*/ 327 h 331"/>
                  <a:gd name="T40" fmla="*/ 263 w 431"/>
                  <a:gd name="T41" fmla="*/ 316 h 331"/>
                  <a:gd name="T42" fmla="*/ 271 w 431"/>
                  <a:gd name="T43" fmla="*/ 316 h 331"/>
                  <a:gd name="T44" fmla="*/ 265 w 431"/>
                  <a:gd name="T45" fmla="*/ 299 h 331"/>
                  <a:gd name="T46" fmla="*/ 263 w 431"/>
                  <a:gd name="T47" fmla="*/ 284 h 331"/>
                  <a:gd name="T48" fmla="*/ 273 w 431"/>
                  <a:gd name="T49" fmla="*/ 284 h 331"/>
                  <a:gd name="T50" fmla="*/ 292 w 431"/>
                  <a:gd name="T51" fmla="*/ 295 h 331"/>
                  <a:gd name="T52" fmla="*/ 294 w 431"/>
                  <a:gd name="T53" fmla="*/ 284 h 331"/>
                  <a:gd name="T54" fmla="*/ 277 w 431"/>
                  <a:gd name="T55" fmla="*/ 277 h 331"/>
                  <a:gd name="T56" fmla="*/ 294 w 431"/>
                  <a:gd name="T57" fmla="*/ 273 h 331"/>
                  <a:gd name="T58" fmla="*/ 312 w 431"/>
                  <a:gd name="T59" fmla="*/ 263 h 331"/>
                  <a:gd name="T60" fmla="*/ 322 w 431"/>
                  <a:gd name="T61" fmla="*/ 258 h 331"/>
                  <a:gd name="T62" fmla="*/ 335 w 431"/>
                  <a:gd name="T63" fmla="*/ 248 h 331"/>
                  <a:gd name="T64" fmla="*/ 329 w 431"/>
                  <a:gd name="T65" fmla="*/ 228 h 331"/>
                  <a:gd name="T66" fmla="*/ 344 w 431"/>
                  <a:gd name="T67" fmla="*/ 233 h 331"/>
                  <a:gd name="T68" fmla="*/ 359 w 431"/>
                  <a:gd name="T69" fmla="*/ 218 h 331"/>
                  <a:gd name="T70" fmla="*/ 369 w 431"/>
                  <a:gd name="T71" fmla="*/ 205 h 331"/>
                  <a:gd name="T72" fmla="*/ 382 w 431"/>
                  <a:gd name="T73" fmla="*/ 190 h 331"/>
                  <a:gd name="T74" fmla="*/ 389 w 431"/>
                  <a:gd name="T75" fmla="*/ 183 h 331"/>
                  <a:gd name="T76" fmla="*/ 378 w 431"/>
                  <a:gd name="T77" fmla="*/ 164 h 331"/>
                  <a:gd name="T78" fmla="*/ 380 w 431"/>
                  <a:gd name="T79" fmla="*/ 168 h 331"/>
                  <a:gd name="T80" fmla="*/ 389 w 431"/>
                  <a:gd name="T81" fmla="*/ 154 h 331"/>
                  <a:gd name="T82" fmla="*/ 423 w 431"/>
                  <a:gd name="T83" fmla="*/ 106 h 331"/>
                  <a:gd name="T84" fmla="*/ 427 w 431"/>
                  <a:gd name="T85" fmla="*/ 94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31" h="331">
                    <a:moveTo>
                      <a:pt x="316" y="15"/>
                    </a:moveTo>
                    <a:lnTo>
                      <a:pt x="220" y="30"/>
                    </a:lnTo>
                    <a:lnTo>
                      <a:pt x="218" y="28"/>
                    </a:lnTo>
                    <a:lnTo>
                      <a:pt x="218" y="23"/>
                    </a:lnTo>
                    <a:lnTo>
                      <a:pt x="215" y="15"/>
                    </a:lnTo>
                    <a:lnTo>
                      <a:pt x="203" y="4"/>
                    </a:lnTo>
                    <a:lnTo>
                      <a:pt x="198" y="8"/>
                    </a:lnTo>
                    <a:lnTo>
                      <a:pt x="190" y="0"/>
                    </a:lnTo>
                    <a:lnTo>
                      <a:pt x="162" y="2"/>
                    </a:lnTo>
                    <a:lnTo>
                      <a:pt x="85" y="12"/>
                    </a:lnTo>
                    <a:lnTo>
                      <a:pt x="77" y="13"/>
                    </a:lnTo>
                    <a:lnTo>
                      <a:pt x="72" y="17"/>
                    </a:lnTo>
                    <a:lnTo>
                      <a:pt x="57" y="23"/>
                    </a:lnTo>
                    <a:lnTo>
                      <a:pt x="45" y="32"/>
                    </a:lnTo>
                    <a:lnTo>
                      <a:pt x="40" y="32"/>
                    </a:lnTo>
                    <a:lnTo>
                      <a:pt x="17" y="44"/>
                    </a:lnTo>
                    <a:lnTo>
                      <a:pt x="15" y="49"/>
                    </a:lnTo>
                    <a:lnTo>
                      <a:pt x="2" y="68"/>
                    </a:lnTo>
                    <a:lnTo>
                      <a:pt x="0" y="75"/>
                    </a:lnTo>
                    <a:lnTo>
                      <a:pt x="4" y="83"/>
                    </a:lnTo>
                    <a:lnTo>
                      <a:pt x="12" y="87"/>
                    </a:lnTo>
                    <a:lnTo>
                      <a:pt x="17" y="87"/>
                    </a:lnTo>
                    <a:lnTo>
                      <a:pt x="30" y="98"/>
                    </a:lnTo>
                    <a:lnTo>
                      <a:pt x="42" y="96"/>
                    </a:lnTo>
                    <a:lnTo>
                      <a:pt x="49" y="104"/>
                    </a:lnTo>
                    <a:lnTo>
                      <a:pt x="51" y="109"/>
                    </a:lnTo>
                    <a:lnTo>
                      <a:pt x="59" y="117"/>
                    </a:lnTo>
                    <a:lnTo>
                      <a:pt x="60" y="124"/>
                    </a:lnTo>
                    <a:lnTo>
                      <a:pt x="79" y="145"/>
                    </a:lnTo>
                    <a:lnTo>
                      <a:pt x="92" y="154"/>
                    </a:lnTo>
                    <a:lnTo>
                      <a:pt x="106" y="162"/>
                    </a:lnTo>
                    <a:lnTo>
                      <a:pt x="113" y="169"/>
                    </a:lnTo>
                    <a:lnTo>
                      <a:pt x="117" y="177"/>
                    </a:lnTo>
                    <a:lnTo>
                      <a:pt x="122" y="181"/>
                    </a:lnTo>
                    <a:lnTo>
                      <a:pt x="130" y="183"/>
                    </a:lnTo>
                    <a:lnTo>
                      <a:pt x="139" y="190"/>
                    </a:lnTo>
                    <a:lnTo>
                      <a:pt x="145" y="194"/>
                    </a:lnTo>
                    <a:lnTo>
                      <a:pt x="145" y="198"/>
                    </a:lnTo>
                    <a:lnTo>
                      <a:pt x="147" y="205"/>
                    </a:lnTo>
                    <a:lnTo>
                      <a:pt x="154" y="209"/>
                    </a:lnTo>
                    <a:lnTo>
                      <a:pt x="156" y="215"/>
                    </a:lnTo>
                    <a:lnTo>
                      <a:pt x="162" y="218"/>
                    </a:lnTo>
                    <a:lnTo>
                      <a:pt x="162" y="220"/>
                    </a:lnTo>
                    <a:lnTo>
                      <a:pt x="169" y="226"/>
                    </a:lnTo>
                    <a:lnTo>
                      <a:pt x="177" y="228"/>
                    </a:lnTo>
                    <a:lnTo>
                      <a:pt x="190" y="237"/>
                    </a:lnTo>
                    <a:lnTo>
                      <a:pt x="192" y="243"/>
                    </a:lnTo>
                    <a:lnTo>
                      <a:pt x="200" y="254"/>
                    </a:lnTo>
                    <a:lnTo>
                      <a:pt x="203" y="262"/>
                    </a:lnTo>
                    <a:lnTo>
                      <a:pt x="203" y="267"/>
                    </a:lnTo>
                    <a:lnTo>
                      <a:pt x="205" y="275"/>
                    </a:lnTo>
                    <a:lnTo>
                      <a:pt x="211" y="280"/>
                    </a:lnTo>
                    <a:lnTo>
                      <a:pt x="222" y="284"/>
                    </a:lnTo>
                    <a:lnTo>
                      <a:pt x="226" y="292"/>
                    </a:lnTo>
                    <a:lnTo>
                      <a:pt x="230" y="297"/>
                    </a:lnTo>
                    <a:lnTo>
                      <a:pt x="235" y="305"/>
                    </a:lnTo>
                    <a:lnTo>
                      <a:pt x="235" y="312"/>
                    </a:lnTo>
                    <a:lnTo>
                      <a:pt x="235" y="318"/>
                    </a:lnTo>
                    <a:lnTo>
                      <a:pt x="241" y="326"/>
                    </a:lnTo>
                    <a:lnTo>
                      <a:pt x="254" y="327"/>
                    </a:lnTo>
                    <a:lnTo>
                      <a:pt x="258" y="329"/>
                    </a:lnTo>
                    <a:lnTo>
                      <a:pt x="262" y="331"/>
                    </a:lnTo>
                    <a:lnTo>
                      <a:pt x="263" y="316"/>
                    </a:lnTo>
                    <a:lnTo>
                      <a:pt x="267" y="310"/>
                    </a:lnTo>
                    <a:lnTo>
                      <a:pt x="267" y="316"/>
                    </a:lnTo>
                    <a:lnTo>
                      <a:pt x="271" y="316"/>
                    </a:lnTo>
                    <a:lnTo>
                      <a:pt x="277" y="309"/>
                    </a:lnTo>
                    <a:lnTo>
                      <a:pt x="269" y="305"/>
                    </a:lnTo>
                    <a:lnTo>
                      <a:pt x="265" y="299"/>
                    </a:lnTo>
                    <a:lnTo>
                      <a:pt x="263" y="294"/>
                    </a:lnTo>
                    <a:lnTo>
                      <a:pt x="258" y="280"/>
                    </a:lnTo>
                    <a:lnTo>
                      <a:pt x="263" y="284"/>
                    </a:lnTo>
                    <a:lnTo>
                      <a:pt x="265" y="292"/>
                    </a:lnTo>
                    <a:lnTo>
                      <a:pt x="273" y="297"/>
                    </a:lnTo>
                    <a:lnTo>
                      <a:pt x="273" y="284"/>
                    </a:lnTo>
                    <a:lnTo>
                      <a:pt x="278" y="295"/>
                    </a:lnTo>
                    <a:lnTo>
                      <a:pt x="284" y="301"/>
                    </a:lnTo>
                    <a:lnTo>
                      <a:pt x="292" y="295"/>
                    </a:lnTo>
                    <a:lnTo>
                      <a:pt x="295" y="284"/>
                    </a:lnTo>
                    <a:lnTo>
                      <a:pt x="288" y="290"/>
                    </a:lnTo>
                    <a:lnTo>
                      <a:pt x="294" y="284"/>
                    </a:lnTo>
                    <a:lnTo>
                      <a:pt x="292" y="280"/>
                    </a:lnTo>
                    <a:lnTo>
                      <a:pt x="284" y="280"/>
                    </a:lnTo>
                    <a:lnTo>
                      <a:pt x="277" y="277"/>
                    </a:lnTo>
                    <a:lnTo>
                      <a:pt x="271" y="279"/>
                    </a:lnTo>
                    <a:lnTo>
                      <a:pt x="284" y="271"/>
                    </a:lnTo>
                    <a:lnTo>
                      <a:pt x="294" y="273"/>
                    </a:lnTo>
                    <a:lnTo>
                      <a:pt x="299" y="271"/>
                    </a:lnTo>
                    <a:lnTo>
                      <a:pt x="307" y="269"/>
                    </a:lnTo>
                    <a:lnTo>
                      <a:pt x="312" y="263"/>
                    </a:lnTo>
                    <a:lnTo>
                      <a:pt x="309" y="260"/>
                    </a:lnTo>
                    <a:lnTo>
                      <a:pt x="316" y="263"/>
                    </a:lnTo>
                    <a:lnTo>
                      <a:pt x="322" y="258"/>
                    </a:lnTo>
                    <a:lnTo>
                      <a:pt x="329" y="256"/>
                    </a:lnTo>
                    <a:lnTo>
                      <a:pt x="329" y="252"/>
                    </a:lnTo>
                    <a:lnTo>
                      <a:pt x="335" y="248"/>
                    </a:lnTo>
                    <a:lnTo>
                      <a:pt x="339" y="241"/>
                    </a:lnTo>
                    <a:lnTo>
                      <a:pt x="333" y="239"/>
                    </a:lnTo>
                    <a:lnTo>
                      <a:pt x="329" y="228"/>
                    </a:lnTo>
                    <a:lnTo>
                      <a:pt x="335" y="228"/>
                    </a:lnTo>
                    <a:lnTo>
                      <a:pt x="339" y="235"/>
                    </a:lnTo>
                    <a:lnTo>
                      <a:pt x="344" y="233"/>
                    </a:lnTo>
                    <a:lnTo>
                      <a:pt x="352" y="228"/>
                    </a:lnTo>
                    <a:lnTo>
                      <a:pt x="356" y="220"/>
                    </a:lnTo>
                    <a:lnTo>
                      <a:pt x="359" y="218"/>
                    </a:lnTo>
                    <a:lnTo>
                      <a:pt x="357" y="211"/>
                    </a:lnTo>
                    <a:lnTo>
                      <a:pt x="361" y="203"/>
                    </a:lnTo>
                    <a:lnTo>
                      <a:pt x="369" y="205"/>
                    </a:lnTo>
                    <a:lnTo>
                      <a:pt x="374" y="203"/>
                    </a:lnTo>
                    <a:lnTo>
                      <a:pt x="378" y="198"/>
                    </a:lnTo>
                    <a:lnTo>
                      <a:pt x="382" y="190"/>
                    </a:lnTo>
                    <a:lnTo>
                      <a:pt x="378" y="186"/>
                    </a:lnTo>
                    <a:lnTo>
                      <a:pt x="384" y="188"/>
                    </a:lnTo>
                    <a:lnTo>
                      <a:pt x="389" y="183"/>
                    </a:lnTo>
                    <a:lnTo>
                      <a:pt x="386" y="175"/>
                    </a:lnTo>
                    <a:lnTo>
                      <a:pt x="378" y="171"/>
                    </a:lnTo>
                    <a:lnTo>
                      <a:pt x="378" y="164"/>
                    </a:lnTo>
                    <a:lnTo>
                      <a:pt x="382" y="156"/>
                    </a:lnTo>
                    <a:lnTo>
                      <a:pt x="386" y="154"/>
                    </a:lnTo>
                    <a:lnTo>
                      <a:pt x="380" y="168"/>
                    </a:lnTo>
                    <a:lnTo>
                      <a:pt x="387" y="171"/>
                    </a:lnTo>
                    <a:lnTo>
                      <a:pt x="389" y="177"/>
                    </a:lnTo>
                    <a:lnTo>
                      <a:pt x="389" y="154"/>
                    </a:lnTo>
                    <a:lnTo>
                      <a:pt x="393" y="149"/>
                    </a:lnTo>
                    <a:lnTo>
                      <a:pt x="408" y="121"/>
                    </a:lnTo>
                    <a:lnTo>
                      <a:pt x="423" y="106"/>
                    </a:lnTo>
                    <a:lnTo>
                      <a:pt x="431" y="100"/>
                    </a:lnTo>
                    <a:lnTo>
                      <a:pt x="431" y="96"/>
                    </a:lnTo>
                    <a:lnTo>
                      <a:pt x="427" y="94"/>
                    </a:lnTo>
                    <a:lnTo>
                      <a:pt x="316" y="1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4" name="Freeform 126"/>
              <p:cNvSpPr>
                <a:spLocks/>
              </p:cNvSpPr>
              <p:nvPr/>
            </p:nvSpPr>
            <p:spPr bwMode="auto">
              <a:xfrm>
                <a:off x="4387273" y="2078914"/>
                <a:ext cx="475542" cy="281669"/>
              </a:xfrm>
              <a:custGeom>
                <a:avLst/>
                <a:gdLst>
                  <a:gd name="T0" fmla="*/ 478 w 495"/>
                  <a:gd name="T1" fmla="*/ 203 h 323"/>
                  <a:gd name="T2" fmla="*/ 491 w 495"/>
                  <a:gd name="T3" fmla="*/ 188 h 323"/>
                  <a:gd name="T4" fmla="*/ 478 w 495"/>
                  <a:gd name="T5" fmla="*/ 169 h 323"/>
                  <a:gd name="T6" fmla="*/ 468 w 495"/>
                  <a:gd name="T7" fmla="*/ 161 h 323"/>
                  <a:gd name="T8" fmla="*/ 461 w 495"/>
                  <a:gd name="T9" fmla="*/ 150 h 323"/>
                  <a:gd name="T10" fmla="*/ 448 w 495"/>
                  <a:gd name="T11" fmla="*/ 141 h 323"/>
                  <a:gd name="T12" fmla="*/ 449 w 495"/>
                  <a:gd name="T13" fmla="*/ 122 h 323"/>
                  <a:gd name="T14" fmla="*/ 449 w 495"/>
                  <a:gd name="T15" fmla="*/ 109 h 323"/>
                  <a:gd name="T16" fmla="*/ 444 w 495"/>
                  <a:gd name="T17" fmla="*/ 103 h 323"/>
                  <a:gd name="T18" fmla="*/ 459 w 495"/>
                  <a:gd name="T19" fmla="*/ 79 h 323"/>
                  <a:gd name="T20" fmla="*/ 461 w 495"/>
                  <a:gd name="T21" fmla="*/ 65 h 323"/>
                  <a:gd name="T22" fmla="*/ 468 w 495"/>
                  <a:gd name="T23" fmla="*/ 54 h 323"/>
                  <a:gd name="T24" fmla="*/ 453 w 495"/>
                  <a:gd name="T25" fmla="*/ 49 h 323"/>
                  <a:gd name="T26" fmla="*/ 434 w 495"/>
                  <a:gd name="T27" fmla="*/ 37 h 323"/>
                  <a:gd name="T28" fmla="*/ 427 w 495"/>
                  <a:gd name="T29" fmla="*/ 15 h 323"/>
                  <a:gd name="T30" fmla="*/ 414 w 495"/>
                  <a:gd name="T31" fmla="*/ 11 h 323"/>
                  <a:gd name="T32" fmla="*/ 402 w 495"/>
                  <a:gd name="T33" fmla="*/ 2 h 323"/>
                  <a:gd name="T34" fmla="*/ 329 w 495"/>
                  <a:gd name="T35" fmla="*/ 17 h 323"/>
                  <a:gd name="T36" fmla="*/ 122 w 495"/>
                  <a:gd name="T37" fmla="*/ 58 h 323"/>
                  <a:gd name="T38" fmla="*/ 55 w 495"/>
                  <a:gd name="T39" fmla="*/ 45 h 323"/>
                  <a:gd name="T40" fmla="*/ 30 w 495"/>
                  <a:gd name="T41" fmla="*/ 60 h 323"/>
                  <a:gd name="T42" fmla="*/ 23 w 495"/>
                  <a:gd name="T43" fmla="*/ 65 h 323"/>
                  <a:gd name="T44" fmla="*/ 0 w 495"/>
                  <a:gd name="T45" fmla="*/ 82 h 323"/>
                  <a:gd name="T46" fmla="*/ 25 w 495"/>
                  <a:gd name="T47" fmla="*/ 225 h 323"/>
                  <a:gd name="T48" fmla="*/ 126 w 495"/>
                  <a:gd name="T49" fmla="*/ 308 h 323"/>
                  <a:gd name="T50" fmla="*/ 421 w 495"/>
                  <a:gd name="T51" fmla="*/ 248 h 323"/>
                  <a:gd name="T52" fmla="*/ 429 w 495"/>
                  <a:gd name="T53" fmla="*/ 235 h 323"/>
                  <a:gd name="T54" fmla="*/ 442 w 495"/>
                  <a:gd name="T55" fmla="*/ 229 h 323"/>
                  <a:gd name="T56" fmla="*/ 449 w 495"/>
                  <a:gd name="T57" fmla="*/ 233 h 323"/>
                  <a:gd name="T58" fmla="*/ 463 w 495"/>
                  <a:gd name="T59" fmla="*/ 223 h 323"/>
                  <a:gd name="T60" fmla="*/ 470 w 495"/>
                  <a:gd name="T61" fmla="*/ 210 h 323"/>
                  <a:gd name="T62" fmla="*/ 476 w 495"/>
                  <a:gd name="T63" fmla="*/ 205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95" h="323">
                    <a:moveTo>
                      <a:pt x="476" y="203"/>
                    </a:moveTo>
                    <a:lnTo>
                      <a:pt x="478" y="203"/>
                    </a:lnTo>
                    <a:lnTo>
                      <a:pt x="483" y="195"/>
                    </a:lnTo>
                    <a:lnTo>
                      <a:pt x="491" y="188"/>
                    </a:lnTo>
                    <a:lnTo>
                      <a:pt x="495" y="182"/>
                    </a:lnTo>
                    <a:lnTo>
                      <a:pt x="478" y="169"/>
                    </a:lnTo>
                    <a:lnTo>
                      <a:pt x="472" y="163"/>
                    </a:lnTo>
                    <a:lnTo>
                      <a:pt x="468" y="161"/>
                    </a:lnTo>
                    <a:lnTo>
                      <a:pt x="461" y="158"/>
                    </a:lnTo>
                    <a:lnTo>
                      <a:pt x="461" y="150"/>
                    </a:lnTo>
                    <a:lnTo>
                      <a:pt x="453" y="148"/>
                    </a:lnTo>
                    <a:lnTo>
                      <a:pt x="448" y="141"/>
                    </a:lnTo>
                    <a:lnTo>
                      <a:pt x="444" y="129"/>
                    </a:lnTo>
                    <a:lnTo>
                      <a:pt x="449" y="122"/>
                    </a:lnTo>
                    <a:lnTo>
                      <a:pt x="451" y="116"/>
                    </a:lnTo>
                    <a:lnTo>
                      <a:pt x="449" y="109"/>
                    </a:lnTo>
                    <a:lnTo>
                      <a:pt x="446" y="107"/>
                    </a:lnTo>
                    <a:lnTo>
                      <a:pt x="444" y="103"/>
                    </a:lnTo>
                    <a:lnTo>
                      <a:pt x="449" y="96"/>
                    </a:lnTo>
                    <a:lnTo>
                      <a:pt x="459" y="79"/>
                    </a:lnTo>
                    <a:lnTo>
                      <a:pt x="459" y="71"/>
                    </a:lnTo>
                    <a:lnTo>
                      <a:pt x="461" y="65"/>
                    </a:lnTo>
                    <a:lnTo>
                      <a:pt x="468" y="56"/>
                    </a:lnTo>
                    <a:lnTo>
                      <a:pt x="468" y="54"/>
                    </a:lnTo>
                    <a:lnTo>
                      <a:pt x="461" y="50"/>
                    </a:lnTo>
                    <a:lnTo>
                      <a:pt x="453" y="49"/>
                    </a:lnTo>
                    <a:lnTo>
                      <a:pt x="440" y="45"/>
                    </a:lnTo>
                    <a:lnTo>
                      <a:pt x="434" y="37"/>
                    </a:lnTo>
                    <a:lnTo>
                      <a:pt x="433" y="30"/>
                    </a:lnTo>
                    <a:lnTo>
                      <a:pt x="427" y="15"/>
                    </a:lnTo>
                    <a:lnTo>
                      <a:pt x="419" y="9"/>
                    </a:lnTo>
                    <a:lnTo>
                      <a:pt x="414" y="11"/>
                    </a:lnTo>
                    <a:lnTo>
                      <a:pt x="410" y="3"/>
                    </a:lnTo>
                    <a:lnTo>
                      <a:pt x="402" y="2"/>
                    </a:lnTo>
                    <a:lnTo>
                      <a:pt x="402" y="0"/>
                    </a:lnTo>
                    <a:lnTo>
                      <a:pt x="329" y="17"/>
                    </a:lnTo>
                    <a:lnTo>
                      <a:pt x="220" y="39"/>
                    </a:lnTo>
                    <a:lnTo>
                      <a:pt x="122" y="58"/>
                    </a:lnTo>
                    <a:lnTo>
                      <a:pt x="58" y="69"/>
                    </a:lnTo>
                    <a:lnTo>
                      <a:pt x="55" y="45"/>
                    </a:lnTo>
                    <a:lnTo>
                      <a:pt x="53" y="43"/>
                    </a:lnTo>
                    <a:lnTo>
                      <a:pt x="30" y="60"/>
                    </a:lnTo>
                    <a:lnTo>
                      <a:pt x="30" y="58"/>
                    </a:lnTo>
                    <a:lnTo>
                      <a:pt x="23" y="65"/>
                    </a:lnTo>
                    <a:lnTo>
                      <a:pt x="10" y="77"/>
                    </a:lnTo>
                    <a:lnTo>
                      <a:pt x="0" y="82"/>
                    </a:lnTo>
                    <a:lnTo>
                      <a:pt x="0" y="86"/>
                    </a:lnTo>
                    <a:lnTo>
                      <a:pt x="25" y="225"/>
                    </a:lnTo>
                    <a:lnTo>
                      <a:pt x="42" y="323"/>
                    </a:lnTo>
                    <a:lnTo>
                      <a:pt x="126" y="308"/>
                    </a:lnTo>
                    <a:lnTo>
                      <a:pt x="265" y="282"/>
                    </a:lnTo>
                    <a:lnTo>
                      <a:pt x="421" y="248"/>
                    </a:lnTo>
                    <a:lnTo>
                      <a:pt x="425" y="242"/>
                    </a:lnTo>
                    <a:lnTo>
                      <a:pt x="429" y="235"/>
                    </a:lnTo>
                    <a:lnTo>
                      <a:pt x="434" y="231"/>
                    </a:lnTo>
                    <a:lnTo>
                      <a:pt x="442" y="229"/>
                    </a:lnTo>
                    <a:lnTo>
                      <a:pt x="448" y="231"/>
                    </a:lnTo>
                    <a:lnTo>
                      <a:pt x="449" y="233"/>
                    </a:lnTo>
                    <a:lnTo>
                      <a:pt x="455" y="225"/>
                    </a:lnTo>
                    <a:lnTo>
                      <a:pt x="463" y="223"/>
                    </a:lnTo>
                    <a:lnTo>
                      <a:pt x="470" y="218"/>
                    </a:lnTo>
                    <a:lnTo>
                      <a:pt x="470" y="210"/>
                    </a:lnTo>
                    <a:lnTo>
                      <a:pt x="474" y="205"/>
                    </a:lnTo>
                    <a:lnTo>
                      <a:pt x="476" y="205"/>
                    </a:lnTo>
                    <a:lnTo>
                      <a:pt x="476" y="203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5" name="Freeform 130"/>
              <p:cNvSpPr>
                <a:spLocks/>
              </p:cNvSpPr>
              <p:nvPr/>
            </p:nvSpPr>
            <p:spPr bwMode="auto">
              <a:xfrm>
                <a:off x="4791723" y="2278611"/>
                <a:ext cx="88383" cy="132550"/>
              </a:xfrm>
              <a:custGeom>
                <a:avLst/>
                <a:gdLst>
                  <a:gd name="T0" fmla="*/ 21 w 92"/>
                  <a:gd name="T1" fmla="*/ 0 h 152"/>
                  <a:gd name="T2" fmla="*/ 13 w 92"/>
                  <a:gd name="T3" fmla="*/ 2 h 152"/>
                  <a:gd name="T4" fmla="*/ 8 w 92"/>
                  <a:gd name="T5" fmla="*/ 6 h 152"/>
                  <a:gd name="T6" fmla="*/ 4 w 92"/>
                  <a:gd name="T7" fmla="*/ 13 h 152"/>
                  <a:gd name="T8" fmla="*/ 0 w 92"/>
                  <a:gd name="T9" fmla="*/ 19 h 152"/>
                  <a:gd name="T10" fmla="*/ 23 w 92"/>
                  <a:gd name="T11" fmla="*/ 98 h 152"/>
                  <a:gd name="T12" fmla="*/ 34 w 92"/>
                  <a:gd name="T13" fmla="*/ 145 h 152"/>
                  <a:gd name="T14" fmla="*/ 40 w 92"/>
                  <a:gd name="T15" fmla="*/ 152 h 152"/>
                  <a:gd name="T16" fmla="*/ 89 w 92"/>
                  <a:gd name="T17" fmla="*/ 141 h 152"/>
                  <a:gd name="T18" fmla="*/ 90 w 92"/>
                  <a:gd name="T19" fmla="*/ 139 h 152"/>
                  <a:gd name="T20" fmla="*/ 92 w 92"/>
                  <a:gd name="T21" fmla="*/ 139 h 152"/>
                  <a:gd name="T22" fmla="*/ 87 w 92"/>
                  <a:gd name="T23" fmla="*/ 126 h 152"/>
                  <a:gd name="T24" fmla="*/ 79 w 92"/>
                  <a:gd name="T25" fmla="*/ 128 h 152"/>
                  <a:gd name="T26" fmla="*/ 77 w 92"/>
                  <a:gd name="T27" fmla="*/ 130 h 152"/>
                  <a:gd name="T28" fmla="*/ 83 w 92"/>
                  <a:gd name="T29" fmla="*/ 122 h 152"/>
                  <a:gd name="T30" fmla="*/ 79 w 92"/>
                  <a:gd name="T31" fmla="*/ 120 h 152"/>
                  <a:gd name="T32" fmla="*/ 79 w 92"/>
                  <a:gd name="T33" fmla="*/ 115 h 152"/>
                  <a:gd name="T34" fmla="*/ 81 w 92"/>
                  <a:gd name="T35" fmla="*/ 107 h 152"/>
                  <a:gd name="T36" fmla="*/ 79 w 92"/>
                  <a:gd name="T37" fmla="*/ 103 h 152"/>
                  <a:gd name="T38" fmla="*/ 72 w 92"/>
                  <a:gd name="T39" fmla="*/ 105 h 152"/>
                  <a:gd name="T40" fmla="*/ 59 w 92"/>
                  <a:gd name="T41" fmla="*/ 94 h 152"/>
                  <a:gd name="T42" fmla="*/ 57 w 92"/>
                  <a:gd name="T43" fmla="*/ 86 h 152"/>
                  <a:gd name="T44" fmla="*/ 49 w 92"/>
                  <a:gd name="T45" fmla="*/ 81 h 152"/>
                  <a:gd name="T46" fmla="*/ 45 w 92"/>
                  <a:gd name="T47" fmla="*/ 71 h 152"/>
                  <a:gd name="T48" fmla="*/ 43 w 92"/>
                  <a:gd name="T49" fmla="*/ 64 h 152"/>
                  <a:gd name="T50" fmla="*/ 40 w 92"/>
                  <a:gd name="T51" fmla="*/ 56 h 152"/>
                  <a:gd name="T52" fmla="*/ 32 w 92"/>
                  <a:gd name="T53" fmla="*/ 51 h 152"/>
                  <a:gd name="T54" fmla="*/ 27 w 92"/>
                  <a:gd name="T55" fmla="*/ 45 h 152"/>
                  <a:gd name="T56" fmla="*/ 23 w 92"/>
                  <a:gd name="T57" fmla="*/ 38 h 152"/>
                  <a:gd name="T58" fmla="*/ 23 w 92"/>
                  <a:gd name="T59" fmla="*/ 32 h 152"/>
                  <a:gd name="T60" fmla="*/ 19 w 92"/>
                  <a:gd name="T61" fmla="*/ 24 h 152"/>
                  <a:gd name="T62" fmla="*/ 21 w 92"/>
                  <a:gd name="T63" fmla="*/ 21 h 152"/>
                  <a:gd name="T64" fmla="*/ 25 w 92"/>
                  <a:gd name="T65" fmla="*/ 13 h 152"/>
                  <a:gd name="T66" fmla="*/ 25 w 92"/>
                  <a:gd name="T67" fmla="*/ 6 h 152"/>
                  <a:gd name="T68" fmla="*/ 28 w 92"/>
                  <a:gd name="T69" fmla="*/ 4 h 152"/>
                  <a:gd name="T70" fmla="*/ 27 w 92"/>
                  <a:gd name="T71" fmla="*/ 2 h 152"/>
                  <a:gd name="T72" fmla="*/ 21 w 92"/>
                  <a:gd name="T73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2" h="152">
                    <a:moveTo>
                      <a:pt x="21" y="0"/>
                    </a:moveTo>
                    <a:lnTo>
                      <a:pt x="13" y="2"/>
                    </a:lnTo>
                    <a:lnTo>
                      <a:pt x="8" y="6"/>
                    </a:lnTo>
                    <a:lnTo>
                      <a:pt x="4" y="13"/>
                    </a:lnTo>
                    <a:lnTo>
                      <a:pt x="0" y="19"/>
                    </a:lnTo>
                    <a:lnTo>
                      <a:pt x="23" y="98"/>
                    </a:lnTo>
                    <a:lnTo>
                      <a:pt x="34" y="145"/>
                    </a:lnTo>
                    <a:lnTo>
                      <a:pt x="40" y="152"/>
                    </a:lnTo>
                    <a:lnTo>
                      <a:pt x="89" y="141"/>
                    </a:lnTo>
                    <a:lnTo>
                      <a:pt x="90" y="139"/>
                    </a:lnTo>
                    <a:lnTo>
                      <a:pt x="92" y="139"/>
                    </a:lnTo>
                    <a:lnTo>
                      <a:pt x="87" y="126"/>
                    </a:lnTo>
                    <a:lnTo>
                      <a:pt x="79" y="128"/>
                    </a:lnTo>
                    <a:lnTo>
                      <a:pt x="77" y="130"/>
                    </a:lnTo>
                    <a:lnTo>
                      <a:pt x="83" y="122"/>
                    </a:lnTo>
                    <a:lnTo>
                      <a:pt x="79" y="120"/>
                    </a:lnTo>
                    <a:lnTo>
                      <a:pt x="79" y="115"/>
                    </a:lnTo>
                    <a:lnTo>
                      <a:pt x="81" y="107"/>
                    </a:lnTo>
                    <a:lnTo>
                      <a:pt x="79" y="103"/>
                    </a:lnTo>
                    <a:lnTo>
                      <a:pt x="72" y="105"/>
                    </a:lnTo>
                    <a:lnTo>
                      <a:pt x="59" y="94"/>
                    </a:lnTo>
                    <a:lnTo>
                      <a:pt x="57" y="86"/>
                    </a:lnTo>
                    <a:lnTo>
                      <a:pt x="49" y="81"/>
                    </a:lnTo>
                    <a:lnTo>
                      <a:pt x="45" y="71"/>
                    </a:lnTo>
                    <a:lnTo>
                      <a:pt x="43" y="64"/>
                    </a:lnTo>
                    <a:lnTo>
                      <a:pt x="40" y="56"/>
                    </a:lnTo>
                    <a:lnTo>
                      <a:pt x="32" y="51"/>
                    </a:lnTo>
                    <a:lnTo>
                      <a:pt x="27" y="45"/>
                    </a:lnTo>
                    <a:lnTo>
                      <a:pt x="23" y="38"/>
                    </a:lnTo>
                    <a:lnTo>
                      <a:pt x="23" y="32"/>
                    </a:lnTo>
                    <a:lnTo>
                      <a:pt x="19" y="24"/>
                    </a:lnTo>
                    <a:lnTo>
                      <a:pt x="21" y="21"/>
                    </a:lnTo>
                    <a:lnTo>
                      <a:pt x="25" y="13"/>
                    </a:lnTo>
                    <a:lnTo>
                      <a:pt x="25" y="6"/>
                    </a:lnTo>
                    <a:lnTo>
                      <a:pt x="28" y="4"/>
                    </a:lnTo>
                    <a:lnTo>
                      <a:pt x="27" y="2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grpSp>
            <p:nvGrpSpPr>
              <p:cNvPr id="66" name="Group 65"/>
              <p:cNvGrpSpPr/>
              <p:nvPr/>
            </p:nvGrpSpPr>
            <p:grpSpPr>
              <a:xfrm>
                <a:off x="4226838" y="2360583"/>
                <a:ext cx="636937" cy="326143"/>
                <a:chOff x="4226838" y="2360583"/>
                <a:chExt cx="636937" cy="326143"/>
              </a:xfrm>
              <a:grpFill/>
            </p:grpSpPr>
            <p:sp>
              <p:nvSpPr>
                <p:cNvPr id="144" name="Freeform 122"/>
                <p:cNvSpPr>
                  <a:spLocks/>
                </p:cNvSpPr>
                <p:nvPr/>
              </p:nvSpPr>
              <p:spPr bwMode="auto">
                <a:xfrm>
                  <a:off x="4226838" y="2360583"/>
                  <a:ext cx="632134" cy="326143"/>
                </a:xfrm>
                <a:custGeom>
                  <a:avLst/>
                  <a:gdLst>
                    <a:gd name="T0" fmla="*/ 472 w 658"/>
                    <a:gd name="T1" fmla="*/ 23 h 374"/>
                    <a:gd name="T2" fmla="*/ 455 w 658"/>
                    <a:gd name="T3" fmla="*/ 0 h 374"/>
                    <a:gd name="T4" fmla="*/ 397 w 658"/>
                    <a:gd name="T5" fmla="*/ 0 h 374"/>
                    <a:gd name="T6" fmla="*/ 389 w 658"/>
                    <a:gd name="T7" fmla="*/ 30 h 374"/>
                    <a:gd name="T8" fmla="*/ 368 w 658"/>
                    <a:gd name="T9" fmla="*/ 58 h 374"/>
                    <a:gd name="T10" fmla="*/ 346 w 658"/>
                    <a:gd name="T11" fmla="*/ 81 h 374"/>
                    <a:gd name="T12" fmla="*/ 334 w 658"/>
                    <a:gd name="T13" fmla="*/ 118 h 374"/>
                    <a:gd name="T14" fmla="*/ 306 w 658"/>
                    <a:gd name="T15" fmla="*/ 109 h 374"/>
                    <a:gd name="T16" fmla="*/ 295 w 658"/>
                    <a:gd name="T17" fmla="*/ 135 h 374"/>
                    <a:gd name="T18" fmla="*/ 284 w 658"/>
                    <a:gd name="T19" fmla="*/ 177 h 374"/>
                    <a:gd name="T20" fmla="*/ 272 w 658"/>
                    <a:gd name="T21" fmla="*/ 220 h 374"/>
                    <a:gd name="T22" fmla="*/ 254 w 658"/>
                    <a:gd name="T23" fmla="*/ 244 h 374"/>
                    <a:gd name="T24" fmla="*/ 224 w 658"/>
                    <a:gd name="T25" fmla="*/ 258 h 374"/>
                    <a:gd name="T26" fmla="*/ 192 w 658"/>
                    <a:gd name="T27" fmla="*/ 273 h 374"/>
                    <a:gd name="T28" fmla="*/ 154 w 658"/>
                    <a:gd name="T29" fmla="*/ 282 h 374"/>
                    <a:gd name="T30" fmla="*/ 128 w 658"/>
                    <a:gd name="T31" fmla="*/ 254 h 374"/>
                    <a:gd name="T32" fmla="*/ 73 w 658"/>
                    <a:gd name="T33" fmla="*/ 318 h 374"/>
                    <a:gd name="T34" fmla="*/ 53 w 658"/>
                    <a:gd name="T35" fmla="*/ 340 h 374"/>
                    <a:gd name="T36" fmla="*/ 21 w 658"/>
                    <a:gd name="T37" fmla="*/ 365 h 374"/>
                    <a:gd name="T38" fmla="*/ 41 w 658"/>
                    <a:gd name="T39" fmla="*/ 370 h 374"/>
                    <a:gd name="T40" fmla="*/ 169 w 658"/>
                    <a:gd name="T41" fmla="*/ 350 h 374"/>
                    <a:gd name="T42" fmla="*/ 466 w 658"/>
                    <a:gd name="T43" fmla="*/ 303 h 374"/>
                    <a:gd name="T44" fmla="*/ 645 w 658"/>
                    <a:gd name="T45" fmla="*/ 265 h 374"/>
                    <a:gd name="T46" fmla="*/ 652 w 658"/>
                    <a:gd name="T47" fmla="*/ 256 h 374"/>
                    <a:gd name="T48" fmla="*/ 641 w 658"/>
                    <a:gd name="T49" fmla="*/ 227 h 374"/>
                    <a:gd name="T50" fmla="*/ 615 w 658"/>
                    <a:gd name="T51" fmla="*/ 239 h 374"/>
                    <a:gd name="T52" fmla="*/ 598 w 658"/>
                    <a:gd name="T53" fmla="*/ 235 h 374"/>
                    <a:gd name="T54" fmla="*/ 579 w 658"/>
                    <a:gd name="T55" fmla="*/ 216 h 374"/>
                    <a:gd name="T56" fmla="*/ 556 w 658"/>
                    <a:gd name="T57" fmla="*/ 211 h 374"/>
                    <a:gd name="T58" fmla="*/ 530 w 658"/>
                    <a:gd name="T59" fmla="*/ 205 h 374"/>
                    <a:gd name="T60" fmla="*/ 556 w 658"/>
                    <a:gd name="T61" fmla="*/ 199 h 374"/>
                    <a:gd name="T62" fmla="*/ 581 w 658"/>
                    <a:gd name="T63" fmla="*/ 212 h 374"/>
                    <a:gd name="T64" fmla="*/ 605 w 658"/>
                    <a:gd name="T65" fmla="*/ 224 h 374"/>
                    <a:gd name="T66" fmla="*/ 601 w 658"/>
                    <a:gd name="T67" fmla="*/ 207 h 374"/>
                    <a:gd name="T68" fmla="*/ 573 w 658"/>
                    <a:gd name="T69" fmla="*/ 190 h 374"/>
                    <a:gd name="T70" fmla="*/ 592 w 658"/>
                    <a:gd name="T71" fmla="*/ 197 h 374"/>
                    <a:gd name="T72" fmla="*/ 600 w 658"/>
                    <a:gd name="T73" fmla="*/ 182 h 374"/>
                    <a:gd name="T74" fmla="*/ 598 w 658"/>
                    <a:gd name="T75" fmla="*/ 169 h 374"/>
                    <a:gd name="T76" fmla="*/ 579 w 658"/>
                    <a:gd name="T77" fmla="*/ 160 h 374"/>
                    <a:gd name="T78" fmla="*/ 551 w 658"/>
                    <a:gd name="T79" fmla="*/ 137 h 374"/>
                    <a:gd name="T80" fmla="*/ 522 w 658"/>
                    <a:gd name="T81" fmla="*/ 115 h 374"/>
                    <a:gd name="T82" fmla="*/ 537 w 658"/>
                    <a:gd name="T83" fmla="*/ 122 h 374"/>
                    <a:gd name="T84" fmla="*/ 562 w 658"/>
                    <a:gd name="T85" fmla="*/ 141 h 374"/>
                    <a:gd name="T86" fmla="*/ 590 w 658"/>
                    <a:gd name="T87" fmla="*/ 156 h 374"/>
                    <a:gd name="T88" fmla="*/ 596 w 658"/>
                    <a:gd name="T89" fmla="*/ 133 h 374"/>
                    <a:gd name="T90" fmla="*/ 575 w 658"/>
                    <a:gd name="T91" fmla="*/ 118 h 374"/>
                    <a:gd name="T92" fmla="*/ 560 w 658"/>
                    <a:gd name="T93" fmla="*/ 105 h 374"/>
                    <a:gd name="T94" fmla="*/ 534 w 658"/>
                    <a:gd name="T95" fmla="*/ 107 h 374"/>
                    <a:gd name="T96" fmla="*/ 507 w 658"/>
                    <a:gd name="T97" fmla="*/ 96 h 374"/>
                    <a:gd name="T98" fmla="*/ 496 w 658"/>
                    <a:gd name="T99" fmla="*/ 90 h 374"/>
                    <a:gd name="T100" fmla="*/ 504 w 658"/>
                    <a:gd name="T101" fmla="*/ 66 h 374"/>
                    <a:gd name="T102" fmla="*/ 509 w 658"/>
                    <a:gd name="T103" fmla="*/ 45 h 374"/>
                    <a:gd name="T104" fmla="*/ 492 w 658"/>
                    <a:gd name="T105" fmla="*/ 28 h 3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658" h="374">
                      <a:moveTo>
                        <a:pt x="492" y="28"/>
                      </a:moveTo>
                      <a:lnTo>
                        <a:pt x="489" y="24"/>
                      </a:lnTo>
                      <a:lnTo>
                        <a:pt x="481" y="23"/>
                      </a:lnTo>
                      <a:lnTo>
                        <a:pt x="472" y="23"/>
                      </a:lnTo>
                      <a:lnTo>
                        <a:pt x="464" y="17"/>
                      </a:lnTo>
                      <a:lnTo>
                        <a:pt x="466" y="11"/>
                      </a:lnTo>
                      <a:lnTo>
                        <a:pt x="462" y="4"/>
                      </a:lnTo>
                      <a:lnTo>
                        <a:pt x="455" y="0"/>
                      </a:lnTo>
                      <a:lnTo>
                        <a:pt x="442" y="0"/>
                      </a:lnTo>
                      <a:lnTo>
                        <a:pt x="438" y="13"/>
                      </a:lnTo>
                      <a:lnTo>
                        <a:pt x="434" y="21"/>
                      </a:lnTo>
                      <a:lnTo>
                        <a:pt x="397" y="0"/>
                      </a:lnTo>
                      <a:lnTo>
                        <a:pt x="389" y="2"/>
                      </a:lnTo>
                      <a:lnTo>
                        <a:pt x="391" y="9"/>
                      </a:lnTo>
                      <a:lnTo>
                        <a:pt x="387" y="17"/>
                      </a:lnTo>
                      <a:lnTo>
                        <a:pt x="389" y="30"/>
                      </a:lnTo>
                      <a:lnTo>
                        <a:pt x="383" y="38"/>
                      </a:lnTo>
                      <a:lnTo>
                        <a:pt x="380" y="51"/>
                      </a:lnTo>
                      <a:lnTo>
                        <a:pt x="374" y="58"/>
                      </a:lnTo>
                      <a:lnTo>
                        <a:pt x="368" y="58"/>
                      </a:lnTo>
                      <a:lnTo>
                        <a:pt x="363" y="71"/>
                      </a:lnTo>
                      <a:lnTo>
                        <a:pt x="355" y="73"/>
                      </a:lnTo>
                      <a:lnTo>
                        <a:pt x="348" y="73"/>
                      </a:lnTo>
                      <a:lnTo>
                        <a:pt x="346" y="81"/>
                      </a:lnTo>
                      <a:lnTo>
                        <a:pt x="344" y="90"/>
                      </a:lnTo>
                      <a:lnTo>
                        <a:pt x="340" y="96"/>
                      </a:lnTo>
                      <a:lnTo>
                        <a:pt x="338" y="111"/>
                      </a:lnTo>
                      <a:lnTo>
                        <a:pt x="334" y="118"/>
                      </a:lnTo>
                      <a:lnTo>
                        <a:pt x="329" y="120"/>
                      </a:lnTo>
                      <a:lnTo>
                        <a:pt x="314" y="118"/>
                      </a:lnTo>
                      <a:lnTo>
                        <a:pt x="314" y="115"/>
                      </a:lnTo>
                      <a:lnTo>
                        <a:pt x="306" y="109"/>
                      </a:lnTo>
                      <a:lnTo>
                        <a:pt x="299" y="111"/>
                      </a:lnTo>
                      <a:lnTo>
                        <a:pt x="299" y="126"/>
                      </a:lnTo>
                      <a:lnTo>
                        <a:pt x="299" y="132"/>
                      </a:lnTo>
                      <a:lnTo>
                        <a:pt x="295" y="135"/>
                      </a:lnTo>
                      <a:lnTo>
                        <a:pt x="291" y="149"/>
                      </a:lnTo>
                      <a:lnTo>
                        <a:pt x="287" y="156"/>
                      </a:lnTo>
                      <a:lnTo>
                        <a:pt x="286" y="164"/>
                      </a:lnTo>
                      <a:lnTo>
                        <a:pt x="284" y="177"/>
                      </a:lnTo>
                      <a:lnTo>
                        <a:pt x="276" y="186"/>
                      </a:lnTo>
                      <a:lnTo>
                        <a:pt x="269" y="199"/>
                      </a:lnTo>
                      <a:lnTo>
                        <a:pt x="267" y="212"/>
                      </a:lnTo>
                      <a:lnTo>
                        <a:pt x="272" y="220"/>
                      </a:lnTo>
                      <a:lnTo>
                        <a:pt x="267" y="226"/>
                      </a:lnTo>
                      <a:lnTo>
                        <a:pt x="269" y="233"/>
                      </a:lnTo>
                      <a:lnTo>
                        <a:pt x="267" y="235"/>
                      </a:lnTo>
                      <a:lnTo>
                        <a:pt x="254" y="244"/>
                      </a:lnTo>
                      <a:lnTo>
                        <a:pt x="246" y="243"/>
                      </a:lnTo>
                      <a:lnTo>
                        <a:pt x="233" y="254"/>
                      </a:lnTo>
                      <a:lnTo>
                        <a:pt x="224" y="250"/>
                      </a:lnTo>
                      <a:lnTo>
                        <a:pt x="224" y="258"/>
                      </a:lnTo>
                      <a:lnTo>
                        <a:pt x="222" y="263"/>
                      </a:lnTo>
                      <a:lnTo>
                        <a:pt x="214" y="265"/>
                      </a:lnTo>
                      <a:lnTo>
                        <a:pt x="199" y="273"/>
                      </a:lnTo>
                      <a:lnTo>
                        <a:pt x="192" y="273"/>
                      </a:lnTo>
                      <a:lnTo>
                        <a:pt x="180" y="269"/>
                      </a:lnTo>
                      <a:lnTo>
                        <a:pt x="178" y="274"/>
                      </a:lnTo>
                      <a:lnTo>
                        <a:pt x="165" y="284"/>
                      </a:lnTo>
                      <a:lnTo>
                        <a:pt x="154" y="282"/>
                      </a:lnTo>
                      <a:lnTo>
                        <a:pt x="141" y="274"/>
                      </a:lnTo>
                      <a:lnTo>
                        <a:pt x="133" y="267"/>
                      </a:lnTo>
                      <a:lnTo>
                        <a:pt x="128" y="259"/>
                      </a:lnTo>
                      <a:lnTo>
                        <a:pt x="128" y="254"/>
                      </a:lnTo>
                      <a:lnTo>
                        <a:pt x="101" y="286"/>
                      </a:lnTo>
                      <a:lnTo>
                        <a:pt x="77" y="303"/>
                      </a:lnTo>
                      <a:lnTo>
                        <a:pt x="73" y="310"/>
                      </a:lnTo>
                      <a:lnTo>
                        <a:pt x="73" y="318"/>
                      </a:lnTo>
                      <a:lnTo>
                        <a:pt x="64" y="323"/>
                      </a:lnTo>
                      <a:lnTo>
                        <a:pt x="64" y="329"/>
                      </a:lnTo>
                      <a:lnTo>
                        <a:pt x="58" y="336"/>
                      </a:lnTo>
                      <a:lnTo>
                        <a:pt x="53" y="340"/>
                      </a:lnTo>
                      <a:lnTo>
                        <a:pt x="45" y="346"/>
                      </a:lnTo>
                      <a:lnTo>
                        <a:pt x="43" y="352"/>
                      </a:lnTo>
                      <a:lnTo>
                        <a:pt x="28" y="359"/>
                      </a:lnTo>
                      <a:lnTo>
                        <a:pt x="21" y="365"/>
                      </a:lnTo>
                      <a:lnTo>
                        <a:pt x="13" y="367"/>
                      </a:lnTo>
                      <a:lnTo>
                        <a:pt x="0" y="374"/>
                      </a:lnTo>
                      <a:lnTo>
                        <a:pt x="26" y="370"/>
                      </a:lnTo>
                      <a:lnTo>
                        <a:pt x="41" y="370"/>
                      </a:lnTo>
                      <a:lnTo>
                        <a:pt x="98" y="361"/>
                      </a:lnTo>
                      <a:lnTo>
                        <a:pt x="133" y="357"/>
                      </a:lnTo>
                      <a:lnTo>
                        <a:pt x="160" y="350"/>
                      </a:lnTo>
                      <a:lnTo>
                        <a:pt x="169" y="350"/>
                      </a:lnTo>
                      <a:lnTo>
                        <a:pt x="184" y="350"/>
                      </a:lnTo>
                      <a:lnTo>
                        <a:pt x="210" y="348"/>
                      </a:lnTo>
                      <a:lnTo>
                        <a:pt x="278" y="336"/>
                      </a:lnTo>
                      <a:lnTo>
                        <a:pt x="466" y="303"/>
                      </a:lnTo>
                      <a:lnTo>
                        <a:pt x="560" y="284"/>
                      </a:lnTo>
                      <a:lnTo>
                        <a:pt x="643" y="265"/>
                      </a:lnTo>
                      <a:lnTo>
                        <a:pt x="641" y="261"/>
                      </a:lnTo>
                      <a:lnTo>
                        <a:pt x="645" y="265"/>
                      </a:lnTo>
                      <a:lnTo>
                        <a:pt x="648" y="263"/>
                      </a:lnTo>
                      <a:lnTo>
                        <a:pt x="647" y="258"/>
                      </a:lnTo>
                      <a:lnTo>
                        <a:pt x="647" y="250"/>
                      </a:lnTo>
                      <a:lnTo>
                        <a:pt x="652" y="256"/>
                      </a:lnTo>
                      <a:lnTo>
                        <a:pt x="656" y="263"/>
                      </a:lnTo>
                      <a:lnTo>
                        <a:pt x="658" y="261"/>
                      </a:lnTo>
                      <a:lnTo>
                        <a:pt x="647" y="241"/>
                      </a:lnTo>
                      <a:lnTo>
                        <a:pt x="641" y="227"/>
                      </a:lnTo>
                      <a:lnTo>
                        <a:pt x="620" y="227"/>
                      </a:lnTo>
                      <a:lnTo>
                        <a:pt x="615" y="226"/>
                      </a:lnTo>
                      <a:lnTo>
                        <a:pt x="613" y="235"/>
                      </a:lnTo>
                      <a:lnTo>
                        <a:pt x="615" y="239"/>
                      </a:lnTo>
                      <a:lnTo>
                        <a:pt x="609" y="235"/>
                      </a:lnTo>
                      <a:lnTo>
                        <a:pt x="603" y="235"/>
                      </a:lnTo>
                      <a:lnTo>
                        <a:pt x="596" y="241"/>
                      </a:lnTo>
                      <a:lnTo>
                        <a:pt x="598" y="235"/>
                      </a:lnTo>
                      <a:lnTo>
                        <a:pt x="592" y="227"/>
                      </a:lnTo>
                      <a:lnTo>
                        <a:pt x="584" y="224"/>
                      </a:lnTo>
                      <a:lnTo>
                        <a:pt x="584" y="224"/>
                      </a:lnTo>
                      <a:lnTo>
                        <a:pt x="579" y="216"/>
                      </a:lnTo>
                      <a:lnTo>
                        <a:pt x="577" y="211"/>
                      </a:lnTo>
                      <a:lnTo>
                        <a:pt x="569" y="212"/>
                      </a:lnTo>
                      <a:lnTo>
                        <a:pt x="562" y="211"/>
                      </a:lnTo>
                      <a:lnTo>
                        <a:pt x="556" y="211"/>
                      </a:lnTo>
                      <a:lnTo>
                        <a:pt x="543" y="207"/>
                      </a:lnTo>
                      <a:lnTo>
                        <a:pt x="522" y="207"/>
                      </a:lnTo>
                      <a:lnTo>
                        <a:pt x="524" y="203"/>
                      </a:lnTo>
                      <a:lnTo>
                        <a:pt x="530" y="205"/>
                      </a:lnTo>
                      <a:lnTo>
                        <a:pt x="545" y="201"/>
                      </a:lnTo>
                      <a:lnTo>
                        <a:pt x="553" y="207"/>
                      </a:lnTo>
                      <a:lnTo>
                        <a:pt x="556" y="207"/>
                      </a:lnTo>
                      <a:lnTo>
                        <a:pt x="556" y="199"/>
                      </a:lnTo>
                      <a:lnTo>
                        <a:pt x="562" y="207"/>
                      </a:lnTo>
                      <a:lnTo>
                        <a:pt x="569" y="211"/>
                      </a:lnTo>
                      <a:lnTo>
                        <a:pt x="575" y="205"/>
                      </a:lnTo>
                      <a:lnTo>
                        <a:pt x="581" y="212"/>
                      </a:lnTo>
                      <a:lnTo>
                        <a:pt x="588" y="218"/>
                      </a:lnTo>
                      <a:lnTo>
                        <a:pt x="596" y="220"/>
                      </a:lnTo>
                      <a:lnTo>
                        <a:pt x="601" y="227"/>
                      </a:lnTo>
                      <a:lnTo>
                        <a:pt x="605" y="224"/>
                      </a:lnTo>
                      <a:lnTo>
                        <a:pt x="609" y="222"/>
                      </a:lnTo>
                      <a:lnTo>
                        <a:pt x="611" y="216"/>
                      </a:lnTo>
                      <a:lnTo>
                        <a:pt x="609" y="209"/>
                      </a:lnTo>
                      <a:lnTo>
                        <a:pt x="601" y="207"/>
                      </a:lnTo>
                      <a:lnTo>
                        <a:pt x="600" y="199"/>
                      </a:lnTo>
                      <a:lnTo>
                        <a:pt x="592" y="201"/>
                      </a:lnTo>
                      <a:lnTo>
                        <a:pt x="579" y="196"/>
                      </a:lnTo>
                      <a:lnTo>
                        <a:pt x="573" y="190"/>
                      </a:lnTo>
                      <a:lnTo>
                        <a:pt x="558" y="179"/>
                      </a:lnTo>
                      <a:lnTo>
                        <a:pt x="566" y="179"/>
                      </a:lnTo>
                      <a:lnTo>
                        <a:pt x="579" y="192"/>
                      </a:lnTo>
                      <a:lnTo>
                        <a:pt x="592" y="197"/>
                      </a:lnTo>
                      <a:lnTo>
                        <a:pt x="596" y="190"/>
                      </a:lnTo>
                      <a:lnTo>
                        <a:pt x="590" y="184"/>
                      </a:lnTo>
                      <a:lnTo>
                        <a:pt x="592" y="182"/>
                      </a:lnTo>
                      <a:lnTo>
                        <a:pt x="600" y="182"/>
                      </a:lnTo>
                      <a:lnTo>
                        <a:pt x="605" y="188"/>
                      </a:lnTo>
                      <a:lnTo>
                        <a:pt x="607" y="182"/>
                      </a:lnTo>
                      <a:lnTo>
                        <a:pt x="603" y="169"/>
                      </a:lnTo>
                      <a:lnTo>
                        <a:pt x="598" y="169"/>
                      </a:lnTo>
                      <a:lnTo>
                        <a:pt x="590" y="167"/>
                      </a:lnTo>
                      <a:lnTo>
                        <a:pt x="594" y="165"/>
                      </a:lnTo>
                      <a:lnTo>
                        <a:pt x="586" y="160"/>
                      </a:lnTo>
                      <a:lnTo>
                        <a:pt x="579" y="160"/>
                      </a:lnTo>
                      <a:lnTo>
                        <a:pt x="573" y="154"/>
                      </a:lnTo>
                      <a:lnTo>
                        <a:pt x="571" y="150"/>
                      </a:lnTo>
                      <a:lnTo>
                        <a:pt x="556" y="145"/>
                      </a:lnTo>
                      <a:lnTo>
                        <a:pt x="551" y="137"/>
                      </a:lnTo>
                      <a:lnTo>
                        <a:pt x="545" y="133"/>
                      </a:lnTo>
                      <a:lnTo>
                        <a:pt x="539" y="130"/>
                      </a:lnTo>
                      <a:lnTo>
                        <a:pt x="536" y="124"/>
                      </a:lnTo>
                      <a:lnTo>
                        <a:pt x="522" y="115"/>
                      </a:lnTo>
                      <a:lnTo>
                        <a:pt x="517" y="115"/>
                      </a:lnTo>
                      <a:lnTo>
                        <a:pt x="522" y="113"/>
                      </a:lnTo>
                      <a:lnTo>
                        <a:pt x="530" y="117"/>
                      </a:lnTo>
                      <a:lnTo>
                        <a:pt x="537" y="122"/>
                      </a:lnTo>
                      <a:lnTo>
                        <a:pt x="545" y="130"/>
                      </a:lnTo>
                      <a:lnTo>
                        <a:pt x="551" y="132"/>
                      </a:lnTo>
                      <a:lnTo>
                        <a:pt x="556" y="139"/>
                      </a:lnTo>
                      <a:lnTo>
                        <a:pt x="562" y="141"/>
                      </a:lnTo>
                      <a:lnTo>
                        <a:pt x="575" y="150"/>
                      </a:lnTo>
                      <a:lnTo>
                        <a:pt x="583" y="152"/>
                      </a:lnTo>
                      <a:lnTo>
                        <a:pt x="583" y="154"/>
                      </a:lnTo>
                      <a:lnTo>
                        <a:pt x="590" y="156"/>
                      </a:lnTo>
                      <a:lnTo>
                        <a:pt x="594" y="147"/>
                      </a:lnTo>
                      <a:lnTo>
                        <a:pt x="594" y="139"/>
                      </a:lnTo>
                      <a:lnTo>
                        <a:pt x="588" y="132"/>
                      </a:lnTo>
                      <a:lnTo>
                        <a:pt x="596" y="133"/>
                      </a:lnTo>
                      <a:lnTo>
                        <a:pt x="596" y="126"/>
                      </a:lnTo>
                      <a:lnTo>
                        <a:pt x="581" y="120"/>
                      </a:lnTo>
                      <a:lnTo>
                        <a:pt x="575" y="120"/>
                      </a:lnTo>
                      <a:lnTo>
                        <a:pt x="575" y="118"/>
                      </a:lnTo>
                      <a:lnTo>
                        <a:pt x="568" y="118"/>
                      </a:lnTo>
                      <a:lnTo>
                        <a:pt x="568" y="115"/>
                      </a:lnTo>
                      <a:lnTo>
                        <a:pt x="562" y="109"/>
                      </a:lnTo>
                      <a:lnTo>
                        <a:pt x="560" y="105"/>
                      </a:lnTo>
                      <a:lnTo>
                        <a:pt x="547" y="109"/>
                      </a:lnTo>
                      <a:lnTo>
                        <a:pt x="545" y="107"/>
                      </a:lnTo>
                      <a:lnTo>
                        <a:pt x="537" y="107"/>
                      </a:lnTo>
                      <a:lnTo>
                        <a:pt x="534" y="107"/>
                      </a:lnTo>
                      <a:lnTo>
                        <a:pt x="522" y="96"/>
                      </a:lnTo>
                      <a:lnTo>
                        <a:pt x="522" y="90"/>
                      </a:lnTo>
                      <a:lnTo>
                        <a:pt x="515" y="90"/>
                      </a:lnTo>
                      <a:lnTo>
                        <a:pt x="507" y="96"/>
                      </a:lnTo>
                      <a:lnTo>
                        <a:pt x="502" y="98"/>
                      </a:lnTo>
                      <a:lnTo>
                        <a:pt x="496" y="98"/>
                      </a:lnTo>
                      <a:lnTo>
                        <a:pt x="492" y="90"/>
                      </a:lnTo>
                      <a:lnTo>
                        <a:pt x="496" y="90"/>
                      </a:lnTo>
                      <a:lnTo>
                        <a:pt x="494" y="83"/>
                      </a:lnTo>
                      <a:lnTo>
                        <a:pt x="498" y="62"/>
                      </a:lnTo>
                      <a:lnTo>
                        <a:pt x="502" y="66"/>
                      </a:lnTo>
                      <a:lnTo>
                        <a:pt x="504" y="66"/>
                      </a:lnTo>
                      <a:lnTo>
                        <a:pt x="506" y="62"/>
                      </a:lnTo>
                      <a:lnTo>
                        <a:pt x="504" y="58"/>
                      </a:lnTo>
                      <a:lnTo>
                        <a:pt x="511" y="53"/>
                      </a:lnTo>
                      <a:lnTo>
                        <a:pt x="509" y="45"/>
                      </a:lnTo>
                      <a:lnTo>
                        <a:pt x="507" y="41"/>
                      </a:lnTo>
                      <a:lnTo>
                        <a:pt x="506" y="34"/>
                      </a:lnTo>
                      <a:lnTo>
                        <a:pt x="500" y="30"/>
                      </a:lnTo>
                      <a:lnTo>
                        <a:pt x="492" y="2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5" name="Freeform 132"/>
                <p:cNvSpPr>
                  <a:spLocks/>
                </p:cNvSpPr>
                <p:nvPr/>
              </p:nvSpPr>
              <p:spPr bwMode="auto">
                <a:xfrm>
                  <a:off x="4830151" y="2444299"/>
                  <a:ext cx="33624" cy="89820"/>
                </a:xfrm>
                <a:custGeom>
                  <a:avLst/>
                  <a:gdLst>
                    <a:gd name="T0" fmla="*/ 15 w 35"/>
                    <a:gd name="T1" fmla="*/ 13 h 103"/>
                    <a:gd name="T2" fmla="*/ 9 w 35"/>
                    <a:gd name="T3" fmla="*/ 19 h 103"/>
                    <a:gd name="T4" fmla="*/ 15 w 35"/>
                    <a:gd name="T5" fmla="*/ 24 h 103"/>
                    <a:gd name="T6" fmla="*/ 13 w 35"/>
                    <a:gd name="T7" fmla="*/ 32 h 103"/>
                    <a:gd name="T8" fmla="*/ 7 w 35"/>
                    <a:gd name="T9" fmla="*/ 32 h 103"/>
                    <a:gd name="T10" fmla="*/ 5 w 35"/>
                    <a:gd name="T11" fmla="*/ 45 h 103"/>
                    <a:gd name="T12" fmla="*/ 2 w 35"/>
                    <a:gd name="T13" fmla="*/ 56 h 103"/>
                    <a:gd name="T14" fmla="*/ 0 w 35"/>
                    <a:gd name="T15" fmla="*/ 71 h 103"/>
                    <a:gd name="T16" fmla="*/ 2 w 35"/>
                    <a:gd name="T17" fmla="*/ 79 h 103"/>
                    <a:gd name="T18" fmla="*/ 0 w 35"/>
                    <a:gd name="T19" fmla="*/ 81 h 103"/>
                    <a:gd name="T20" fmla="*/ 0 w 35"/>
                    <a:gd name="T21" fmla="*/ 94 h 103"/>
                    <a:gd name="T22" fmla="*/ 7 w 35"/>
                    <a:gd name="T23" fmla="*/ 103 h 103"/>
                    <a:gd name="T24" fmla="*/ 13 w 35"/>
                    <a:gd name="T25" fmla="*/ 90 h 103"/>
                    <a:gd name="T26" fmla="*/ 13 w 35"/>
                    <a:gd name="T27" fmla="*/ 79 h 103"/>
                    <a:gd name="T28" fmla="*/ 13 w 35"/>
                    <a:gd name="T29" fmla="*/ 71 h 103"/>
                    <a:gd name="T30" fmla="*/ 17 w 35"/>
                    <a:gd name="T31" fmla="*/ 64 h 103"/>
                    <a:gd name="T32" fmla="*/ 19 w 35"/>
                    <a:gd name="T33" fmla="*/ 58 h 103"/>
                    <a:gd name="T34" fmla="*/ 24 w 35"/>
                    <a:gd name="T35" fmla="*/ 62 h 103"/>
                    <a:gd name="T36" fmla="*/ 26 w 35"/>
                    <a:gd name="T37" fmla="*/ 62 h 103"/>
                    <a:gd name="T38" fmla="*/ 28 w 35"/>
                    <a:gd name="T39" fmla="*/ 54 h 103"/>
                    <a:gd name="T40" fmla="*/ 26 w 35"/>
                    <a:gd name="T41" fmla="*/ 41 h 103"/>
                    <a:gd name="T42" fmla="*/ 30 w 35"/>
                    <a:gd name="T43" fmla="*/ 28 h 103"/>
                    <a:gd name="T44" fmla="*/ 34 w 35"/>
                    <a:gd name="T45" fmla="*/ 17 h 103"/>
                    <a:gd name="T46" fmla="*/ 34 w 35"/>
                    <a:gd name="T47" fmla="*/ 11 h 103"/>
                    <a:gd name="T48" fmla="*/ 35 w 35"/>
                    <a:gd name="T49" fmla="*/ 0 h 103"/>
                    <a:gd name="T50" fmla="*/ 20 w 35"/>
                    <a:gd name="T51" fmla="*/ 6 h 103"/>
                    <a:gd name="T52" fmla="*/ 15 w 35"/>
                    <a:gd name="T53" fmla="*/ 13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5" h="103">
                      <a:moveTo>
                        <a:pt x="15" y="13"/>
                      </a:moveTo>
                      <a:lnTo>
                        <a:pt x="9" y="19"/>
                      </a:lnTo>
                      <a:lnTo>
                        <a:pt x="15" y="24"/>
                      </a:lnTo>
                      <a:lnTo>
                        <a:pt x="13" y="32"/>
                      </a:lnTo>
                      <a:lnTo>
                        <a:pt x="7" y="32"/>
                      </a:lnTo>
                      <a:lnTo>
                        <a:pt x="5" y="45"/>
                      </a:lnTo>
                      <a:lnTo>
                        <a:pt x="2" y="56"/>
                      </a:lnTo>
                      <a:lnTo>
                        <a:pt x="0" y="71"/>
                      </a:lnTo>
                      <a:lnTo>
                        <a:pt x="2" y="79"/>
                      </a:lnTo>
                      <a:lnTo>
                        <a:pt x="0" y="81"/>
                      </a:lnTo>
                      <a:lnTo>
                        <a:pt x="0" y="94"/>
                      </a:lnTo>
                      <a:lnTo>
                        <a:pt x="7" y="103"/>
                      </a:lnTo>
                      <a:lnTo>
                        <a:pt x="13" y="90"/>
                      </a:lnTo>
                      <a:lnTo>
                        <a:pt x="13" y="79"/>
                      </a:lnTo>
                      <a:lnTo>
                        <a:pt x="13" y="71"/>
                      </a:lnTo>
                      <a:lnTo>
                        <a:pt x="17" y="64"/>
                      </a:lnTo>
                      <a:lnTo>
                        <a:pt x="19" y="58"/>
                      </a:lnTo>
                      <a:lnTo>
                        <a:pt x="24" y="62"/>
                      </a:lnTo>
                      <a:lnTo>
                        <a:pt x="26" y="62"/>
                      </a:lnTo>
                      <a:lnTo>
                        <a:pt x="28" y="54"/>
                      </a:lnTo>
                      <a:lnTo>
                        <a:pt x="26" y="41"/>
                      </a:lnTo>
                      <a:lnTo>
                        <a:pt x="30" y="28"/>
                      </a:lnTo>
                      <a:lnTo>
                        <a:pt x="34" y="17"/>
                      </a:lnTo>
                      <a:lnTo>
                        <a:pt x="34" y="11"/>
                      </a:lnTo>
                      <a:lnTo>
                        <a:pt x="35" y="0"/>
                      </a:lnTo>
                      <a:lnTo>
                        <a:pt x="20" y="6"/>
                      </a:lnTo>
                      <a:lnTo>
                        <a:pt x="15" y="13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sp>
            <p:nvSpPr>
              <p:cNvPr id="67" name="Freeform 133"/>
              <p:cNvSpPr>
                <a:spLocks/>
              </p:cNvSpPr>
              <p:nvPr/>
            </p:nvSpPr>
            <p:spPr bwMode="auto">
              <a:xfrm>
                <a:off x="4846483" y="1740562"/>
                <a:ext cx="137379" cy="234579"/>
              </a:xfrm>
              <a:custGeom>
                <a:avLst/>
                <a:gdLst>
                  <a:gd name="T0" fmla="*/ 2 w 143"/>
                  <a:gd name="T1" fmla="*/ 44 h 269"/>
                  <a:gd name="T2" fmla="*/ 2 w 143"/>
                  <a:gd name="T3" fmla="*/ 51 h 269"/>
                  <a:gd name="T4" fmla="*/ 7 w 143"/>
                  <a:gd name="T5" fmla="*/ 59 h 269"/>
                  <a:gd name="T6" fmla="*/ 7 w 143"/>
                  <a:gd name="T7" fmla="*/ 76 h 269"/>
                  <a:gd name="T8" fmla="*/ 9 w 143"/>
                  <a:gd name="T9" fmla="*/ 83 h 269"/>
                  <a:gd name="T10" fmla="*/ 17 w 143"/>
                  <a:gd name="T11" fmla="*/ 89 h 269"/>
                  <a:gd name="T12" fmla="*/ 18 w 143"/>
                  <a:gd name="T13" fmla="*/ 96 h 269"/>
                  <a:gd name="T14" fmla="*/ 18 w 143"/>
                  <a:gd name="T15" fmla="*/ 102 h 269"/>
                  <a:gd name="T16" fmla="*/ 20 w 143"/>
                  <a:gd name="T17" fmla="*/ 109 h 269"/>
                  <a:gd name="T18" fmla="*/ 20 w 143"/>
                  <a:gd name="T19" fmla="*/ 117 h 269"/>
                  <a:gd name="T20" fmla="*/ 18 w 143"/>
                  <a:gd name="T21" fmla="*/ 121 h 269"/>
                  <a:gd name="T22" fmla="*/ 18 w 143"/>
                  <a:gd name="T23" fmla="*/ 134 h 269"/>
                  <a:gd name="T24" fmla="*/ 22 w 143"/>
                  <a:gd name="T25" fmla="*/ 147 h 269"/>
                  <a:gd name="T26" fmla="*/ 28 w 143"/>
                  <a:gd name="T27" fmla="*/ 155 h 269"/>
                  <a:gd name="T28" fmla="*/ 32 w 143"/>
                  <a:gd name="T29" fmla="*/ 168 h 269"/>
                  <a:gd name="T30" fmla="*/ 30 w 143"/>
                  <a:gd name="T31" fmla="*/ 181 h 269"/>
                  <a:gd name="T32" fmla="*/ 33 w 143"/>
                  <a:gd name="T33" fmla="*/ 188 h 269"/>
                  <a:gd name="T34" fmla="*/ 35 w 143"/>
                  <a:gd name="T35" fmla="*/ 179 h 269"/>
                  <a:gd name="T36" fmla="*/ 47 w 143"/>
                  <a:gd name="T37" fmla="*/ 188 h 269"/>
                  <a:gd name="T38" fmla="*/ 62 w 143"/>
                  <a:gd name="T39" fmla="*/ 258 h 269"/>
                  <a:gd name="T40" fmla="*/ 62 w 143"/>
                  <a:gd name="T41" fmla="*/ 264 h 269"/>
                  <a:gd name="T42" fmla="*/ 65 w 143"/>
                  <a:gd name="T43" fmla="*/ 269 h 269"/>
                  <a:gd name="T44" fmla="*/ 126 w 143"/>
                  <a:gd name="T45" fmla="*/ 258 h 269"/>
                  <a:gd name="T46" fmla="*/ 120 w 143"/>
                  <a:gd name="T47" fmla="*/ 250 h 269"/>
                  <a:gd name="T48" fmla="*/ 116 w 143"/>
                  <a:gd name="T49" fmla="*/ 243 h 269"/>
                  <a:gd name="T50" fmla="*/ 116 w 143"/>
                  <a:gd name="T51" fmla="*/ 235 h 269"/>
                  <a:gd name="T52" fmla="*/ 120 w 143"/>
                  <a:gd name="T53" fmla="*/ 228 h 269"/>
                  <a:gd name="T54" fmla="*/ 114 w 143"/>
                  <a:gd name="T55" fmla="*/ 207 h 269"/>
                  <a:gd name="T56" fmla="*/ 114 w 143"/>
                  <a:gd name="T57" fmla="*/ 194 h 269"/>
                  <a:gd name="T58" fmla="*/ 109 w 143"/>
                  <a:gd name="T59" fmla="*/ 170 h 269"/>
                  <a:gd name="T60" fmla="*/ 112 w 143"/>
                  <a:gd name="T61" fmla="*/ 164 h 269"/>
                  <a:gd name="T62" fmla="*/ 111 w 143"/>
                  <a:gd name="T63" fmla="*/ 153 h 269"/>
                  <a:gd name="T64" fmla="*/ 114 w 143"/>
                  <a:gd name="T65" fmla="*/ 145 h 269"/>
                  <a:gd name="T66" fmla="*/ 116 w 143"/>
                  <a:gd name="T67" fmla="*/ 139 h 269"/>
                  <a:gd name="T68" fmla="*/ 116 w 143"/>
                  <a:gd name="T69" fmla="*/ 132 h 269"/>
                  <a:gd name="T70" fmla="*/ 120 w 143"/>
                  <a:gd name="T71" fmla="*/ 124 h 269"/>
                  <a:gd name="T72" fmla="*/ 118 w 143"/>
                  <a:gd name="T73" fmla="*/ 117 h 269"/>
                  <a:gd name="T74" fmla="*/ 120 w 143"/>
                  <a:gd name="T75" fmla="*/ 106 h 269"/>
                  <a:gd name="T76" fmla="*/ 116 w 143"/>
                  <a:gd name="T77" fmla="*/ 91 h 269"/>
                  <a:gd name="T78" fmla="*/ 116 w 143"/>
                  <a:gd name="T79" fmla="*/ 85 h 269"/>
                  <a:gd name="T80" fmla="*/ 122 w 143"/>
                  <a:gd name="T81" fmla="*/ 77 h 269"/>
                  <a:gd name="T82" fmla="*/ 126 w 143"/>
                  <a:gd name="T83" fmla="*/ 77 h 269"/>
                  <a:gd name="T84" fmla="*/ 137 w 143"/>
                  <a:gd name="T85" fmla="*/ 64 h 269"/>
                  <a:gd name="T86" fmla="*/ 143 w 143"/>
                  <a:gd name="T87" fmla="*/ 53 h 269"/>
                  <a:gd name="T88" fmla="*/ 143 w 143"/>
                  <a:gd name="T89" fmla="*/ 47 h 269"/>
                  <a:gd name="T90" fmla="*/ 141 w 143"/>
                  <a:gd name="T91" fmla="*/ 40 h 269"/>
                  <a:gd name="T92" fmla="*/ 135 w 143"/>
                  <a:gd name="T93" fmla="*/ 34 h 269"/>
                  <a:gd name="T94" fmla="*/ 133 w 143"/>
                  <a:gd name="T95" fmla="*/ 27 h 269"/>
                  <a:gd name="T96" fmla="*/ 137 w 143"/>
                  <a:gd name="T97" fmla="*/ 14 h 269"/>
                  <a:gd name="T98" fmla="*/ 133 w 143"/>
                  <a:gd name="T99" fmla="*/ 2 h 269"/>
                  <a:gd name="T100" fmla="*/ 135 w 143"/>
                  <a:gd name="T101" fmla="*/ 0 h 269"/>
                  <a:gd name="T102" fmla="*/ 26 w 143"/>
                  <a:gd name="T103" fmla="*/ 29 h 269"/>
                  <a:gd name="T104" fmla="*/ 0 w 143"/>
                  <a:gd name="T105" fmla="*/ 36 h 269"/>
                  <a:gd name="T106" fmla="*/ 0 w 143"/>
                  <a:gd name="T107" fmla="*/ 40 h 269"/>
                  <a:gd name="T108" fmla="*/ 2 w 143"/>
                  <a:gd name="T109" fmla="*/ 44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3" h="269">
                    <a:moveTo>
                      <a:pt x="2" y="44"/>
                    </a:moveTo>
                    <a:lnTo>
                      <a:pt x="2" y="51"/>
                    </a:lnTo>
                    <a:lnTo>
                      <a:pt x="7" y="59"/>
                    </a:lnTo>
                    <a:lnTo>
                      <a:pt x="7" y="76"/>
                    </a:lnTo>
                    <a:lnTo>
                      <a:pt x="9" y="83"/>
                    </a:lnTo>
                    <a:lnTo>
                      <a:pt x="17" y="89"/>
                    </a:lnTo>
                    <a:lnTo>
                      <a:pt x="18" y="96"/>
                    </a:lnTo>
                    <a:lnTo>
                      <a:pt x="18" y="102"/>
                    </a:lnTo>
                    <a:lnTo>
                      <a:pt x="20" y="109"/>
                    </a:lnTo>
                    <a:lnTo>
                      <a:pt x="20" y="117"/>
                    </a:lnTo>
                    <a:lnTo>
                      <a:pt x="18" y="121"/>
                    </a:lnTo>
                    <a:lnTo>
                      <a:pt x="18" y="134"/>
                    </a:lnTo>
                    <a:lnTo>
                      <a:pt x="22" y="147"/>
                    </a:lnTo>
                    <a:lnTo>
                      <a:pt x="28" y="155"/>
                    </a:lnTo>
                    <a:lnTo>
                      <a:pt x="32" y="168"/>
                    </a:lnTo>
                    <a:lnTo>
                      <a:pt x="30" y="181"/>
                    </a:lnTo>
                    <a:lnTo>
                      <a:pt x="33" y="188"/>
                    </a:lnTo>
                    <a:lnTo>
                      <a:pt x="35" y="179"/>
                    </a:lnTo>
                    <a:lnTo>
                      <a:pt x="47" y="188"/>
                    </a:lnTo>
                    <a:lnTo>
                      <a:pt x="62" y="258"/>
                    </a:lnTo>
                    <a:lnTo>
                      <a:pt x="62" y="264"/>
                    </a:lnTo>
                    <a:lnTo>
                      <a:pt x="65" y="269"/>
                    </a:lnTo>
                    <a:lnTo>
                      <a:pt x="126" y="258"/>
                    </a:lnTo>
                    <a:lnTo>
                      <a:pt x="120" y="250"/>
                    </a:lnTo>
                    <a:lnTo>
                      <a:pt x="116" y="243"/>
                    </a:lnTo>
                    <a:lnTo>
                      <a:pt x="116" y="235"/>
                    </a:lnTo>
                    <a:lnTo>
                      <a:pt x="120" y="228"/>
                    </a:lnTo>
                    <a:lnTo>
                      <a:pt x="114" y="207"/>
                    </a:lnTo>
                    <a:lnTo>
                      <a:pt x="114" y="194"/>
                    </a:lnTo>
                    <a:lnTo>
                      <a:pt x="109" y="170"/>
                    </a:lnTo>
                    <a:lnTo>
                      <a:pt x="112" y="164"/>
                    </a:lnTo>
                    <a:lnTo>
                      <a:pt x="111" y="153"/>
                    </a:lnTo>
                    <a:lnTo>
                      <a:pt x="114" y="145"/>
                    </a:lnTo>
                    <a:lnTo>
                      <a:pt x="116" y="139"/>
                    </a:lnTo>
                    <a:lnTo>
                      <a:pt x="116" y="132"/>
                    </a:lnTo>
                    <a:lnTo>
                      <a:pt x="120" y="124"/>
                    </a:lnTo>
                    <a:lnTo>
                      <a:pt x="118" y="117"/>
                    </a:lnTo>
                    <a:lnTo>
                      <a:pt x="120" y="106"/>
                    </a:lnTo>
                    <a:lnTo>
                      <a:pt x="116" y="91"/>
                    </a:lnTo>
                    <a:lnTo>
                      <a:pt x="116" y="85"/>
                    </a:lnTo>
                    <a:lnTo>
                      <a:pt x="122" y="77"/>
                    </a:lnTo>
                    <a:lnTo>
                      <a:pt x="126" y="77"/>
                    </a:lnTo>
                    <a:lnTo>
                      <a:pt x="137" y="64"/>
                    </a:lnTo>
                    <a:lnTo>
                      <a:pt x="143" y="53"/>
                    </a:lnTo>
                    <a:lnTo>
                      <a:pt x="143" y="47"/>
                    </a:lnTo>
                    <a:lnTo>
                      <a:pt x="141" y="40"/>
                    </a:lnTo>
                    <a:lnTo>
                      <a:pt x="135" y="34"/>
                    </a:lnTo>
                    <a:lnTo>
                      <a:pt x="133" y="27"/>
                    </a:lnTo>
                    <a:lnTo>
                      <a:pt x="137" y="14"/>
                    </a:lnTo>
                    <a:lnTo>
                      <a:pt x="133" y="2"/>
                    </a:lnTo>
                    <a:lnTo>
                      <a:pt x="135" y="0"/>
                    </a:lnTo>
                    <a:lnTo>
                      <a:pt x="26" y="29"/>
                    </a:lnTo>
                    <a:lnTo>
                      <a:pt x="0" y="36"/>
                    </a:lnTo>
                    <a:lnTo>
                      <a:pt x="0" y="40"/>
                    </a:lnTo>
                    <a:lnTo>
                      <a:pt x="2" y="44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grpSp>
            <p:nvGrpSpPr>
              <p:cNvPr id="68" name="Group 67"/>
              <p:cNvGrpSpPr/>
              <p:nvPr/>
            </p:nvGrpSpPr>
            <p:grpSpPr>
              <a:xfrm>
                <a:off x="4196096" y="2578593"/>
                <a:ext cx="720518" cy="298238"/>
                <a:chOff x="4196096" y="2578593"/>
                <a:chExt cx="720518" cy="298238"/>
              </a:xfrm>
              <a:grpFill/>
            </p:grpSpPr>
            <p:sp>
              <p:nvSpPr>
                <p:cNvPr id="124" name="Freeform 5"/>
                <p:cNvSpPr>
                  <a:spLocks/>
                </p:cNvSpPr>
                <p:nvPr/>
              </p:nvSpPr>
              <p:spPr bwMode="auto">
                <a:xfrm>
                  <a:off x="4793645" y="2624811"/>
                  <a:ext cx="3843" cy="4360"/>
                </a:xfrm>
                <a:custGeom>
                  <a:avLst/>
                  <a:gdLst>
                    <a:gd name="T0" fmla="*/ 0 w 4"/>
                    <a:gd name="T1" fmla="*/ 0 h 5"/>
                    <a:gd name="T2" fmla="*/ 4 w 4"/>
                    <a:gd name="T3" fmla="*/ 5 h 5"/>
                    <a:gd name="T4" fmla="*/ 4 w 4"/>
                    <a:gd name="T5" fmla="*/ 3 h 5"/>
                    <a:gd name="T6" fmla="*/ 0 w 4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5">
                      <a:moveTo>
                        <a:pt x="0" y="0"/>
                      </a:moveTo>
                      <a:lnTo>
                        <a:pt x="4" y="5"/>
                      </a:lnTo>
                      <a:lnTo>
                        <a:pt x="4" y="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5" name="Freeform 55"/>
                <p:cNvSpPr>
                  <a:spLocks/>
                </p:cNvSpPr>
                <p:nvPr/>
              </p:nvSpPr>
              <p:spPr bwMode="auto">
                <a:xfrm>
                  <a:off x="4762903" y="2800091"/>
                  <a:ext cx="18253" cy="17441"/>
                </a:xfrm>
                <a:custGeom>
                  <a:avLst/>
                  <a:gdLst>
                    <a:gd name="T0" fmla="*/ 17 w 19"/>
                    <a:gd name="T1" fmla="*/ 0 h 20"/>
                    <a:gd name="T2" fmla="*/ 11 w 19"/>
                    <a:gd name="T3" fmla="*/ 5 h 20"/>
                    <a:gd name="T4" fmla="*/ 4 w 19"/>
                    <a:gd name="T5" fmla="*/ 13 h 20"/>
                    <a:gd name="T6" fmla="*/ 0 w 19"/>
                    <a:gd name="T7" fmla="*/ 20 h 20"/>
                    <a:gd name="T8" fmla="*/ 6 w 19"/>
                    <a:gd name="T9" fmla="*/ 13 h 20"/>
                    <a:gd name="T10" fmla="*/ 19 w 19"/>
                    <a:gd name="T11" fmla="*/ 0 h 20"/>
                    <a:gd name="T12" fmla="*/ 17 w 19"/>
                    <a:gd name="T13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9" h="20">
                      <a:moveTo>
                        <a:pt x="17" y="0"/>
                      </a:moveTo>
                      <a:lnTo>
                        <a:pt x="11" y="5"/>
                      </a:lnTo>
                      <a:lnTo>
                        <a:pt x="4" y="13"/>
                      </a:lnTo>
                      <a:lnTo>
                        <a:pt x="0" y="20"/>
                      </a:lnTo>
                      <a:lnTo>
                        <a:pt x="6" y="13"/>
                      </a:lnTo>
                      <a:lnTo>
                        <a:pt x="19" y="0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6" name="Freeform 56"/>
                <p:cNvSpPr>
                  <a:spLocks/>
                </p:cNvSpPr>
                <p:nvPr/>
              </p:nvSpPr>
              <p:spPr bwMode="auto">
                <a:xfrm>
                  <a:off x="4762903" y="2800091"/>
                  <a:ext cx="18253" cy="17441"/>
                </a:xfrm>
                <a:custGeom>
                  <a:avLst/>
                  <a:gdLst>
                    <a:gd name="T0" fmla="*/ 17 w 19"/>
                    <a:gd name="T1" fmla="*/ 0 h 20"/>
                    <a:gd name="T2" fmla="*/ 11 w 19"/>
                    <a:gd name="T3" fmla="*/ 5 h 20"/>
                    <a:gd name="T4" fmla="*/ 4 w 19"/>
                    <a:gd name="T5" fmla="*/ 13 h 20"/>
                    <a:gd name="T6" fmla="*/ 0 w 19"/>
                    <a:gd name="T7" fmla="*/ 20 h 20"/>
                    <a:gd name="T8" fmla="*/ 6 w 19"/>
                    <a:gd name="T9" fmla="*/ 13 h 20"/>
                    <a:gd name="T10" fmla="*/ 19 w 19"/>
                    <a:gd name="T11" fmla="*/ 0 h 20"/>
                    <a:gd name="T12" fmla="*/ 17 w 19"/>
                    <a:gd name="T13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9" h="20">
                      <a:moveTo>
                        <a:pt x="17" y="0"/>
                      </a:moveTo>
                      <a:lnTo>
                        <a:pt x="11" y="5"/>
                      </a:lnTo>
                      <a:lnTo>
                        <a:pt x="4" y="13"/>
                      </a:lnTo>
                      <a:lnTo>
                        <a:pt x="0" y="20"/>
                      </a:lnTo>
                      <a:lnTo>
                        <a:pt x="6" y="13"/>
                      </a:lnTo>
                      <a:lnTo>
                        <a:pt x="19" y="0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7" name="Freeform 57"/>
                <p:cNvSpPr>
                  <a:spLocks/>
                </p:cNvSpPr>
                <p:nvPr/>
              </p:nvSpPr>
              <p:spPr bwMode="auto">
                <a:xfrm>
                  <a:off x="4804212" y="2773930"/>
                  <a:ext cx="27860" cy="7848"/>
                </a:xfrm>
                <a:custGeom>
                  <a:avLst/>
                  <a:gdLst>
                    <a:gd name="T0" fmla="*/ 29 w 29"/>
                    <a:gd name="T1" fmla="*/ 0 h 9"/>
                    <a:gd name="T2" fmla="*/ 27 w 29"/>
                    <a:gd name="T3" fmla="*/ 0 h 9"/>
                    <a:gd name="T4" fmla="*/ 19 w 29"/>
                    <a:gd name="T5" fmla="*/ 0 h 9"/>
                    <a:gd name="T6" fmla="*/ 6 w 29"/>
                    <a:gd name="T7" fmla="*/ 5 h 9"/>
                    <a:gd name="T8" fmla="*/ 0 w 29"/>
                    <a:gd name="T9" fmla="*/ 9 h 9"/>
                    <a:gd name="T10" fmla="*/ 15 w 29"/>
                    <a:gd name="T11" fmla="*/ 3 h 9"/>
                    <a:gd name="T12" fmla="*/ 29 w 29"/>
                    <a:gd name="T13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9">
                      <a:moveTo>
                        <a:pt x="29" y="0"/>
                      </a:moveTo>
                      <a:lnTo>
                        <a:pt x="27" y="0"/>
                      </a:lnTo>
                      <a:lnTo>
                        <a:pt x="19" y="0"/>
                      </a:lnTo>
                      <a:lnTo>
                        <a:pt x="6" y="5"/>
                      </a:lnTo>
                      <a:lnTo>
                        <a:pt x="0" y="9"/>
                      </a:lnTo>
                      <a:lnTo>
                        <a:pt x="15" y="3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8" name="Freeform 58"/>
                <p:cNvSpPr>
                  <a:spLocks/>
                </p:cNvSpPr>
                <p:nvPr/>
              </p:nvSpPr>
              <p:spPr bwMode="auto">
                <a:xfrm>
                  <a:off x="4804212" y="2773930"/>
                  <a:ext cx="27860" cy="7848"/>
                </a:xfrm>
                <a:custGeom>
                  <a:avLst/>
                  <a:gdLst>
                    <a:gd name="T0" fmla="*/ 29 w 29"/>
                    <a:gd name="T1" fmla="*/ 0 h 9"/>
                    <a:gd name="T2" fmla="*/ 27 w 29"/>
                    <a:gd name="T3" fmla="*/ 0 h 9"/>
                    <a:gd name="T4" fmla="*/ 19 w 29"/>
                    <a:gd name="T5" fmla="*/ 0 h 9"/>
                    <a:gd name="T6" fmla="*/ 6 w 29"/>
                    <a:gd name="T7" fmla="*/ 5 h 9"/>
                    <a:gd name="T8" fmla="*/ 0 w 29"/>
                    <a:gd name="T9" fmla="*/ 9 h 9"/>
                    <a:gd name="T10" fmla="*/ 15 w 29"/>
                    <a:gd name="T11" fmla="*/ 3 h 9"/>
                    <a:gd name="T12" fmla="*/ 29 w 29"/>
                    <a:gd name="T13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9">
                      <a:moveTo>
                        <a:pt x="29" y="0"/>
                      </a:moveTo>
                      <a:lnTo>
                        <a:pt x="27" y="0"/>
                      </a:lnTo>
                      <a:lnTo>
                        <a:pt x="19" y="0"/>
                      </a:lnTo>
                      <a:lnTo>
                        <a:pt x="6" y="5"/>
                      </a:lnTo>
                      <a:lnTo>
                        <a:pt x="0" y="9"/>
                      </a:lnTo>
                      <a:lnTo>
                        <a:pt x="15" y="3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9" name="Freeform 59"/>
                <p:cNvSpPr>
                  <a:spLocks/>
                </p:cNvSpPr>
                <p:nvPr/>
              </p:nvSpPr>
              <p:spPr bwMode="auto">
                <a:xfrm>
                  <a:off x="4848404" y="2746025"/>
                  <a:ext cx="17292" cy="32266"/>
                </a:xfrm>
                <a:custGeom>
                  <a:avLst/>
                  <a:gdLst>
                    <a:gd name="T0" fmla="*/ 18 w 18"/>
                    <a:gd name="T1" fmla="*/ 0 h 37"/>
                    <a:gd name="T2" fmla="*/ 11 w 18"/>
                    <a:gd name="T3" fmla="*/ 7 h 37"/>
                    <a:gd name="T4" fmla="*/ 7 w 18"/>
                    <a:gd name="T5" fmla="*/ 13 h 37"/>
                    <a:gd name="T6" fmla="*/ 5 w 18"/>
                    <a:gd name="T7" fmla="*/ 20 h 37"/>
                    <a:gd name="T8" fmla="*/ 0 w 18"/>
                    <a:gd name="T9" fmla="*/ 37 h 37"/>
                    <a:gd name="T10" fmla="*/ 7 w 18"/>
                    <a:gd name="T11" fmla="*/ 15 h 37"/>
                    <a:gd name="T12" fmla="*/ 18 w 18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" h="37">
                      <a:moveTo>
                        <a:pt x="18" y="0"/>
                      </a:moveTo>
                      <a:lnTo>
                        <a:pt x="11" y="7"/>
                      </a:lnTo>
                      <a:lnTo>
                        <a:pt x="7" y="13"/>
                      </a:lnTo>
                      <a:lnTo>
                        <a:pt x="5" y="20"/>
                      </a:lnTo>
                      <a:lnTo>
                        <a:pt x="0" y="37"/>
                      </a:lnTo>
                      <a:lnTo>
                        <a:pt x="7" y="15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0" name="Freeform 60"/>
                <p:cNvSpPr>
                  <a:spLocks/>
                </p:cNvSpPr>
                <p:nvPr/>
              </p:nvSpPr>
              <p:spPr bwMode="auto">
                <a:xfrm>
                  <a:off x="4848404" y="2746025"/>
                  <a:ext cx="17292" cy="32266"/>
                </a:xfrm>
                <a:custGeom>
                  <a:avLst/>
                  <a:gdLst>
                    <a:gd name="T0" fmla="*/ 18 w 18"/>
                    <a:gd name="T1" fmla="*/ 0 h 37"/>
                    <a:gd name="T2" fmla="*/ 11 w 18"/>
                    <a:gd name="T3" fmla="*/ 7 h 37"/>
                    <a:gd name="T4" fmla="*/ 7 w 18"/>
                    <a:gd name="T5" fmla="*/ 13 h 37"/>
                    <a:gd name="T6" fmla="*/ 5 w 18"/>
                    <a:gd name="T7" fmla="*/ 20 h 37"/>
                    <a:gd name="T8" fmla="*/ 0 w 18"/>
                    <a:gd name="T9" fmla="*/ 37 h 37"/>
                    <a:gd name="T10" fmla="*/ 7 w 18"/>
                    <a:gd name="T11" fmla="*/ 15 h 37"/>
                    <a:gd name="T12" fmla="*/ 18 w 18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" h="37">
                      <a:moveTo>
                        <a:pt x="18" y="0"/>
                      </a:moveTo>
                      <a:lnTo>
                        <a:pt x="11" y="7"/>
                      </a:lnTo>
                      <a:lnTo>
                        <a:pt x="7" y="13"/>
                      </a:lnTo>
                      <a:lnTo>
                        <a:pt x="5" y="20"/>
                      </a:lnTo>
                      <a:lnTo>
                        <a:pt x="0" y="37"/>
                      </a:lnTo>
                      <a:lnTo>
                        <a:pt x="7" y="15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1" name="Freeform 61"/>
                <p:cNvSpPr>
                  <a:spLocks/>
                </p:cNvSpPr>
                <p:nvPr/>
              </p:nvSpPr>
              <p:spPr bwMode="auto">
                <a:xfrm>
                  <a:off x="4871461" y="2731200"/>
                  <a:ext cx="5764" cy="4360"/>
                </a:xfrm>
                <a:custGeom>
                  <a:avLst/>
                  <a:gdLst>
                    <a:gd name="T0" fmla="*/ 0 w 6"/>
                    <a:gd name="T1" fmla="*/ 5 h 5"/>
                    <a:gd name="T2" fmla="*/ 6 w 6"/>
                    <a:gd name="T3" fmla="*/ 0 h 5"/>
                    <a:gd name="T4" fmla="*/ 4 w 6"/>
                    <a:gd name="T5" fmla="*/ 0 h 5"/>
                    <a:gd name="T6" fmla="*/ 0 w 6"/>
                    <a:gd name="T7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5">
                      <a:moveTo>
                        <a:pt x="0" y="5"/>
                      </a:move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2" name="Freeform 62"/>
                <p:cNvSpPr>
                  <a:spLocks/>
                </p:cNvSpPr>
                <p:nvPr/>
              </p:nvSpPr>
              <p:spPr bwMode="auto">
                <a:xfrm>
                  <a:off x="4871461" y="2731200"/>
                  <a:ext cx="5764" cy="4360"/>
                </a:xfrm>
                <a:custGeom>
                  <a:avLst/>
                  <a:gdLst>
                    <a:gd name="T0" fmla="*/ 0 w 6"/>
                    <a:gd name="T1" fmla="*/ 5 h 5"/>
                    <a:gd name="T2" fmla="*/ 6 w 6"/>
                    <a:gd name="T3" fmla="*/ 0 h 5"/>
                    <a:gd name="T4" fmla="*/ 4 w 6"/>
                    <a:gd name="T5" fmla="*/ 0 h 5"/>
                    <a:gd name="T6" fmla="*/ 0 w 6"/>
                    <a:gd name="T7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5">
                      <a:moveTo>
                        <a:pt x="0" y="5"/>
                      </a:move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3" name="Freeform 63"/>
                <p:cNvSpPr>
                  <a:spLocks/>
                </p:cNvSpPr>
                <p:nvPr/>
              </p:nvSpPr>
              <p:spPr bwMode="auto">
                <a:xfrm>
                  <a:off x="4882028" y="2712887"/>
                  <a:ext cx="12489" cy="11337"/>
                </a:xfrm>
                <a:custGeom>
                  <a:avLst/>
                  <a:gdLst>
                    <a:gd name="T0" fmla="*/ 13 w 13"/>
                    <a:gd name="T1" fmla="*/ 0 h 13"/>
                    <a:gd name="T2" fmla="*/ 13 w 13"/>
                    <a:gd name="T3" fmla="*/ 2 h 13"/>
                    <a:gd name="T4" fmla="*/ 6 w 13"/>
                    <a:gd name="T5" fmla="*/ 8 h 13"/>
                    <a:gd name="T6" fmla="*/ 0 w 13"/>
                    <a:gd name="T7" fmla="*/ 13 h 13"/>
                    <a:gd name="T8" fmla="*/ 13 w 13"/>
                    <a:gd name="T9" fmla="*/ 2 h 13"/>
                    <a:gd name="T10" fmla="*/ 13 w 13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13">
                      <a:moveTo>
                        <a:pt x="13" y="0"/>
                      </a:moveTo>
                      <a:lnTo>
                        <a:pt x="13" y="2"/>
                      </a:lnTo>
                      <a:lnTo>
                        <a:pt x="6" y="8"/>
                      </a:lnTo>
                      <a:lnTo>
                        <a:pt x="0" y="13"/>
                      </a:lnTo>
                      <a:lnTo>
                        <a:pt x="13" y="2"/>
                      </a:lnTo>
                      <a:lnTo>
                        <a:pt x="13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4" name="Freeform 64"/>
                <p:cNvSpPr>
                  <a:spLocks/>
                </p:cNvSpPr>
                <p:nvPr/>
              </p:nvSpPr>
              <p:spPr bwMode="auto">
                <a:xfrm>
                  <a:off x="4882028" y="2712887"/>
                  <a:ext cx="12489" cy="11337"/>
                </a:xfrm>
                <a:custGeom>
                  <a:avLst/>
                  <a:gdLst>
                    <a:gd name="T0" fmla="*/ 13 w 13"/>
                    <a:gd name="T1" fmla="*/ 0 h 13"/>
                    <a:gd name="T2" fmla="*/ 13 w 13"/>
                    <a:gd name="T3" fmla="*/ 2 h 13"/>
                    <a:gd name="T4" fmla="*/ 6 w 13"/>
                    <a:gd name="T5" fmla="*/ 8 h 13"/>
                    <a:gd name="T6" fmla="*/ 0 w 13"/>
                    <a:gd name="T7" fmla="*/ 13 h 13"/>
                    <a:gd name="T8" fmla="*/ 13 w 13"/>
                    <a:gd name="T9" fmla="*/ 2 h 13"/>
                    <a:gd name="T10" fmla="*/ 13 w 13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13">
                      <a:moveTo>
                        <a:pt x="13" y="0"/>
                      </a:moveTo>
                      <a:lnTo>
                        <a:pt x="13" y="2"/>
                      </a:lnTo>
                      <a:lnTo>
                        <a:pt x="6" y="8"/>
                      </a:lnTo>
                      <a:lnTo>
                        <a:pt x="0" y="13"/>
                      </a:lnTo>
                      <a:lnTo>
                        <a:pt x="13" y="2"/>
                      </a:lnTo>
                      <a:lnTo>
                        <a:pt x="13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5" name="Freeform 65"/>
                <p:cNvSpPr>
                  <a:spLocks/>
                </p:cNvSpPr>
                <p:nvPr/>
              </p:nvSpPr>
              <p:spPr bwMode="auto">
                <a:xfrm>
                  <a:off x="4906046" y="2655333"/>
                  <a:ext cx="10568" cy="53194"/>
                </a:xfrm>
                <a:custGeom>
                  <a:avLst/>
                  <a:gdLst>
                    <a:gd name="T0" fmla="*/ 0 w 11"/>
                    <a:gd name="T1" fmla="*/ 61 h 61"/>
                    <a:gd name="T2" fmla="*/ 2 w 11"/>
                    <a:gd name="T3" fmla="*/ 61 h 61"/>
                    <a:gd name="T4" fmla="*/ 9 w 11"/>
                    <a:gd name="T5" fmla="*/ 57 h 61"/>
                    <a:gd name="T6" fmla="*/ 11 w 11"/>
                    <a:gd name="T7" fmla="*/ 44 h 61"/>
                    <a:gd name="T8" fmla="*/ 9 w 11"/>
                    <a:gd name="T9" fmla="*/ 23 h 61"/>
                    <a:gd name="T10" fmla="*/ 7 w 11"/>
                    <a:gd name="T11" fmla="*/ 15 h 61"/>
                    <a:gd name="T12" fmla="*/ 2 w 11"/>
                    <a:gd name="T13" fmla="*/ 0 h 61"/>
                    <a:gd name="T14" fmla="*/ 2 w 11"/>
                    <a:gd name="T15" fmla="*/ 8 h 61"/>
                    <a:gd name="T16" fmla="*/ 5 w 11"/>
                    <a:gd name="T17" fmla="*/ 15 h 61"/>
                    <a:gd name="T18" fmla="*/ 7 w 11"/>
                    <a:gd name="T19" fmla="*/ 21 h 61"/>
                    <a:gd name="T20" fmla="*/ 9 w 11"/>
                    <a:gd name="T21" fmla="*/ 47 h 61"/>
                    <a:gd name="T22" fmla="*/ 5 w 11"/>
                    <a:gd name="T23" fmla="*/ 55 h 61"/>
                    <a:gd name="T24" fmla="*/ 0 w 11"/>
                    <a:gd name="T25" fmla="*/ 6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1" h="61">
                      <a:moveTo>
                        <a:pt x="0" y="61"/>
                      </a:moveTo>
                      <a:lnTo>
                        <a:pt x="2" y="61"/>
                      </a:lnTo>
                      <a:lnTo>
                        <a:pt x="9" y="57"/>
                      </a:lnTo>
                      <a:lnTo>
                        <a:pt x="11" y="44"/>
                      </a:lnTo>
                      <a:lnTo>
                        <a:pt x="9" y="23"/>
                      </a:lnTo>
                      <a:lnTo>
                        <a:pt x="7" y="15"/>
                      </a:lnTo>
                      <a:lnTo>
                        <a:pt x="2" y="0"/>
                      </a:lnTo>
                      <a:lnTo>
                        <a:pt x="2" y="8"/>
                      </a:lnTo>
                      <a:lnTo>
                        <a:pt x="5" y="15"/>
                      </a:lnTo>
                      <a:lnTo>
                        <a:pt x="7" y="21"/>
                      </a:lnTo>
                      <a:lnTo>
                        <a:pt x="9" y="47"/>
                      </a:lnTo>
                      <a:lnTo>
                        <a:pt x="5" y="55"/>
                      </a:lnTo>
                      <a:lnTo>
                        <a:pt x="0" y="61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6" name="Freeform 66"/>
                <p:cNvSpPr>
                  <a:spLocks/>
                </p:cNvSpPr>
                <p:nvPr/>
              </p:nvSpPr>
              <p:spPr bwMode="auto">
                <a:xfrm>
                  <a:off x="4906046" y="2655333"/>
                  <a:ext cx="10568" cy="53194"/>
                </a:xfrm>
                <a:custGeom>
                  <a:avLst/>
                  <a:gdLst>
                    <a:gd name="T0" fmla="*/ 0 w 11"/>
                    <a:gd name="T1" fmla="*/ 61 h 61"/>
                    <a:gd name="T2" fmla="*/ 2 w 11"/>
                    <a:gd name="T3" fmla="*/ 61 h 61"/>
                    <a:gd name="T4" fmla="*/ 9 w 11"/>
                    <a:gd name="T5" fmla="*/ 57 h 61"/>
                    <a:gd name="T6" fmla="*/ 11 w 11"/>
                    <a:gd name="T7" fmla="*/ 44 h 61"/>
                    <a:gd name="T8" fmla="*/ 9 w 11"/>
                    <a:gd name="T9" fmla="*/ 23 h 61"/>
                    <a:gd name="T10" fmla="*/ 7 w 11"/>
                    <a:gd name="T11" fmla="*/ 15 h 61"/>
                    <a:gd name="T12" fmla="*/ 2 w 11"/>
                    <a:gd name="T13" fmla="*/ 0 h 61"/>
                    <a:gd name="T14" fmla="*/ 2 w 11"/>
                    <a:gd name="T15" fmla="*/ 8 h 61"/>
                    <a:gd name="T16" fmla="*/ 5 w 11"/>
                    <a:gd name="T17" fmla="*/ 15 h 61"/>
                    <a:gd name="T18" fmla="*/ 7 w 11"/>
                    <a:gd name="T19" fmla="*/ 21 h 61"/>
                    <a:gd name="T20" fmla="*/ 9 w 11"/>
                    <a:gd name="T21" fmla="*/ 47 h 61"/>
                    <a:gd name="T22" fmla="*/ 5 w 11"/>
                    <a:gd name="T23" fmla="*/ 55 h 61"/>
                    <a:gd name="T24" fmla="*/ 0 w 11"/>
                    <a:gd name="T25" fmla="*/ 6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1" h="61">
                      <a:moveTo>
                        <a:pt x="0" y="61"/>
                      </a:moveTo>
                      <a:lnTo>
                        <a:pt x="2" y="61"/>
                      </a:lnTo>
                      <a:lnTo>
                        <a:pt x="9" y="57"/>
                      </a:lnTo>
                      <a:lnTo>
                        <a:pt x="11" y="44"/>
                      </a:lnTo>
                      <a:lnTo>
                        <a:pt x="9" y="23"/>
                      </a:lnTo>
                      <a:lnTo>
                        <a:pt x="7" y="15"/>
                      </a:lnTo>
                      <a:lnTo>
                        <a:pt x="2" y="0"/>
                      </a:lnTo>
                      <a:lnTo>
                        <a:pt x="2" y="8"/>
                      </a:lnTo>
                      <a:lnTo>
                        <a:pt x="5" y="15"/>
                      </a:lnTo>
                      <a:lnTo>
                        <a:pt x="7" y="21"/>
                      </a:lnTo>
                      <a:lnTo>
                        <a:pt x="9" y="47"/>
                      </a:lnTo>
                      <a:lnTo>
                        <a:pt x="5" y="55"/>
                      </a:lnTo>
                      <a:lnTo>
                        <a:pt x="0" y="61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7" name="Freeform 120"/>
                <p:cNvSpPr>
                  <a:spLocks/>
                </p:cNvSpPr>
                <p:nvPr/>
              </p:nvSpPr>
              <p:spPr bwMode="auto">
                <a:xfrm>
                  <a:off x="4196096" y="2591674"/>
                  <a:ext cx="693618" cy="285157"/>
                </a:xfrm>
                <a:custGeom>
                  <a:avLst/>
                  <a:gdLst>
                    <a:gd name="T0" fmla="*/ 216 w 722"/>
                    <a:gd name="T1" fmla="*/ 85 h 327"/>
                    <a:gd name="T2" fmla="*/ 197 w 722"/>
                    <a:gd name="T3" fmla="*/ 113 h 327"/>
                    <a:gd name="T4" fmla="*/ 173 w 722"/>
                    <a:gd name="T5" fmla="*/ 145 h 327"/>
                    <a:gd name="T6" fmla="*/ 145 w 722"/>
                    <a:gd name="T7" fmla="*/ 156 h 327"/>
                    <a:gd name="T8" fmla="*/ 120 w 722"/>
                    <a:gd name="T9" fmla="*/ 162 h 327"/>
                    <a:gd name="T10" fmla="*/ 105 w 722"/>
                    <a:gd name="T11" fmla="*/ 184 h 327"/>
                    <a:gd name="T12" fmla="*/ 62 w 722"/>
                    <a:gd name="T13" fmla="*/ 218 h 327"/>
                    <a:gd name="T14" fmla="*/ 22 w 722"/>
                    <a:gd name="T15" fmla="*/ 237 h 327"/>
                    <a:gd name="T16" fmla="*/ 0 w 722"/>
                    <a:gd name="T17" fmla="*/ 263 h 327"/>
                    <a:gd name="T18" fmla="*/ 133 w 722"/>
                    <a:gd name="T19" fmla="*/ 263 h 327"/>
                    <a:gd name="T20" fmla="*/ 173 w 722"/>
                    <a:gd name="T21" fmla="*/ 243 h 327"/>
                    <a:gd name="T22" fmla="*/ 291 w 722"/>
                    <a:gd name="T23" fmla="*/ 235 h 327"/>
                    <a:gd name="T24" fmla="*/ 308 w 722"/>
                    <a:gd name="T25" fmla="*/ 261 h 327"/>
                    <a:gd name="T26" fmla="*/ 522 w 722"/>
                    <a:gd name="T27" fmla="*/ 327 h 327"/>
                    <a:gd name="T28" fmla="*/ 568 w 722"/>
                    <a:gd name="T29" fmla="*/ 314 h 327"/>
                    <a:gd name="T30" fmla="*/ 569 w 722"/>
                    <a:gd name="T31" fmla="*/ 291 h 327"/>
                    <a:gd name="T32" fmla="*/ 581 w 722"/>
                    <a:gd name="T33" fmla="*/ 267 h 327"/>
                    <a:gd name="T34" fmla="*/ 605 w 722"/>
                    <a:gd name="T35" fmla="*/ 228 h 327"/>
                    <a:gd name="T36" fmla="*/ 611 w 722"/>
                    <a:gd name="T37" fmla="*/ 235 h 327"/>
                    <a:gd name="T38" fmla="*/ 632 w 722"/>
                    <a:gd name="T39" fmla="*/ 216 h 327"/>
                    <a:gd name="T40" fmla="*/ 662 w 722"/>
                    <a:gd name="T41" fmla="*/ 197 h 327"/>
                    <a:gd name="T42" fmla="*/ 677 w 722"/>
                    <a:gd name="T43" fmla="*/ 201 h 327"/>
                    <a:gd name="T44" fmla="*/ 688 w 722"/>
                    <a:gd name="T45" fmla="*/ 169 h 327"/>
                    <a:gd name="T46" fmla="*/ 679 w 722"/>
                    <a:gd name="T47" fmla="*/ 171 h 327"/>
                    <a:gd name="T48" fmla="*/ 669 w 722"/>
                    <a:gd name="T49" fmla="*/ 173 h 327"/>
                    <a:gd name="T50" fmla="*/ 635 w 722"/>
                    <a:gd name="T51" fmla="*/ 184 h 327"/>
                    <a:gd name="T52" fmla="*/ 632 w 722"/>
                    <a:gd name="T53" fmla="*/ 173 h 327"/>
                    <a:gd name="T54" fmla="*/ 663 w 722"/>
                    <a:gd name="T55" fmla="*/ 164 h 327"/>
                    <a:gd name="T56" fmla="*/ 665 w 722"/>
                    <a:gd name="T57" fmla="*/ 152 h 327"/>
                    <a:gd name="T58" fmla="*/ 616 w 722"/>
                    <a:gd name="T59" fmla="*/ 132 h 327"/>
                    <a:gd name="T60" fmla="*/ 643 w 722"/>
                    <a:gd name="T61" fmla="*/ 132 h 327"/>
                    <a:gd name="T62" fmla="*/ 650 w 722"/>
                    <a:gd name="T63" fmla="*/ 117 h 327"/>
                    <a:gd name="T64" fmla="*/ 667 w 722"/>
                    <a:gd name="T65" fmla="*/ 130 h 327"/>
                    <a:gd name="T66" fmla="*/ 694 w 722"/>
                    <a:gd name="T67" fmla="*/ 130 h 327"/>
                    <a:gd name="T68" fmla="*/ 716 w 722"/>
                    <a:gd name="T69" fmla="*/ 98 h 327"/>
                    <a:gd name="T70" fmla="*/ 714 w 722"/>
                    <a:gd name="T71" fmla="*/ 64 h 327"/>
                    <a:gd name="T72" fmla="*/ 695 w 722"/>
                    <a:gd name="T73" fmla="*/ 68 h 327"/>
                    <a:gd name="T74" fmla="*/ 688 w 722"/>
                    <a:gd name="T75" fmla="*/ 92 h 327"/>
                    <a:gd name="T76" fmla="*/ 690 w 722"/>
                    <a:gd name="T77" fmla="*/ 68 h 327"/>
                    <a:gd name="T78" fmla="*/ 669 w 722"/>
                    <a:gd name="T79" fmla="*/ 71 h 327"/>
                    <a:gd name="T80" fmla="*/ 635 w 722"/>
                    <a:gd name="T81" fmla="*/ 77 h 327"/>
                    <a:gd name="T82" fmla="*/ 622 w 722"/>
                    <a:gd name="T83" fmla="*/ 49 h 327"/>
                    <a:gd name="T84" fmla="*/ 626 w 722"/>
                    <a:gd name="T85" fmla="*/ 43 h 327"/>
                    <a:gd name="T86" fmla="*/ 639 w 722"/>
                    <a:gd name="T87" fmla="*/ 64 h 327"/>
                    <a:gd name="T88" fmla="*/ 662 w 722"/>
                    <a:gd name="T89" fmla="*/ 49 h 327"/>
                    <a:gd name="T90" fmla="*/ 679 w 722"/>
                    <a:gd name="T91" fmla="*/ 45 h 327"/>
                    <a:gd name="T92" fmla="*/ 673 w 722"/>
                    <a:gd name="T93" fmla="*/ 30 h 327"/>
                    <a:gd name="T94" fmla="*/ 684 w 722"/>
                    <a:gd name="T95" fmla="*/ 25 h 327"/>
                    <a:gd name="T96" fmla="*/ 690 w 722"/>
                    <a:gd name="T97" fmla="*/ 17 h 327"/>
                    <a:gd name="T98" fmla="*/ 675 w 722"/>
                    <a:gd name="T99" fmla="*/ 0 h 3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722" h="327">
                      <a:moveTo>
                        <a:pt x="498" y="38"/>
                      </a:moveTo>
                      <a:lnTo>
                        <a:pt x="310" y="71"/>
                      </a:lnTo>
                      <a:lnTo>
                        <a:pt x="242" y="83"/>
                      </a:lnTo>
                      <a:lnTo>
                        <a:pt x="216" y="85"/>
                      </a:lnTo>
                      <a:lnTo>
                        <a:pt x="201" y="85"/>
                      </a:lnTo>
                      <a:lnTo>
                        <a:pt x="199" y="94"/>
                      </a:lnTo>
                      <a:lnTo>
                        <a:pt x="199" y="102"/>
                      </a:lnTo>
                      <a:lnTo>
                        <a:pt x="197" y="113"/>
                      </a:lnTo>
                      <a:lnTo>
                        <a:pt x="190" y="117"/>
                      </a:lnTo>
                      <a:lnTo>
                        <a:pt x="184" y="122"/>
                      </a:lnTo>
                      <a:lnTo>
                        <a:pt x="178" y="137"/>
                      </a:lnTo>
                      <a:lnTo>
                        <a:pt x="173" y="145"/>
                      </a:lnTo>
                      <a:lnTo>
                        <a:pt x="167" y="139"/>
                      </a:lnTo>
                      <a:lnTo>
                        <a:pt x="154" y="145"/>
                      </a:lnTo>
                      <a:lnTo>
                        <a:pt x="147" y="150"/>
                      </a:lnTo>
                      <a:lnTo>
                        <a:pt x="145" y="156"/>
                      </a:lnTo>
                      <a:lnTo>
                        <a:pt x="137" y="164"/>
                      </a:lnTo>
                      <a:lnTo>
                        <a:pt x="133" y="164"/>
                      </a:lnTo>
                      <a:lnTo>
                        <a:pt x="126" y="158"/>
                      </a:lnTo>
                      <a:lnTo>
                        <a:pt x="120" y="162"/>
                      </a:lnTo>
                      <a:lnTo>
                        <a:pt x="116" y="165"/>
                      </a:lnTo>
                      <a:lnTo>
                        <a:pt x="116" y="171"/>
                      </a:lnTo>
                      <a:lnTo>
                        <a:pt x="109" y="169"/>
                      </a:lnTo>
                      <a:lnTo>
                        <a:pt x="105" y="184"/>
                      </a:lnTo>
                      <a:lnTo>
                        <a:pt x="101" y="190"/>
                      </a:lnTo>
                      <a:lnTo>
                        <a:pt x="96" y="190"/>
                      </a:lnTo>
                      <a:lnTo>
                        <a:pt x="83" y="199"/>
                      </a:lnTo>
                      <a:lnTo>
                        <a:pt x="62" y="218"/>
                      </a:lnTo>
                      <a:lnTo>
                        <a:pt x="56" y="222"/>
                      </a:lnTo>
                      <a:lnTo>
                        <a:pt x="43" y="222"/>
                      </a:lnTo>
                      <a:lnTo>
                        <a:pt x="28" y="229"/>
                      </a:lnTo>
                      <a:lnTo>
                        <a:pt x="22" y="237"/>
                      </a:lnTo>
                      <a:lnTo>
                        <a:pt x="21" y="244"/>
                      </a:lnTo>
                      <a:lnTo>
                        <a:pt x="19" y="254"/>
                      </a:lnTo>
                      <a:lnTo>
                        <a:pt x="13" y="259"/>
                      </a:lnTo>
                      <a:lnTo>
                        <a:pt x="0" y="263"/>
                      </a:lnTo>
                      <a:lnTo>
                        <a:pt x="0" y="291"/>
                      </a:lnTo>
                      <a:lnTo>
                        <a:pt x="105" y="275"/>
                      </a:lnTo>
                      <a:lnTo>
                        <a:pt x="128" y="263"/>
                      </a:lnTo>
                      <a:lnTo>
                        <a:pt x="133" y="263"/>
                      </a:lnTo>
                      <a:lnTo>
                        <a:pt x="145" y="254"/>
                      </a:lnTo>
                      <a:lnTo>
                        <a:pt x="160" y="248"/>
                      </a:lnTo>
                      <a:lnTo>
                        <a:pt x="165" y="244"/>
                      </a:lnTo>
                      <a:lnTo>
                        <a:pt x="173" y="243"/>
                      </a:lnTo>
                      <a:lnTo>
                        <a:pt x="250" y="233"/>
                      </a:lnTo>
                      <a:lnTo>
                        <a:pt x="278" y="231"/>
                      </a:lnTo>
                      <a:lnTo>
                        <a:pt x="286" y="239"/>
                      </a:lnTo>
                      <a:lnTo>
                        <a:pt x="291" y="235"/>
                      </a:lnTo>
                      <a:lnTo>
                        <a:pt x="303" y="246"/>
                      </a:lnTo>
                      <a:lnTo>
                        <a:pt x="306" y="254"/>
                      </a:lnTo>
                      <a:lnTo>
                        <a:pt x="306" y="259"/>
                      </a:lnTo>
                      <a:lnTo>
                        <a:pt x="308" y="261"/>
                      </a:lnTo>
                      <a:lnTo>
                        <a:pt x="404" y="246"/>
                      </a:lnTo>
                      <a:lnTo>
                        <a:pt x="515" y="325"/>
                      </a:lnTo>
                      <a:lnTo>
                        <a:pt x="519" y="327"/>
                      </a:lnTo>
                      <a:lnTo>
                        <a:pt x="522" y="327"/>
                      </a:lnTo>
                      <a:lnTo>
                        <a:pt x="536" y="322"/>
                      </a:lnTo>
                      <a:lnTo>
                        <a:pt x="549" y="318"/>
                      </a:lnTo>
                      <a:lnTo>
                        <a:pt x="560" y="318"/>
                      </a:lnTo>
                      <a:lnTo>
                        <a:pt x="568" y="314"/>
                      </a:lnTo>
                      <a:lnTo>
                        <a:pt x="569" y="299"/>
                      </a:lnTo>
                      <a:lnTo>
                        <a:pt x="564" y="286"/>
                      </a:lnTo>
                      <a:lnTo>
                        <a:pt x="566" y="286"/>
                      </a:lnTo>
                      <a:lnTo>
                        <a:pt x="569" y="291"/>
                      </a:lnTo>
                      <a:lnTo>
                        <a:pt x="573" y="308"/>
                      </a:lnTo>
                      <a:lnTo>
                        <a:pt x="573" y="288"/>
                      </a:lnTo>
                      <a:lnTo>
                        <a:pt x="575" y="280"/>
                      </a:lnTo>
                      <a:lnTo>
                        <a:pt x="581" y="267"/>
                      </a:lnTo>
                      <a:lnTo>
                        <a:pt x="590" y="254"/>
                      </a:lnTo>
                      <a:lnTo>
                        <a:pt x="605" y="241"/>
                      </a:lnTo>
                      <a:lnTo>
                        <a:pt x="601" y="233"/>
                      </a:lnTo>
                      <a:lnTo>
                        <a:pt x="605" y="228"/>
                      </a:lnTo>
                      <a:lnTo>
                        <a:pt x="601" y="222"/>
                      </a:lnTo>
                      <a:lnTo>
                        <a:pt x="609" y="226"/>
                      </a:lnTo>
                      <a:lnTo>
                        <a:pt x="603" y="231"/>
                      </a:lnTo>
                      <a:lnTo>
                        <a:pt x="611" y="235"/>
                      </a:lnTo>
                      <a:lnTo>
                        <a:pt x="613" y="233"/>
                      </a:lnTo>
                      <a:lnTo>
                        <a:pt x="618" y="226"/>
                      </a:lnTo>
                      <a:lnTo>
                        <a:pt x="624" y="212"/>
                      </a:lnTo>
                      <a:lnTo>
                        <a:pt x="632" y="216"/>
                      </a:lnTo>
                      <a:lnTo>
                        <a:pt x="648" y="207"/>
                      </a:lnTo>
                      <a:lnTo>
                        <a:pt x="654" y="207"/>
                      </a:lnTo>
                      <a:lnTo>
                        <a:pt x="656" y="203"/>
                      </a:lnTo>
                      <a:lnTo>
                        <a:pt x="662" y="197"/>
                      </a:lnTo>
                      <a:lnTo>
                        <a:pt x="663" y="205"/>
                      </a:lnTo>
                      <a:lnTo>
                        <a:pt x="667" y="197"/>
                      </a:lnTo>
                      <a:lnTo>
                        <a:pt x="675" y="201"/>
                      </a:lnTo>
                      <a:lnTo>
                        <a:pt x="677" y="201"/>
                      </a:lnTo>
                      <a:lnTo>
                        <a:pt x="682" y="188"/>
                      </a:lnTo>
                      <a:lnTo>
                        <a:pt x="688" y="181"/>
                      </a:lnTo>
                      <a:lnTo>
                        <a:pt x="692" y="175"/>
                      </a:lnTo>
                      <a:lnTo>
                        <a:pt x="688" y="169"/>
                      </a:lnTo>
                      <a:lnTo>
                        <a:pt x="686" y="169"/>
                      </a:lnTo>
                      <a:lnTo>
                        <a:pt x="682" y="177"/>
                      </a:lnTo>
                      <a:lnTo>
                        <a:pt x="677" y="179"/>
                      </a:lnTo>
                      <a:lnTo>
                        <a:pt x="679" y="171"/>
                      </a:lnTo>
                      <a:lnTo>
                        <a:pt x="675" y="165"/>
                      </a:lnTo>
                      <a:lnTo>
                        <a:pt x="673" y="171"/>
                      </a:lnTo>
                      <a:lnTo>
                        <a:pt x="673" y="173"/>
                      </a:lnTo>
                      <a:lnTo>
                        <a:pt x="669" y="173"/>
                      </a:lnTo>
                      <a:lnTo>
                        <a:pt x="671" y="181"/>
                      </a:lnTo>
                      <a:lnTo>
                        <a:pt x="663" y="177"/>
                      </a:lnTo>
                      <a:lnTo>
                        <a:pt x="650" y="186"/>
                      </a:lnTo>
                      <a:lnTo>
                        <a:pt x="635" y="184"/>
                      </a:lnTo>
                      <a:lnTo>
                        <a:pt x="624" y="173"/>
                      </a:lnTo>
                      <a:lnTo>
                        <a:pt x="618" y="167"/>
                      </a:lnTo>
                      <a:lnTo>
                        <a:pt x="626" y="171"/>
                      </a:lnTo>
                      <a:lnTo>
                        <a:pt x="632" y="173"/>
                      </a:lnTo>
                      <a:lnTo>
                        <a:pt x="641" y="179"/>
                      </a:lnTo>
                      <a:lnTo>
                        <a:pt x="648" y="181"/>
                      </a:lnTo>
                      <a:lnTo>
                        <a:pt x="652" y="177"/>
                      </a:lnTo>
                      <a:lnTo>
                        <a:pt x="663" y="164"/>
                      </a:lnTo>
                      <a:lnTo>
                        <a:pt x="663" y="156"/>
                      </a:lnTo>
                      <a:lnTo>
                        <a:pt x="656" y="158"/>
                      </a:lnTo>
                      <a:lnTo>
                        <a:pt x="658" y="152"/>
                      </a:lnTo>
                      <a:lnTo>
                        <a:pt x="665" y="152"/>
                      </a:lnTo>
                      <a:lnTo>
                        <a:pt x="669" y="145"/>
                      </a:lnTo>
                      <a:lnTo>
                        <a:pt x="654" y="139"/>
                      </a:lnTo>
                      <a:lnTo>
                        <a:pt x="647" y="139"/>
                      </a:lnTo>
                      <a:lnTo>
                        <a:pt x="616" y="132"/>
                      </a:lnTo>
                      <a:lnTo>
                        <a:pt x="615" y="128"/>
                      </a:lnTo>
                      <a:lnTo>
                        <a:pt x="615" y="128"/>
                      </a:lnTo>
                      <a:lnTo>
                        <a:pt x="630" y="132"/>
                      </a:lnTo>
                      <a:lnTo>
                        <a:pt x="643" y="132"/>
                      </a:lnTo>
                      <a:lnTo>
                        <a:pt x="650" y="130"/>
                      </a:lnTo>
                      <a:lnTo>
                        <a:pt x="654" y="130"/>
                      </a:lnTo>
                      <a:lnTo>
                        <a:pt x="652" y="124"/>
                      </a:lnTo>
                      <a:lnTo>
                        <a:pt x="650" y="117"/>
                      </a:lnTo>
                      <a:lnTo>
                        <a:pt x="658" y="117"/>
                      </a:lnTo>
                      <a:lnTo>
                        <a:pt x="654" y="120"/>
                      </a:lnTo>
                      <a:lnTo>
                        <a:pt x="660" y="128"/>
                      </a:lnTo>
                      <a:lnTo>
                        <a:pt x="667" y="130"/>
                      </a:lnTo>
                      <a:lnTo>
                        <a:pt x="669" y="122"/>
                      </a:lnTo>
                      <a:lnTo>
                        <a:pt x="673" y="128"/>
                      </a:lnTo>
                      <a:lnTo>
                        <a:pt x="679" y="130"/>
                      </a:lnTo>
                      <a:lnTo>
                        <a:pt x="694" y="130"/>
                      </a:lnTo>
                      <a:lnTo>
                        <a:pt x="699" y="124"/>
                      </a:lnTo>
                      <a:lnTo>
                        <a:pt x="709" y="103"/>
                      </a:lnTo>
                      <a:lnTo>
                        <a:pt x="709" y="96"/>
                      </a:lnTo>
                      <a:lnTo>
                        <a:pt x="716" y="98"/>
                      </a:lnTo>
                      <a:lnTo>
                        <a:pt x="722" y="92"/>
                      </a:lnTo>
                      <a:lnTo>
                        <a:pt x="720" y="85"/>
                      </a:lnTo>
                      <a:lnTo>
                        <a:pt x="718" y="71"/>
                      </a:lnTo>
                      <a:lnTo>
                        <a:pt x="714" y="64"/>
                      </a:lnTo>
                      <a:lnTo>
                        <a:pt x="707" y="58"/>
                      </a:lnTo>
                      <a:lnTo>
                        <a:pt x="707" y="62"/>
                      </a:lnTo>
                      <a:lnTo>
                        <a:pt x="707" y="68"/>
                      </a:lnTo>
                      <a:lnTo>
                        <a:pt x="695" y="68"/>
                      </a:lnTo>
                      <a:lnTo>
                        <a:pt x="695" y="75"/>
                      </a:lnTo>
                      <a:lnTo>
                        <a:pt x="697" y="88"/>
                      </a:lnTo>
                      <a:lnTo>
                        <a:pt x="692" y="96"/>
                      </a:lnTo>
                      <a:lnTo>
                        <a:pt x="688" y="92"/>
                      </a:lnTo>
                      <a:lnTo>
                        <a:pt x="694" y="85"/>
                      </a:lnTo>
                      <a:lnTo>
                        <a:pt x="686" y="83"/>
                      </a:lnTo>
                      <a:lnTo>
                        <a:pt x="690" y="75"/>
                      </a:lnTo>
                      <a:lnTo>
                        <a:pt x="690" y="68"/>
                      </a:lnTo>
                      <a:lnTo>
                        <a:pt x="688" y="62"/>
                      </a:lnTo>
                      <a:lnTo>
                        <a:pt x="682" y="60"/>
                      </a:lnTo>
                      <a:lnTo>
                        <a:pt x="671" y="64"/>
                      </a:lnTo>
                      <a:lnTo>
                        <a:pt x="669" y="71"/>
                      </a:lnTo>
                      <a:lnTo>
                        <a:pt x="656" y="68"/>
                      </a:lnTo>
                      <a:lnTo>
                        <a:pt x="648" y="73"/>
                      </a:lnTo>
                      <a:lnTo>
                        <a:pt x="641" y="75"/>
                      </a:lnTo>
                      <a:lnTo>
                        <a:pt x="635" y="77"/>
                      </a:lnTo>
                      <a:lnTo>
                        <a:pt x="633" y="70"/>
                      </a:lnTo>
                      <a:lnTo>
                        <a:pt x="628" y="62"/>
                      </a:lnTo>
                      <a:lnTo>
                        <a:pt x="624" y="56"/>
                      </a:lnTo>
                      <a:lnTo>
                        <a:pt x="622" y="49"/>
                      </a:lnTo>
                      <a:lnTo>
                        <a:pt x="626" y="43"/>
                      </a:lnTo>
                      <a:lnTo>
                        <a:pt x="622" y="38"/>
                      </a:lnTo>
                      <a:lnTo>
                        <a:pt x="626" y="41"/>
                      </a:lnTo>
                      <a:lnTo>
                        <a:pt x="626" y="43"/>
                      </a:lnTo>
                      <a:lnTo>
                        <a:pt x="626" y="45"/>
                      </a:lnTo>
                      <a:lnTo>
                        <a:pt x="626" y="51"/>
                      </a:lnTo>
                      <a:lnTo>
                        <a:pt x="632" y="64"/>
                      </a:lnTo>
                      <a:lnTo>
                        <a:pt x="639" y="64"/>
                      </a:lnTo>
                      <a:lnTo>
                        <a:pt x="647" y="68"/>
                      </a:lnTo>
                      <a:lnTo>
                        <a:pt x="662" y="55"/>
                      </a:lnTo>
                      <a:lnTo>
                        <a:pt x="654" y="49"/>
                      </a:lnTo>
                      <a:lnTo>
                        <a:pt x="662" y="49"/>
                      </a:lnTo>
                      <a:lnTo>
                        <a:pt x="671" y="51"/>
                      </a:lnTo>
                      <a:lnTo>
                        <a:pt x="665" y="45"/>
                      </a:lnTo>
                      <a:lnTo>
                        <a:pt x="673" y="47"/>
                      </a:lnTo>
                      <a:lnTo>
                        <a:pt x="679" y="45"/>
                      </a:lnTo>
                      <a:lnTo>
                        <a:pt x="679" y="40"/>
                      </a:lnTo>
                      <a:lnTo>
                        <a:pt x="673" y="34"/>
                      </a:lnTo>
                      <a:lnTo>
                        <a:pt x="665" y="30"/>
                      </a:lnTo>
                      <a:lnTo>
                        <a:pt x="673" y="30"/>
                      </a:lnTo>
                      <a:lnTo>
                        <a:pt x="686" y="38"/>
                      </a:lnTo>
                      <a:lnTo>
                        <a:pt x="695" y="38"/>
                      </a:lnTo>
                      <a:lnTo>
                        <a:pt x="688" y="32"/>
                      </a:lnTo>
                      <a:lnTo>
                        <a:pt x="684" y="25"/>
                      </a:lnTo>
                      <a:lnTo>
                        <a:pt x="697" y="36"/>
                      </a:lnTo>
                      <a:lnTo>
                        <a:pt x="703" y="45"/>
                      </a:lnTo>
                      <a:lnTo>
                        <a:pt x="703" y="38"/>
                      </a:lnTo>
                      <a:lnTo>
                        <a:pt x="690" y="17"/>
                      </a:lnTo>
                      <a:lnTo>
                        <a:pt x="690" y="15"/>
                      </a:lnTo>
                      <a:lnTo>
                        <a:pt x="682" y="13"/>
                      </a:lnTo>
                      <a:lnTo>
                        <a:pt x="677" y="6"/>
                      </a:lnTo>
                      <a:lnTo>
                        <a:pt x="675" y="0"/>
                      </a:lnTo>
                      <a:lnTo>
                        <a:pt x="592" y="19"/>
                      </a:lnTo>
                      <a:lnTo>
                        <a:pt x="498" y="3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8" name="Freeform 134"/>
                <p:cNvSpPr>
                  <a:spLocks/>
                </p:cNvSpPr>
                <p:nvPr/>
              </p:nvSpPr>
              <p:spPr bwMode="auto">
                <a:xfrm>
                  <a:off x="4846483" y="2589930"/>
                  <a:ext cx="8646" cy="6976"/>
                </a:xfrm>
                <a:custGeom>
                  <a:avLst/>
                  <a:gdLst>
                    <a:gd name="T0" fmla="*/ 7 w 9"/>
                    <a:gd name="T1" fmla="*/ 8 h 8"/>
                    <a:gd name="T2" fmla="*/ 9 w 9"/>
                    <a:gd name="T3" fmla="*/ 0 h 8"/>
                    <a:gd name="T4" fmla="*/ 3 w 9"/>
                    <a:gd name="T5" fmla="*/ 0 h 8"/>
                    <a:gd name="T6" fmla="*/ 0 w 9"/>
                    <a:gd name="T7" fmla="*/ 2 h 8"/>
                    <a:gd name="T8" fmla="*/ 7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7" y="8"/>
                      </a:moveTo>
                      <a:lnTo>
                        <a:pt x="9" y="0"/>
                      </a:lnTo>
                      <a:lnTo>
                        <a:pt x="3" y="0"/>
                      </a:lnTo>
                      <a:lnTo>
                        <a:pt x="0" y="2"/>
                      </a:lnTo>
                      <a:lnTo>
                        <a:pt x="7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9" name="Freeform 135"/>
                <p:cNvSpPr>
                  <a:spLocks/>
                </p:cNvSpPr>
                <p:nvPr/>
              </p:nvSpPr>
              <p:spPr bwMode="auto">
                <a:xfrm>
                  <a:off x="4846483" y="2589930"/>
                  <a:ext cx="8646" cy="6976"/>
                </a:xfrm>
                <a:custGeom>
                  <a:avLst/>
                  <a:gdLst>
                    <a:gd name="T0" fmla="*/ 7 w 9"/>
                    <a:gd name="T1" fmla="*/ 8 h 8"/>
                    <a:gd name="T2" fmla="*/ 9 w 9"/>
                    <a:gd name="T3" fmla="*/ 0 h 8"/>
                    <a:gd name="T4" fmla="*/ 3 w 9"/>
                    <a:gd name="T5" fmla="*/ 0 h 8"/>
                    <a:gd name="T6" fmla="*/ 0 w 9"/>
                    <a:gd name="T7" fmla="*/ 2 h 8"/>
                    <a:gd name="T8" fmla="*/ 7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7" y="8"/>
                      </a:moveTo>
                      <a:lnTo>
                        <a:pt x="9" y="0"/>
                      </a:lnTo>
                      <a:lnTo>
                        <a:pt x="3" y="0"/>
                      </a:lnTo>
                      <a:lnTo>
                        <a:pt x="0" y="2"/>
                      </a:lnTo>
                      <a:lnTo>
                        <a:pt x="7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0" name="Freeform 136"/>
                <p:cNvSpPr>
                  <a:spLocks/>
                </p:cNvSpPr>
                <p:nvPr/>
              </p:nvSpPr>
              <p:spPr bwMode="auto">
                <a:xfrm>
                  <a:off x="4848404" y="2578593"/>
                  <a:ext cx="8646" cy="11337"/>
                </a:xfrm>
                <a:custGeom>
                  <a:avLst/>
                  <a:gdLst>
                    <a:gd name="T0" fmla="*/ 0 w 9"/>
                    <a:gd name="T1" fmla="*/ 0 h 13"/>
                    <a:gd name="T2" fmla="*/ 0 w 9"/>
                    <a:gd name="T3" fmla="*/ 8 h 13"/>
                    <a:gd name="T4" fmla="*/ 1 w 9"/>
                    <a:gd name="T5" fmla="*/ 13 h 13"/>
                    <a:gd name="T6" fmla="*/ 9 w 9"/>
                    <a:gd name="T7" fmla="*/ 13 h 13"/>
                    <a:gd name="T8" fmla="*/ 5 w 9"/>
                    <a:gd name="T9" fmla="*/ 6 h 13"/>
                    <a:gd name="T10" fmla="*/ 0 w 9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3">
                      <a:moveTo>
                        <a:pt x="0" y="0"/>
                      </a:moveTo>
                      <a:lnTo>
                        <a:pt x="0" y="8"/>
                      </a:lnTo>
                      <a:lnTo>
                        <a:pt x="1" y="13"/>
                      </a:lnTo>
                      <a:lnTo>
                        <a:pt x="9" y="13"/>
                      </a:lnTo>
                      <a:lnTo>
                        <a:pt x="5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1" name="Freeform 137"/>
                <p:cNvSpPr>
                  <a:spLocks/>
                </p:cNvSpPr>
                <p:nvPr/>
              </p:nvSpPr>
              <p:spPr bwMode="auto">
                <a:xfrm>
                  <a:off x="4848404" y="2578593"/>
                  <a:ext cx="8646" cy="11337"/>
                </a:xfrm>
                <a:custGeom>
                  <a:avLst/>
                  <a:gdLst>
                    <a:gd name="T0" fmla="*/ 0 w 9"/>
                    <a:gd name="T1" fmla="*/ 0 h 13"/>
                    <a:gd name="T2" fmla="*/ 0 w 9"/>
                    <a:gd name="T3" fmla="*/ 8 h 13"/>
                    <a:gd name="T4" fmla="*/ 1 w 9"/>
                    <a:gd name="T5" fmla="*/ 13 h 13"/>
                    <a:gd name="T6" fmla="*/ 9 w 9"/>
                    <a:gd name="T7" fmla="*/ 13 h 13"/>
                    <a:gd name="T8" fmla="*/ 5 w 9"/>
                    <a:gd name="T9" fmla="*/ 6 h 13"/>
                    <a:gd name="T10" fmla="*/ 0 w 9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3">
                      <a:moveTo>
                        <a:pt x="0" y="0"/>
                      </a:moveTo>
                      <a:lnTo>
                        <a:pt x="0" y="8"/>
                      </a:lnTo>
                      <a:lnTo>
                        <a:pt x="1" y="13"/>
                      </a:lnTo>
                      <a:lnTo>
                        <a:pt x="9" y="13"/>
                      </a:lnTo>
                      <a:lnTo>
                        <a:pt x="5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2" name="Freeform 138"/>
                <p:cNvSpPr>
                  <a:spLocks/>
                </p:cNvSpPr>
                <p:nvPr/>
              </p:nvSpPr>
              <p:spPr bwMode="auto">
                <a:xfrm>
                  <a:off x="4857050" y="2588186"/>
                  <a:ext cx="43231" cy="64531"/>
                </a:xfrm>
                <a:custGeom>
                  <a:avLst/>
                  <a:gdLst>
                    <a:gd name="T0" fmla="*/ 13 w 45"/>
                    <a:gd name="T1" fmla="*/ 29 h 74"/>
                    <a:gd name="T2" fmla="*/ 17 w 45"/>
                    <a:gd name="T3" fmla="*/ 34 h 74"/>
                    <a:gd name="T4" fmla="*/ 22 w 45"/>
                    <a:gd name="T5" fmla="*/ 47 h 74"/>
                    <a:gd name="T6" fmla="*/ 30 w 45"/>
                    <a:gd name="T7" fmla="*/ 53 h 74"/>
                    <a:gd name="T8" fmla="*/ 28 w 45"/>
                    <a:gd name="T9" fmla="*/ 57 h 74"/>
                    <a:gd name="T10" fmla="*/ 34 w 45"/>
                    <a:gd name="T11" fmla="*/ 59 h 74"/>
                    <a:gd name="T12" fmla="*/ 41 w 45"/>
                    <a:gd name="T13" fmla="*/ 66 h 74"/>
                    <a:gd name="T14" fmla="*/ 45 w 45"/>
                    <a:gd name="T15" fmla="*/ 74 h 74"/>
                    <a:gd name="T16" fmla="*/ 45 w 45"/>
                    <a:gd name="T17" fmla="*/ 72 h 74"/>
                    <a:gd name="T18" fmla="*/ 41 w 45"/>
                    <a:gd name="T19" fmla="*/ 64 h 74"/>
                    <a:gd name="T20" fmla="*/ 24 w 45"/>
                    <a:gd name="T21" fmla="*/ 44 h 74"/>
                    <a:gd name="T22" fmla="*/ 15 w 45"/>
                    <a:gd name="T23" fmla="*/ 30 h 74"/>
                    <a:gd name="T24" fmla="*/ 4 w 45"/>
                    <a:gd name="T25" fmla="*/ 2 h 74"/>
                    <a:gd name="T26" fmla="*/ 2 w 45"/>
                    <a:gd name="T27" fmla="*/ 0 h 74"/>
                    <a:gd name="T28" fmla="*/ 0 w 45"/>
                    <a:gd name="T29" fmla="*/ 2 h 74"/>
                    <a:gd name="T30" fmla="*/ 13 w 45"/>
                    <a:gd name="T31" fmla="*/ 29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5" h="74">
                      <a:moveTo>
                        <a:pt x="13" y="29"/>
                      </a:moveTo>
                      <a:lnTo>
                        <a:pt x="17" y="34"/>
                      </a:lnTo>
                      <a:lnTo>
                        <a:pt x="22" y="47"/>
                      </a:lnTo>
                      <a:lnTo>
                        <a:pt x="30" y="53"/>
                      </a:lnTo>
                      <a:lnTo>
                        <a:pt x="28" y="57"/>
                      </a:lnTo>
                      <a:lnTo>
                        <a:pt x="34" y="59"/>
                      </a:lnTo>
                      <a:lnTo>
                        <a:pt x="41" y="66"/>
                      </a:lnTo>
                      <a:lnTo>
                        <a:pt x="45" y="74"/>
                      </a:lnTo>
                      <a:lnTo>
                        <a:pt x="45" y="72"/>
                      </a:lnTo>
                      <a:lnTo>
                        <a:pt x="41" y="64"/>
                      </a:lnTo>
                      <a:lnTo>
                        <a:pt x="24" y="44"/>
                      </a:lnTo>
                      <a:lnTo>
                        <a:pt x="15" y="30"/>
                      </a:lnTo>
                      <a:lnTo>
                        <a:pt x="4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13" y="29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3" name="Freeform 139"/>
                <p:cNvSpPr>
                  <a:spLocks/>
                </p:cNvSpPr>
                <p:nvPr/>
              </p:nvSpPr>
              <p:spPr bwMode="auto">
                <a:xfrm>
                  <a:off x="4857050" y="2588186"/>
                  <a:ext cx="43231" cy="64531"/>
                </a:xfrm>
                <a:custGeom>
                  <a:avLst/>
                  <a:gdLst>
                    <a:gd name="T0" fmla="*/ 13 w 45"/>
                    <a:gd name="T1" fmla="*/ 29 h 74"/>
                    <a:gd name="T2" fmla="*/ 17 w 45"/>
                    <a:gd name="T3" fmla="*/ 34 h 74"/>
                    <a:gd name="T4" fmla="*/ 22 w 45"/>
                    <a:gd name="T5" fmla="*/ 47 h 74"/>
                    <a:gd name="T6" fmla="*/ 30 w 45"/>
                    <a:gd name="T7" fmla="*/ 53 h 74"/>
                    <a:gd name="T8" fmla="*/ 28 w 45"/>
                    <a:gd name="T9" fmla="*/ 57 h 74"/>
                    <a:gd name="T10" fmla="*/ 34 w 45"/>
                    <a:gd name="T11" fmla="*/ 59 h 74"/>
                    <a:gd name="T12" fmla="*/ 41 w 45"/>
                    <a:gd name="T13" fmla="*/ 66 h 74"/>
                    <a:gd name="T14" fmla="*/ 45 w 45"/>
                    <a:gd name="T15" fmla="*/ 74 h 74"/>
                    <a:gd name="T16" fmla="*/ 45 w 45"/>
                    <a:gd name="T17" fmla="*/ 72 h 74"/>
                    <a:gd name="T18" fmla="*/ 41 w 45"/>
                    <a:gd name="T19" fmla="*/ 64 h 74"/>
                    <a:gd name="T20" fmla="*/ 24 w 45"/>
                    <a:gd name="T21" fmla="*/ 44 h 74"/>
                    <a:gd name="T22" fmla="*/ 15 w 45"/>
                    <a:gd name="T23" fmla="*/ 30 h 74"/>
                    <a:gd name="T24" fmla="*/ 4 w 45"/>
                    <a:gd name="T25" fmla="*/ 2 h 74"/>
                    <a:gd name="T26" fmla="*/ 2 w 45"/>
                    <a:gd name="T27" fmla="*/ 0 h 74"/>
                    <a:gd name="T28" fmla="*/ 0 w 45"/>
                    <a:gd name="T29" fmla="*/ 2 h 74"/>
                    <a:gd name="T30" fmla="*/ 13 w 45"/>
                    <a:gd name="T31" fmla="*/ 29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5" h="74">
                      <a:moveTo>
                        <a:pt x="13" y="29"/>
                      </a:moveTo>
                      <a:lnTo>
                        <a:pt x="17" y="34"/>
                      </a:lnTo>
                      <a:lnTo>
                        <a:pt x="22" y="47"/>
                      </a:lnTo>
                      <a:lnTo>
                        <a:pt x="30" y="53"/>
                      </a:lnTo>
                      <a:lnTo>
                        <a:pt x="28" y="57"/>
                      </a:lnTo>
                      <a:lnTo>
                        <a:pt x="34" y="59"/>
                      </a:lnTo>
                      <a:lnTo>
                        <a:pt x="41" y="66"/>
                      </a:lnTo>
                      <a:lnTo>
                        <a:pt x="45" y="74"/>
                      </a:lnTo>
                      <a:lnTo>
                        <a:pt x="45" y="72"/>
                      </a:lnTo>
                      <a:lnTo>
                        <a:pt x="41" y="64"/>
                      </a:lnTo>
                      <a:lnTo>
                        <a:pt x="24" y="44"/>
                      </a:lnTo>
                      <a:lnTo>
                        <a:pt x="15" y="30"/>
                      </a:lnTo>
                      <a:lnTo>
                        <a:pt x="4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13" y="29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grpSp>
            <p:nvGrpSpPr>
              <p:cNvPr id="69" name="Group 68"/>
              <p:cNvGrpSpPr/>
              <p:nvPr/>
            </p:nvGrpSpPr>
            <p:grpSpPr>
              <a:xfrm>
                <a:off x="4508320" y="2295180"/>
                <a:ext cx="369866" cy="163944"/>
                <a:chOff x="4508320" y="2295180"/>
                <a:chExt cx="369866" cy="163944"/>
              </a:xfrm>
              <a:grpFill/>
            </p:grpSpPr>
            <p:sp>
              <p:nvSpPr>
                <p:cNvPr id="117" name="Freeform 127"/>
                <p:cNvSpPr>
                  <a:spLocks/>
                </p:cNvSpPr>
                <p:nvPr/>
              </p:nvSpPr>
              <p:spPr bwMode="auto">
                <a:xfrm>
                  <a:off x="4508320" y="2295180"/>
                  <a:ext cx="369866" cy="163944"/>
                </a:xfrm>
                <a:custGeom>
                  <a:avLst/>
                  <a:gdLst>
                    <a:gd name="T0" fmla="*/ 295 w 385"/>
                    <a:gd name="T1" fmla="*/ 0 h 188"/>
                    <a:gd name="T2" fmla="*/ 10 w 385"/>
                    <a:gd name="T3" fmla="*/ 116 h 188"/>
                    <a:gd name="T4" fmla="*/ 25 w 385"/>
                    <a:gd name="T5" fmla="*/ 96 h 188"/>
                    <a:gd name="T6" fmla="*/ 40 w 385"/>
                    <a:gd name="T7" fmla="*/ 79 h 188"/>
                    <a:gd name="T8" fmla="*/ 57 w 385"/>
                    <a:gd name="T9" fmla="*/ 60 h 188"/>
                    <a:gd name="T10" fmla="*/ 73 w 385"/>
                    <a:gd name="T11" fmla="*/ 67 h 188"/>
                    <a:gd name="T12" fmla="*/ 90 w 385"/>
                    <a:gd name="T13" fmla="*/ 52 h 188"/>
                    <a:gd name="T14" fmla="*/ 107 w 385"/>
                    <a:gd name="T15" fmla="*/ 43 h 188"/>
                    <a:gd name="T16" fmla="*/ 135 w 385"/>
                    <a:gd name="T17" fmla="*/ 49 h 188"/>
                    <a:gd name="T18" fmla="*/ 139 w 385"/>
                    <a:gd name="T19" fmla="*/ 58 h 188"/>
                    <a:gd name="T20" fmla="*/ 149 w 385"/>
                    <a:gd name="T21" fmla="*/ 75 h 188"/>
                    <a:gd name="T22" fmla="*/ 173 w 385"/>
                    <a:gd name="T23" fmla="*/ 86 h 188"/>
                    <a:gd name="T24" fmla="*/ 188 w 385"/>
                    <a:gd name="T25" fmla="*/ 98 h 188"/>
                    <a:gd name="T26" fmla="*/ 207 w 385"/>
                    <a:gd name="T27" fmla="*/ 105 h 188"/>
                    <a:gd name="T28" fmla="*/ 222 w 385"/>
                    <a:gd name="T29" fmla="*/ 113 h 188"/>
                    <a:gd name="T30" fmla="*/ 214 w 385"/>
                    <a:gd name="T31" fmla="*/ 133 h 188"/>
                    <a:gd name="T32" fmla="*/ 207 w 385"/>
                    <a:gd name="T33" fmla="*/ 148 h 188"/>
                    <a:gd name="T34" fmla="*/ 213 w 385"/>
                    <a:gd name="T35" fmla="*/ 169 h 188"/>
                    <a:gd name="T36" fmla="*/ 226 w 385"/>
                    <a:gd name="T37" fmla="*/ 154 h 188"/>
                    <a:gd name="T38" fmla="*/ 243 w 385"/>
                    <a:gd name="T39" fmla="*/ 173 h 188"/>
                    <a:gd name="T40" fmla="*/ 246 w 385"/>
                    <a:gd name="T41" fmla="*/ 169 h 188"/>
                    <a:gd name="T42" fmla="*/ 267 w 385"/>
                    <a:gd name="T43" fmla="*/ 173 h 188"/>
                    <a:gd name="T44" fmla="*/ 282 w 385"/>
                    <a:gd name="T45" fmla="*/ 178 h 188"/>
                    <a:gd name="T46" fmla="*/ 282 w 385"/>
                    <a:gd name="T47" fmla="*/ 165 h 188"/>
                    <a:gd name="T48" fmla="*/ 258 w 385"/>
                    <a:gd name="T49" fmla="*/ 150 h 188"/>
                    <a:gd name="T50" fmla="*/ 248 w 385"/>
                    <a:gd name="T51" fmla="*/ 126 h 188"/>
                    <a:gd name="T52" fmla="*/ 265 w 385"/>
                    <a:gd name="T53" fmla="*/ 152 h 188"/>
                    <a:gd name="T54" fmla="*/ 278 w 385"/>
                    <a:gd name="T55" fmla="*/ 152 h 188"/>
                    <a:gd name="T56" fmla="*/ 258 w 385"/>
                    <a:gd name="T57" fmla="*/ 116 h 188"/>
                    <a:gd name="T58" fmla="*/ 258 w 385"/>
                    <a:gd name="T59" fmla="*/ 90 h 188"/>
                    <a:gd name="T60" fmla="*/ 261 w 385"/>
                    <a:gd name="T61" fmla="*/ 86 h 188"/>
                    <a:gd name="T62" fmla="*/ 258 w 385"/>
                    <a:gd name="T63" fmla="*/ 75 h 188"/>
                    <a:gd name="T64" fmla="*/ 252 w 385"/>
                    <a:gd name="T65" fmla="*/ 64 h 188"/>
                    <a:gd name="T66" fmla="*/ 258 w 385"/>
                    <a:gd name="T67" fmla="*/ 60 h 188"/>
                    <a:gd name="T68" fmla="*/ 260 w 385"/>
                    <a:gd name="T69" fmla="*/ 43 h 188"/>
                    <a:gd name="T70" fmla="*/ 267 w 385"/>
                    <a:gd name="T71" fmla="*/ 36 h 188"/>
                    <a:gd name="T72" fmla="*/ 280 w 385"/>
                    <a:gd name="T73" fmla="*/ 34 h 188"/>
                    <a:gd name="T74" fmla="*/ 282 w 385"/>
                    <a:gd name="T75" fmla="*/ 20 h 188"/>
                    <a:gd name="T76" fmla="*/ 291 w 385"/>
                    <a:gd name="T77" fmla="*/ 20 h 188"/>
                    <a:gd name="T78" fmla="*/ 293 w 385"/>
                    <a:gd name="T79" fmla="*/ 37 h 188"/>
                    <a:gd name="T80" fmla="*/ 275 w 385"/>
                    <a:gd name="T81" fmla="*/ 49 h 188"/>
                    <a:gd name="T82" fmla="*/ 278 w 385"/>
                    <a:gd name="T83" fmla="*/ 71 h 188"/>
                    <a:gd name="T84" fmla="*/ 282 w 385"/>
                    <a:gd name="T85" fmla="*/ 81 h 188"/>
                    <a:gd name="T86" fmla="*/ 269 w 385"/>
                    <a:gd name="T87" fmla="*/ 101 h 188"/>
                    <a:gd name="T88" fmla="*/ 278 w 385"/>
                    <a:gd name="T89" fmla="*/ 88 h 188"/>
                    <a:gd name="T90" fmla="*/ 286 w 385"/>
                    <a:gd name="T91" fmla="*/ 101 h 188"/>
                    <a:gd name="T92" fmla="*/ 276 w 385"/>
                    <a:gd name="T93" fmla="*/ 105 h 188"/>
                    <a:gd name="T94" fmla="*/ 278 w 385"/>
                    <a:gd name="T95" fmla="*/ 113 h 188"/>
                    <a:gd name="T96" fmla="*/ 291 w 385"/>
                    <a:gd name="T97" fmla="*/ 120 h 188"/>
                    <a:gd name="T98" fmla="*/ 303 w 385"/>
                    <a:gd name="T99" fmla="*/ 126 h 188"/>
                    <a:gd name="T100" fmla="*/ 291 w 385"/>
                    <a:gd name="T101" fmla="*/ 128 h 188"/>
                    <a:gd name="T102" fmla="*/ 293 w 385"/>
                    <a:gd name="T103" fmla="*/ 156 h 188"/>
                    <a:gd name="T104" fmla="*/ 305 w 385"/>
                    <a:gd name="T105" fmla="*/ 158 h 188"/>
                    <a:gd name="T106" fmla="*/ 312 w 385"/>
                    <a:gd name="T107" fmla="*/ 146 h 188"/>
                    <a:gd name="T108" fmla="*/ 322 w 385"/>
                    <a:gd name="T109" fmla="*/ 143 h 188"/>
                    <a:gd name="T110" fmla="*/ 320 w 385"/>
                    <a:gd name="T111" fmla="*/ 165 h 188"/>
                    <a:gd name="T112" fmla="*/ 331 w 385"/>
                    <a:gd name="T113" fmla="*/ 173 h 188"/>
                    <a:gd name="T114" fmla="*/ 329 w 385"/>
                    <a:gd name="T115" fmla="*/ 184 h 188"/>
                    <a:gd name="T116" fmla="*/ 350 w 385"/>
                    <a:gd name="T117" fmla="*/ 184 h 188"/>
                    <a:gd name="T118" fmla="*/ 370 w 385"/>
                    <a:gd name="T119" fmla="*/ 165 h 188"/>
                    <a:gd name="T120" fmla="*/ 382 w 385"/>
                    <a:gd name="T121" fmla="*/ 146 h 188"/>
                    <a:gd name="T122" fmla="*/ 382 w 385"/>
                    <a:gd name="T123" fmla="*/ 124 h 188"/>
                    <a:gd name="T124" fmla="*/ 329 w 385"/>
                    <a:gd name="T125" fmla="*/ 126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85" h="188">
                      <a:moveTo>
                        <a:pt x="329" y="126"/>
                      </a:moveTo>
                      <a:lnTo>
                        <a:pt x="318" y="79"/>
                      </a:lnTo>
                      <a:lnTo>
                        <a:pt x="295" y="0"/>
                      </a:lnTo>
                      <a:lnTo>
                        <a:pt x="139" y="34"/>
                      </a:lnTo>
                      <a:lnTo>
                        <a:pt x="0" y="60"/>
                      </a:lnTo>
                      <a:lnTo>
                        <a:pt x="10" y="116"/>
                      </a:lnTo>
                      <a:lnTo>
                        <a:pt x="15" y="109"/>
                      </a:lnTo>
                      <a:lnTo>
                        <a:pt x="21" y="103"/>
                      </a:lnTo>
                      <a:lnTo>
                        <a:pt x="25" y="96"/>
                      </a:lnTo>
                      <a:lnTo>
                        <a:pt x="32" y="88"/>
                      </a:lnTo>
                      <a:lnTo>
                        <a:pt x="34" y="83"/>
                      </a:lnTo>
                      <a:lnTo>
                        <a:pt x="40" y="79"/>
                      </a:lnTo>
                      <a:lnTo>
                        <a:pt x="47" y="81"/>
                      </a:lnTo>
                      <a:lnTo>
                        <a:pt x="57" y="67"/>
                      </a:lnTo>
                      <a:lnTo>
                        <a:pt x="57" y="60"/>
                      </a:lnTo>
                      <a:lnTo>
                        <a:pt x="58" y="60"/>
                      </a:lnTo>
                      <a:lnTo>
                        <a:pt x="66" y="66"/>
                      </a:lnTo>
                      <a:lnTo>
                        <a:pt x="73" y="67"/>
                      </a:lnTo>
                      <a:lnTo>
                        <a:pt x="83" y="66"/>
                      </a:lnTo>
                      <a:lnTo>
                        <a:pt x="85" y="60"/>
                      </a:lnTo>
                      <a:lnTo>
                        <a:pt x="90" y="52"/>
                      </a:lnTo>
                      <a:lnTo>
                        <a:pt x="98" y="52"/>
                      </a:lnTo>
                      <a:lnTo>
                        <a:pt x="102" y="45"/>
                      </a:lnTo>
                      <a:lnTo>
                        <a:pt x="107" y="43"/>
                      </a:lnTo>
                      <a:lnTo>
                        <a:pt x="115" y="45"/>
                      </a:lnTo>
                      <a:lnTo>
                        <a:pt x="120" y="51"/>
                      </a:lnTo>
                      <a:lnTo>
                        <a:pt x="135" y="49"/>
                      </a:lnTo>
                      <a:lnTo>
                        <a:pt x="135" y="49"/>
                      </a:lnTo>
                      <a:lnTo>
                        <a:pt x="134" y="56"/>
                      </a:lnTo>
                      <a:lnTo>
                        <a:pt x="139" y="58"/>
                      </a:lnTo>
                      <a:lnTo>
                        <a:pt x="141" y="66"/>
                      </a:lnTo>
                      <a:lnTo>
                        <a:pt x="147" y="71"/>
                      </a:lnTo>
                      <a:lnTo>
                        <a:pt x="149" y="75"/>
                      </a:lnTo>
                      <a:lnTo>
                        <a:pt x="162" y="75"/>
                      </a:lnTo>
                      <a:lnTo>
                        <a:pt x="169" y="79"/>
                      </a:lnTo>
                      <a:lnTo>
                        <a:pt x="173" y="86"/>
                      </a:lnTo>
                      <a:lnTo>
                        <a:pt x="171" y="92"/>
                      </a:lnTo>
                      <a:lnTo>
                        <a:pt x="179" y="98"/>
                      </a:lnTo>
                      <a:lnTo>
                        <a:pt x="188" y="98"/>
                      </a:lnTo>
                      <a:lnTo>
                        <a:pt x="196" y="99"/>
                      </a:lnTo>
                      <a:lnTo>
                        <a:pt x="199" y="103"/>
                      </a:lnTo>
                      <a:lnTo>
                        <a:pt x="207" y="105"/>
                      </a:lnTo>
                      <a:lnTo>
                        <a:pt x="214" y="101"/>
                      </a:lnTo>
                      <a:lnTo>
                        <a:pt x="222" y="107"/>
                      </a:lnTo>
                      <a:lnTo>
                        <a:pt x="222" y="113"/>
                      </a:lnTo>
                      <a:lnTo>
                        <a:pt x="218" y="118"/>
                      </a:lnTo>
                      <a:lnTo>
                        <a:pt x="220" y="126"/>
                      </a:lnTo>
                      <a:lnTo>
                        <a:pt x="214" y="133"/>
                      </a:lnTo>
                      <a:lnTo>
                        <a:pt x="213" y="141"/>
                      </a:lnTo>
                      <a:lnTo>
                        <a:pt x="209" y="146"/>
                      </a:lnTo>
                      <a:lnTo>
                        <a:pt x="207" y="148"/>
                      </a:lnTo>
                      <a:lnTo>
                        <a:pt x="205" y="154"/>
                      </a:lnTo>
                      <a:lnTo>
                        <a:pt x="207" y="161"/>
                      </a:lnTo>
                      <a:lnTo>
                        <a:pt x="213" y="169"/>
                      </a:lnTo>
                      <a:lnTo>
                        <a:pt x="218" y="161"/>
                      </a:lnTo>
                      <a:lnTo>
                        <a:pt x="218" y="156"/>
                      </a:lnTo>
                      <a:lnTo>
                        <a:pt x="226" y="154"/>
                      </a:lnTo>
                      <a:lnTo>
                        <a:pt x="229" y="161"/>
                      </a:lnTo>
                      <a:lnTo>
                        <a:pt x="235" y="167"/>
                      </a:lnTo>
                      <a:lnTo>
                        <a:pt x="243" y="173"/>
                      </a:lnTo>
                      <a:lnTo>
                        <a:pt x="243" y="165"/>
                      </a:lnTo>
                      <a:lnTo>
                        <a:pt x="243" y="161"/>
                      </a:lnTo>
                      <a:lnTo>
                        <a:pt x="246" y="169"/>
                      </a:lnTo>
                      <a:lnTo>
                        <a:pt x="252" y="175"/>
                      </a:lnTo>
                      <a:lnTo>
                        <a:pt x="260" y="173"/>
                      </a:lnTo>
                      <a:lnTo>
                        <a:pt x="267" y="173"/>
                      </a:lnTo>
                      <a:lnTo>
                        <a:pt x="273" y="180"/>
                      </a:lnTo>
                      <a:lnTo>
                        <a:pt x="275" y="178"/>
                      </a:lnTo>
                      <a:lnTo>
                        <a:pt x="282" y="178"/>
                      </a:lnTo>
                      <a:lnTo>
                        <a:pt x="288" y="184"/>
                      </a:lnTo>
                      <a:lnTo>
                        <a:pt x="290" y="178"/>
                      </a:lnTo>
                      <a:lnTo>
                        <a:pt x="282" y="165"/>
                      </a:lnTo>
                      <a:lnTo>
                        <a:pt x="275" y="161"/>
                      </a:lnTo>
                      <a:lnTo>
                        <a:pt x="267" y="156"/>
                      </a:lnTo>
                      <a:lnTo>
                        <a:pt x="258" y="150"/>
                      </a:lnTo>
                      <a:lnTo>
                        <a:pt x="254" y="145"/>
                      </a:lnTo>
                      <a:lnTo>
                        <a:pt x="248" y="131"/>
                      </a:lnTo>
                      <a:lnTo>
                        <a:pt x="248" y="126"/>
                      </a:lnTo>
                      <a:lnTo>
                        <a:pt x="250" y="133"/>
                      </a:lnTo>
                      <a:lnTo>
                        <a:pt x="258" y="146"/>
                      </a:lnTo>
                      <a:lnTo>
                        <a:pt x="265" y="152"/>
                      </a:lnTo>
                      <a:lnTo>
                        <a:pt x="271" y="154"/>
                      </a:lnTo>
                      <a:lnTo>
                        <a:pt x="275" y="158"/>
                      </a:lnTo>
                      <a:lnTo>
                        <a:pt x="278" y="152"/>
                      </a:lnTo>
                      <a:lnTo>
                        <a:pt x="265" y="139"/>
                      </a:lnTo>
                      <a:lnTo>
                        <a:pt x="261" y="124"/>
                      </a:lnTo>
                      <a:lnTo>
                        <a:pt x="258" y="116"/>
                      </a:lnTo>
                      <a:lnTo>
                        <a:pt x="260" y="111"/>
                      </a:lnTo>
                      <a:lnTo>
                        <a:pt x="258" y="103"/>
                      </a:lnTo>
                      <a:lnTo>
                        <a:pt x="258" y="90"/>
                      </a:lnTo>
                      <a:lnTo>
                        <a:pt x="252" y="86"/>
                      </a:lnTo>
                      <a:lnTo>
                        <a:pt x="254" y="86"/>
                      </a:lnTo>
                      <a:lnTo>
                        <a:pt x="261" y="86"/>
                      </a:lnTo>
                      <a:lnTo>
                        <a:pt x="263" y="86"/>
                      </a:lnTo>
                      <a:lnTo>
                        <a:pt x="258" y="83"/>
                      </a:lnTo>
                      <a:lnTo>
                        <a:pt x="258" y="75"/>
                      </a:lnTo>
                      <a:lnTo>
                        <a:pt x="243" y="66"/>
                      </a:lnTo>
                      <a:lnTo>
                        <a:pt x="248" y="64"/>
                      </a:lnTo>
                      <a:lnTo>
                        <a:pt x="252" y="64"/>
                      </a:lnTo>
                      <a:lnTo>
                        <a:pt x="258" y="64"/>
                      </a:lnTo>
                      <a:lnTo>
                        <a:pt x="252" y="58"/>
                      </a:lnTo>
                      <a:lnTo>
                        <a:pt x="258" y="60"/>
                      </a:lnTo>
                      <a:lnTo>
                        <a:pt x="258" y="51"/>
                      </a:lnTo>
                      <a:lnTo>
                        <a:pt x="258" y="47"/>
                      </a:lnTo>
                      <a:lnTo>
                        <a:pt x="260" y="43"/>
                      </a:lnTo>
                      <a:lnTo>
                        <a:pt x="265" y="51"/>
                      </a:lnTo>
                      <a:lnTo>
                        <a:pt x="265" y="39"/>
                      </a:lnTo>
                      <a:lnTo>
                        <a:pt x="267" y="36"/>
                      </a:lnTo>
                      <a:lnTo>
                        <a:pt x="269" y="43"/>
                      </a:lnTo>
                      <a:lnTo>
                        <a:pt x="275" y="41"/>
                      </a:lnTo>
                      <a:lnTo>
                        <a:pt x="280" y="34"/>
                      </a:lnTo>
                      <a:lnTo>
                        <a:pt x="276" y="26"/>
                      </a:lnTo>
                      <a:lnTo>
                        <a:pt x="276" y="22"/>
                      </a:lnTo>
                      <a:lnTo>
                        <a:pt x="282" y="20"/>
                      </a:lnTo>
                      <a:lnTo>
                        <a:pt x="288" y="19"/>
                      </a:lnTo>
                      <a:lnTo>
                        <a:pt x="286" y="26"/>
                      </a:lnTo>
                      <a:lnTo>
                        <a:pt x="291" y="20"/>
                      </a:lnTo>
                      <a:lnTo>
                        <a:pt x="293" y="22"/>
                      </a:lnTo>
                      <a:lnTo>
                        <a:pt x="284" y="37"/>
                      </a:lnTo>
                      <a:lnTo>
                        <a:pt x="293" y="37"/>
                      </a:lnTo>
                      <a:lnTo>
                        <a:pt x="288" y="41"/>
                      </a:lnTo>
                      <a:lnTo>
                        <a:pt x="280" y="43"/>
                      </a:lnTo>
                      <a:lnTo>
                        <a:pt x="275" y="49"/>
                      </a:lnTo>
                      <a:lnTo>
                        <a:pt x="271" y="69"/>
                      </a:lnTo>
                      <a:lnTo>
                        <a:pt x="276" y="77"/>
                      </a:lnTo>
                      <a:lnTo>
                        <a:pt x="278" y="71"/>
                      </a:lnTo>
                      <a:lnTo>
                        <a:pt x="282" y="71"/>
                      </a:lnTo>
                      <a:lnTo>
                        <a:pt x="282" y="77"/>
                      </a:lnTo>
                      <a:lnTo>
                        <a:pt x="282" y="81"/>
                      </a:lnTo>
                      <a:lnTo>
                        <a:pt x="276" y="86"/>
                      </a:lnTo>
                      <a:lnTo>
                        <a:pt x="269" y="88"/>
                      </a:lnTo>
                      <a:lnTo>
                        <a:pt x="269" y="101"/>
                      </a:lnTo>
                      <a:lnTo>
                        <a:pt x="271" y="96"/>
                      </a:lnTo>
                      <a:lnTo>
                        <a:pt x="276" y="90"/>
                      </a:lnTo>
                      <a:lnTo>
                        <a:pt x="278" y="88"/>
                      </a:lnTo>
                      <a:lnTo>
                        <a:pt x="284" y="96"/>
                      </a:lnTo>
                      <a:lnTo>
                        <a:pt x="290" y="96"/>
                      </a:lnTo>
                      <a:lnTo>
                        <a:pt x="286" y="101"/>
                      </a:lnTo>
                      <a:lnTo>
                        <a:pt x="290" y="109"/>
                      </a:lnTo>
                      <a:lnTo>
                        <a:pt x="282" y="103"/>
                      </a:lnTo>
                      <a:lnTo>
                        <a:pt x="276" y="105"/>
                      </a:lnTo>
                      <a:lnTo>
                        <a:pt x="275" y="113"/>
                      </a:lnTo>
                      <a:lnTo>
                        <a:pt x="278" y="120"/>
                      </a:lnTo>
                      <a:lnTo>
                        <a:pt x="278" y="113"/>
                      </a:lnTo>
                      <a:lnTo>
                        <a:pt x="286" y="111"/>
                      </a:lnTo>
                      <a:lnTo>
                        <a:pt x="290" y="113"/>
                      </a:lnTo>
                      <a:lnTo>
                        <a:pt x="291" y="120"/>
                      </a:lnTo>
                      <a:lnTo>
                        <a:pt x="301" y="122"/>
                      </a:lnTo>
                      <a:lnTo>
                        <a:pt x="307" y="120"/>
                      </a:lnTo>
                      <a:lnTo>
                        <a:pt x="303" y="126"/>
                      </a:lnTo>
                      <a:lnTo>
                        <a:pt x="286" y="124"/>
                      </a:lnTo>
                      <a:lnTo>
                        <a:pt x="284" y="131"/>
                      </a:lnTo>
                      <a:lnTo>
                        <a:pt x="291" y="128"/>
                      </a:lnTo>
                      <a:lnTo>
                        <a:pt x="288" y="141"/>
                      </a:lnTo>
                      <a:lnTo>
                        <a:pt x="288" y="148"/>
                      </a:lnTo>
                      <a:lnTo>
                        <a:pt x="293" y="156"/>
                      </a:lnTo>
                      <a:lnTo>
                        <a:pt x="291" y="148"/>
                      </a:lnTo>
                      <a:lnTo>
                        <a:pt x="299" y="152"/>
                      </a:lnTo>
                      <a:lnTo>
                        <a:pt x="305" y="158"/>
                      </a:lnTo>
                      <a:lnTo>
                        <a:pt x="312" y="160"/>
                      </a:lnTo>
                      <a:lnTo>
                        <a:pt x="310" y="154"/>
                      </a:lnTo>
                      <a:lnTo>
                        <a:pt x="312" y="146"/>
                      </a:lnTo>
                      <a:lnTo>
                        <a:pt x="312" y="154"/>
                      </a:lnTo>
                      <a:lnTo>
                        <a:pt x="316" y="156"/>
                      </a:lnTo>
                      <a:lnTo>
                        <a:pt x="322" y="143"/>
                      </a:lnTo>
                      <a:lnTo>
                        <a:pt x="322" y="156"/>
                      </a:lnTo>
                      <a:lnTo>
                        <a:pt x="325" y="158"/>
                      </a:lnTo>
                      <a:lnTo>
                        <a:pt x="320" y="165"/>
                      </a:lnTo>
                      <a:lnTo>
                        <a:pt x="322" y="171"/>
                      </a:lnTo>
                      <a:lnTo>
                        <a:pt x="327" y="167"/>
                      </a:lnTo>
                      <a:lnTo>
                        <a:pt x="331" y="173"/>
                      </a:lnTo>
                      <a:lnTo>
                        <a:pt x="337" y="169"/>
                      </a:lnTo>
                      <a:lnTo>
                        <a:pt x="335" y="177"/>
                      </a:lnTo>
                      <a:lnTo>
                        <a:pt x="329" y="184"/>
                      </a:lnTo>
                      <a:lnTo>
                        <a:pt x="329" y="188"/>
                      </a:lnTo>
                      <a:lnTo>
                        <a:pt x="344" y="184"/>
                      </a:lnTo>
                      <a:lnTo>
                        <a:pt x="350" y="184"/>
                      </a:lnTo>
                      <a:lnTo>
                        <a:pt x="355" y="177"/>
                      </a:lnTo>
                      <a:lnTo>
                        <a:pt x="370" y="171"/>
                      </a:lnTo>
                      <a:lnTo>
                        <a:pt x="370" y="165"/>
                      </a:lnTo>
                      <a:lnTo>
                        <a:pt x="374" y="158"/>
                      </a:lnTo>
                      <a:lnTo>
                        <a:pt x="378" y="145"/>
                      </a:lnTo>
                      <a:lnTo>
                        <a:pt x="382" y="146"/>
                      </a:lnTo>
                      <a:lnTo>
                        <a:pt x="385" y="133"/>
                      </a:lnTo>
                      <a:lnTo>
                        <a:pt x="378" y="126"/>
                      </a:lnTo>
                      <a:lnTo>
                        <a:pt x="382" y="124"/>
                      </a:lnTo>
                      <a:lnTo>
                        <a:pt x="384" y="122"/>
                      </a:lnTo>
                      <a:lnTo>
                        <a:pt x="335" y="133"/>
                      </a:lnTo>
                      <a:lnTo>
                        <a:pt x="329" y="12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8" name="Freeform 128"/>
                <p:cNvSpPr>
                  <a:spLocks/>
                </p:cNvSpPr>
                <p:nvPr/>
              </p:nvSpPr>
              <p:spPr bwMode="auto">
                <a:xfrm>
                  <a:off x="4707183" y="2383256"/>
                  <a:ext cx="14410" cy="14825"/>
                </a:xfrm>
                <a:custGeom>
                  <a:avLst/>
                  <a:gdLst>
                    <a:gd name="T0" fmla="*/ 15 w 15"/>
                    <a:gd name="T1" fmla="*/ 6 h 17"/>
                    <a:gd name="T2" fmla="*/ 7 w 15"/>
                    <a:gd name="T3" fmla="*/ 0 h 17"/>
                    <a:gd name="T4" fmla="*/ 0 w 15"/>
                    <a:gd name="T5" fmla="*/ 4 h 17"/>
                    <a:gd name="T6" fmla="*/ 6 w 15"/>
                    <a:gd name="T7" fmla="*/ 8 h 17"/>
                    <a:gd name="T8" fmla="*/ 9 w 15"/>
                    <a:gd name="T9" fmla="*/ 12 h 17"/>
                    <a:gd name="T10" fmla="*/ 11 w 15"/>
                    <a:gd name="T11" fmla="*/ 17 h 17"/>
                    <a:gd name="T12" fmla="*/ 15 w 15"/>
                    <a:gd name="T13" fmla="*/ 12 h 17"/>
                    <a:gd name="T14" fmla="*/ 15 w 15"/>
                    <a:gd name="T15" fmla="*/ 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7">
                      <a:moveTo>
                        <a:pt x="15" y="6"/>
                      </a:moveTo>
                      <a:lnTo>
                        <a:pt x="7" y="0"/>
                      </a:lnTo>
                      <a:lnTo>
                        <a:pt x="0" y="4"/>
                      </a:lnTo>
                      <a:lnTo>
                        <a:pt x="6" y="8"/>
                      </a:lnTo>
                      <a:lnTo>
                        <a:pt x="9" y="12"/>
                      </a:lnTo>
                      <a:lnTo>
                        <a:pt x="11" y="17"/>
                      </a:lnTo>
                      <a:lnTo>
                        <a:pt x="15" y="12"/>
                      </a:lnTo>
                      <a:lnTo>
                        <a:pt x="15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9" name="Freeform 129"/>
                <p:cNvSpPr>
                  <a:spLocks/>
                </p:cNvSpPr>
                <p:nvPr/>
              </p:nvSpPr>
              <p:spPr bwMode="auto">
                <a:xfrm>
                  <a:off x="4707183" y="2383256"/>
                  <a:ext cx="14410" cy="14825"/>
                </a:xfrm>
                <a:custGeom>
                  <a:avLst/>
                  <a:gdLst>
                    <a:gd name="T0" fmla="*/ 15 w 15"/>
                    <a:gd name="T1" fmla="*/ 6 h 17"/>
                    <a:gd name="T2" fmla="*/ 7 w 15"/>
                    <a:gd name="T3" fmla="*/ 0 h 17"/>
                    <a:gd name="T4" fmla="*/ 0 w 15"/>
                    <a:gd name="T5" fmla="*/ 4 h 17"/>
                    <a:gd name="T6" fmla="*/ 6 w 15"/>
                    <a:gd name="T7" fmla="*/ 8 h 17"/>
                    <a:gd name="T8" fmla="*/ 9 w 15"/>
                    <a:gd name="T9" fmla="*/ 12 h 17"/>
                    <a:gd name="T10" fmla="*/ 11 w 15"/>
                    <a:gd name="T11" fmla="*/ 17 h 17"/>
                    <a:gd name="T12" fmla="*/ 15 w 15"/>
                    <a:gd name="T13" fmla="*/ 12 h 17"/>
                    <a:gd name="T14" fmla="*/ 15 w 15"/>
                    <a:gd name="T15" fmla="*/ 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7">
                      <a:moveTo>
                        <a:pt x="15" y="6"/>
                      </a:moveTo>
                      <a:lnTo>
                        <a:pt x="7" y="0"/>
                      </a:lnTo>
                      <a:lnTo>
                        <a:pt x="0" y="4"/>
                      </a:lnTo>
                      <a:lnTo>
                        <a:pt x="6" y="8"/>
                      </a:lnTo>
                      <a:lnTo>
                        <a:pt x="9" y="12"/>
                      </a:lnTo>
                      <a:lnTo>
                        <a:pt x="11" y="17"/>
                      </a:lnTo>
                      <a:lnTo>
                        <a:pt x="15" y="12"/>
                      </a:lnTo>
                      <a:lnTo>
                        <a:pt x="15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0" name="Freeform 140"/>
                <p:cNvSpPr>
                  <a:spLocks/>
                </p:cNvSpPr>
                <p:nvPr/>
              </p:nvSpPr>
              <p:spPr bwMode="auto">
                <a:xfrm>
                  <a:off x="4865697" y="2440811"/>
                  <a:ext cx="9607" cy="18313"/>
                </a:xfrm>
                <a:custGeom>
                  <a:avLst/>
                  <a:gdLst>
                    <a:gd name="T0" fmla="*/ 4 w 10"/>
                    <a:gd name="T1" fmla="*/ 8 h 21"/>
                    <a:gd name="T2" fmla="*/ 4 w 10"/>
                    <a:gd name="T3" fmla="*/ 15 h 21"/>
                    <a:gd name="T4" fmla="*/ 0 w 10"/>
                    <a:gd name="T5" fmla="*/ 21 h 21"/>
                    <a:gd name="T6" fmla="*/ 6 w 10"/>
                    <a:gd name="T7" fmla="*/ 15 h 21"/>
                    <a:gd name="T8" fmla="*/ 10 w 10"/>
                    <a:gd name="T9" fmla="*/ 0 h 21"/>
                    <a:gd name="T10" fmla="*/ 8 w 10"/>
                    <a:gd name="T11" fmla="*/ 2 h 21"/>
                    <a:gd name="T12" fmla="*/ 4 w 10"/>
                    <a:gd name="T13" fmla="*/ 8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21">
                      <a:moveTo>
                        <a:pt x="4" y="8"/>
                      </a:moveTo>
                      <a:lnTo>
                        <a:pt x="4" y="15"/>
                      </a:lnTo>
                      <a:lnTo>
                        <a:pt x="0" y="21"/>
                      </a:lnTo>
                      <a:lnTo>
                        <a:pt x="6" y="15"/>
                      </a:lnTo>
                      <a:lnTo>
                        <a:pt x="10" y="0"/>
                      </a:lnTo>
                      <a:lnTo>
                        <a:pt x="8" y="2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1" name="Freeform 141"/>
                <p:cNvSpPr>
                  <a:spLocks/>
                </p:cNvSpPr>
                <p:nvPr/>
              </p:nvSpPr>
              <p:spPr bwMode="auto">
                <a:xfrm>
                  <a:off x="4865697" y="2440811"/>
                  <a:ext cx="9607" cy="18313"/>
                </a:xfrm>
                <a:custGeom>
                  <a:avLst/>
                  <a:gdLst>
                    <a:gd name="T0" fmla="*/ 4 w 10"/>
                    <a:gd name="T1" fmla="*/ 8 h 21"/>
                    <a:gd name="T2" fmla="*/ 4 w 10"/>
                    <a:gd name="T3" fmla="*/ 15 h 21"/>
                    <a:gd name="T4" fmla="*/ 0 w 10"/>
                    <a:gd name="T5" fmla="*/ 21 h 21"/>
                    <a:gd name="T6" fmla="*/ 6 w 10"/>
                    <a:gd name="T7" fmla="*/ 15 h 21"/>
                    <a:gd name="T8" fmla="*/ 10 w 10"/>
                    <a:gd name="T9" fmla="*/ 0 h 21"/>
                    <a:gd name="T10" fmla="*/ 8 w 10"/>
                    <a:gd name="T11" fmla="*/ 2 h 21"/>
                    <a:gd name="T12" fmla="*/ 4 w 10"/>
                    <a:gd name="T13" fmla="*/ 8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21">
                      <a:moveTo>
                        <a:pt x="4" y="8"/>
                      </a:moveTo>
                      <a:lnTo>
                        <a:pt x="4" y="15"/>
                      </a:lnTo>
                      <a:lnTo>
                        <a:pt x="0" y="21"/>
                      </a:lnTo>
                      <a:lnTo>
                        <a:pt x="6" y="15"/>
                      </a:lnTo>
                      <a:lnTo>
                        <a:pt x="10" y="0"/>
                      </a:lnTo>
                      <a:lnTo>
                        <a:pt x="8" y="2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2" name="Freeform 142"/>
                <p:cNvSpPr>
                  <a:spLocks/>
                </p:cNvSpPr>
                <p:nvPr/>
              </p:nvSpPr>
              <p:spPr bwMode="auto">
                <a:xfrm>
                  <a:off x="4873382" y="2416393"/>
                  <a:ext cx="4803" cy="26161"/>
                </a:xfrm>
                <a:custGeom>
                  <a:avLst/>
                  <a:gdLst>
                    <a:gd name="T0" fmla="*/ 0 w 5"/>
                    <a:gd name="T1" fmla="*/ 30 h 30"/>
                    <a:gd name="T2" fmla="*/ 2 w 5"/>
                    <a:gd name="T3" fmla="*/ 28 h 30"/>
                    <a:gd name="T4" fmla="*/ 4 w 5"/>
                    <a:gd name="T5" fmla="*/ 21 h 30"/>
                    <a:gd name="T6" fmla="*/ 5 w 5"/>
                    <a:gd name="T7" fmla="*/ 0 h 30"/>
                    <a:gd name="T8" fmla="*/ 4 w 5"/>
                    <a:gd name="T9" fmla="*/ 7 h 30"/>
                    <a:gd name="T10" fmla="*/ 0 w 5"/>
                    <a:gd name="T11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30">
                      <a:moveTo>
                        <a:pt x="0" y="30"/>
                      </a:moveTo>
                      <a:lnTo>
                        <a:pt x="2" y="28"/>
                      </a:lnTo>
                      <a:lnTo>
                        <a:pt x="4" y="21"/>
                      </a:lnTo>
                      <a:lnTo>
                        <a:pt x="5" y="0"/>
                      </a:lnTo>
                      <a:lnTo>
                        <a:pt x="4" y="7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3" name="Freeform 143"/>
                <p:cNvSpPr>
                  <a:spLocks/>
                </p:cNvSpPr>
                <p:nvPr/>
              </p:nvSpPr>
              <p:spPr bwMode="auto">
                <a:xfrm>
                  <a:off x="4873382" y="2416393"/>
                  <a:ext cx="4803" cy="26161"/>
                </a:xfrm>
                <a:custGeom>
                  <a:avLst/>
                  <a:gdLst>
                    <a:gd name="T0" fmla="*/ 0 w 5"/>
                    <a:gd name="T1" fmla="*/ 30 h 30"/>
                    <a:gd name="T2" fmla="*/ 2 w 5"/>
                    <a:gd name="T3" fmla="*/ 28 h 30"/>
                    <a:gd name="T4" fmla="*/ 4 w 5"/>
                    <a:gd name="T5" fmla="*/ 21 h 30"/>
                    <a:gd name="T6" fmla="*/ 5 w 5"/>
                    <a:gd name="T7" fmla="*/ 0 h 30"/>
                    <a:gd name="T8" fmla="*/ 4 w 5"/>
                    <a:gd name="T9" fmla="*/ 7 h 30"/>
                    <a:gd name="T10" fmla="*/ 0 w 5"/>
                    <a:gd name="T11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30">
                      <a:moveTo>
                        <a:pt x="0" y="30"/>
                      </a:moveTo>
                      <a:lnTo>
                        <a:pt x="2" y="28"/>
                      </a:lnTo>
                      <a:lnTo>
                        <a:pt x="4" y="21"/>
                      </a:lnTo>
                      <a:lnTo>
                        <a:pt x="5" y="0"/>
                      </a:lnTo>
                      <a:lnTo>
                        <a:pt x="4" y="7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sp>
            <p:nvSpPr>
              <p:cNvPr id="70" name="Freeform 145"/>
              <p:cNvSpPr>
                <a:spLocks/>
              </p:cNvSpPr>
              <p:nvPr/>
            </p:nvSpPr>
            <p:spPr bwMode="auto">
              <a:xfrm>
                <a:off x="4910849" y="2017871"/>
                <a:ext cx="141221" cy="124702"/>
              </a:xfrm>
              <a:custGeom>
                <a:avLst/>
                <a:gdLst>
                  <a:gd name="T0" fmla="*/ 145 w 147"/>
                  <a:gd name="T1" fmla="*/ 68 h 143"/>
                  <a:gd name="T2" fmla="*/ 147 w 147"/>
                  <a:gd name="T3" fmla="*/ 62 h 143"/>
                  <a:gd name="T4" fmla="*/ 145 w 147"/>
                  <a:gd name="T5" fmla="*/ 55 h 143"/>
                  <a:gd name="T6" fmla="*/ 130 w 147"/>
                  <a:gd name="T7" fmla="*/ 0 h 143"/>
                  <a:gd name="T8" fmla="*/ 126 w 147"/>
                  <a:gd name="T9" fmla="*/ 0 h 143"/>
                  <a:gd name="T10" fmla="*/ 117 w 147"/>
                  <a:gd name="T11" fmla="*/ 2 h 143"/>
                  <a:gd name="T12" fmla="*/ 77 w 147"/>
                  <a:gd name="T13" fmla="*/ 11 h 143"/>
                  <a:gd name="T14" fmla="*/ 70 w 147"/>
                  <a:gd name="T15" fmla="*/ 15 h 143"/>
                  <a:gd name="T16" fmla="*/ 66 w 147"/>
                  <a:gd name="T17" fmla="*/ 15 h 143"/>
                  <a:gd name="T18" fmla="*/ 53 w 147"/>
                  <a:gd name="T19" fmla="*/ 19 h 143"/>
                  <a:gd name="T20" fmla="*/ 45 w 147"/>
                  <a:gd name="T21" fmla="*/ 19 h 143"/>
                  <a:gd name="T22" fmla="*/ 0 w 147"/>
                  <a:gd name="T23" fmla="*/ 30 h 143"/>
                  <a:gd name="T24" fmla="*/ 13 w 147"/>
                  <a:gd name="T25" fmla="*/ 107 h 143"/>
                  <a:gd name="T26" fmla="*/ 19 w 147"/>
                  <a:gd name="T27" fmla="*/ 115 h 143"/>
                  <a:gd name="T28" fmla="*/ 19 w 147"/>
                  <a:gd name="T29" fmla="*/ 120 h 143"/>
                  <a:gd name="T30" fmla="*/ 8 w 147"/>
                  <a:gd name="T31" fmla="*/ 132 h 143"/>
                  <a:gd name="T32" fmla="*/ 8 w 147"/>
                  <a:gd name="T33" fmla="*/ 135 h 143"/>
                  <a:gd name="T34" fmla="*/ 13 w 147"/>
                  <a:gd name="T35" fmla="*/ 143 h 143"/>
                  <a:gd name="T36" fmla="*/ 21 w 147"/>
                  <a:gd name="T37" fmla="*/ 139 h 143"/>
                  <a:gd name="T38" fmla="*/ 34 w 147"/>
                  <a:gd name="T39" fmla="*/ 126 h 143"/>
                  <a:gd name="T40" fmla="*/ 42 w 147"/>
                  <a:gd name="T41" fmla="*/ 122 h 143"/>
                  <a:gd name="T42" fmla="*/ 45 w 147"/>
                  <a:gd name="T43" fmla="*/ 115 h 143"/>
                  <a:gd name="T44" fmla="*/ 49 w 147"/>
                  <a:gd name="T45" fmla="*/ 117 h 143"/>
                  <a:gd name="T46" fmla="*/ 60 w 147"/>
                  <a:gd name="T47" fmla="*/ 103 h 143"/>
                  <a:gd name="T48" fmla="*/ 68 w 147"/>
                  <a:gd name="T49" fmla="*/ 102 h 143"/>
                  <a:gd name="T50" fmla="*/ 74 w 147"/>
                  <a:gd name="T51" fmla="*/ 98 h 143"/>
                  <a:gd name="T52" fmla="*/ 81 w 147"/>
                  <a:gd name="T53" fmla="*/ 98 h 143"/>
                  <a:gd name="T54" fmla="*/ 85 w 147"/>
                  <a:gd name="T55" fmla="*/ 94 h 143"/>
                  <a:gd name="T56" fmla="*/ 106 w 147"/>
                  <a:gd name="T57" fmla="*/ 90 h 143"/>
                  <a:gd name="T58" fmla="*/ 106 w 147"/>
                  <a:gd name="T59" fmla="*/ 85 h 143"/>
                  <a:gd name="T60" fmla="*/ 104 w 147"/>
                  <a:gd name="T61" fmla="*/ 81 h 143"/>
                  <a:gd name="T62" fmla="*/ 107 w 147"/>
                  <a:gd name="T63" fmla="*/ 81 h 143"/>
                  <a:gd name="T64" fmla="*/ 107 w 147"/>
                  <a:gd name="T65" fmla="*/ 85 h 143"/>
                  <a:gd name="T66" fmla="*/ 115 w 147"/>
                  <a:gd name="T67" fmla="*/ 85 h 143"/>
                  <a:gd name="T68" fmla="*/ 128 w 147"/>
                  <a:gd name="T69" fmla="*/ 77 h 143"/>
                  <a:gd name="T70" fmla="*/ 141 w 147"/>
                  <a:gd name="T71" fmla="*/ 72 h 143"/>
                  <a:gd name="T72" fmla="*/ 147 w 147"/>
                  <a:gd name="T73" fmla="*/ 73 h 143"/>
                  <a:gd name="T74" fmla="*/ 145 w 147"/>
                  <a:gd name="T75" fmla="*/ 70 h 143"/>
                  <a:gd name="T76" fmla="*/ 145 w 147"/>
                  <a:gd name="T77" fmla="*/ 68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47" h="143">
                    <a:moveTo>
                      <a:pt x="145" y="68"/>
                    </a:moveTo>
                    <a:lnTo>
                      <a:pt x="147" y="62"/>
                    </a:lnTo>
                    <a:lnTo>
                      <a:pt x="145" y="55"/>
                    </a:lnTo>
                    <a:lnTo>
                      <a:pt x="130" y="0"/>
                    </a:lnTo>
                    <a:lnTo>
                      <a:pt x="126" y="0"/>
                    </a:lnTo>
                    <a:lnTo>
                      <a:pt x="117" y="2"/>
                    </a:lnTo>
                    <a:lnTo>
                      <a:pt x="77" y="11"/>
                    </a:lnTo>
                    <a:lnTo>
                      <a:pt x="70" y="15"/>
                    </a:lnTo>
                    <a:lnTo>
                      <a:pt x="66" y="15"/>
                    </a:lnTo>
                    <a:lnTo>
                      <a:pt x="53" y="19"/>
                    </a:lnTo>
                    <a:lnTo>
                      <a:pt x="45" y="19"/>
                    </a:lnTo>
                    <a:lnTo>
                      <a:pt x="0" y="30"/>
                    </a:lnTo>
                    <a:lnTo>
                      <a:pt x="13" y="107"/>
                    </a:lnTo>
                    <a:lnTo>
                      <a:pt x="19" y="115"/>
                    </a:lnTo>
                    <a:lnTo>
                      <a:pt x="19" y="120"/>
                    </a:lnTo>
                    <a:lnTo>
                      <a:pt x="8" y="132"/>
                    </a:lnTo>
                    <a:lnTo>
                      <a:pt x="8" y="135"/>
                    </a:lnTo>
                    <a:lnTo>
                      <a:pt x="13" y="143"/>
                    </a:lnTo>
                    <a:lnTo>
                      <a:pt x="21" y="139"/>
                    </a:lnTo>
                    <a:lnTo>
                      <a:pt x="34" y="126"/>
                    </a:lnTo>
                    <a:lnTo>
                      <a:pt x="42" y="122"/>
                    </a:lnTo>
                    <a:lnTo>
                      <a:pt x="45" y="115"/>
                    </a:lnTo>
                    <a:lnTo>
                      <a:pt x="49" y="117"/>
                    </a:lnTo>
                    <a:lnTo>
                      <a:pt x="60" y="103"/>
                    </a:lnTo>
                    <a:lnTo>
                      <a:pt x="68" y="102"/>
                    </a:lnTo>
                    <a:lnTo>
                      <a:pt x="74" y="98"/>
                    </a:lnTo>
                    <a:lnTo>
                      <a:pt x="81" y="98"/>
                    </a:lnTo>
                    <a:lnTo>
                      <a:pt x="85" y="94"/>
                    </a:lnTo>
                    <a:lnTo>
                      <a:pt x="106" y="90"/>
                    </a:lnTo>
                    <a:lnTo>
                      <a:pt x="106" y="85"/>
                    </a:lnTo>
                    <a:lnTo>
                      <a:pt x="104" y="81"/>
                    </a:lnTo>
                    <a:lnTo>
                      <a:pt x="107" y="81"/>
                    </a:lnTo>
                    <a:lnTo>
                      <a:pt x="107" y="85"/>
                    </a:lnTo>
                    <a:lnTo>
                      <a:pt x="115" y="85"/>
                    </a:lnTo>
                    <a:lnTo>
                      <a:pt x="128" y="77"/>
                    </a:lnTo>
                    <a:lnTo>
                      <a:pt x="141" y="72"/>
                    </a:lnTo>
                    <a:lnTo>
                      <a:pt x="147" y="73"/>
                    </a:lnTo>
                    <a:lnTo>
                      <a:pt x="145" y="70"/>
                    </a:lnTo>
                    <a:lnTo>
                      <a:pt x="145" y="6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1" name="Freeform 146"/>
              <p:cNvSpPr>
                <a:spLocks/>
              </p:cNvSpPr>
              <p:nvPr/>
            </p:nvSpPr>
            <p:spPr bwMode="auto">
              <a:xfrm>
                <a:off x="4951198" y="1706552"/>
                <a:ext cx="137379" cy="258996"/>
              </a:xfrm>
              <a:custGeom>
                <a:avLst/>
                <a:gdLst>
                  <a:gd name="T0" fmla="*/ 129 w 143"/>
                  <a:gd name="T1" fmla="*/ 216 h 297"/>
                  <a:gd name="T2" fmla="*/ 127 w 143"/>
                  <a:gd name="T3" fmla="*/ 209 h 297"/>
                  <a:gd name="T4" fmla="*/ 120 w 143"/>
                  <a:gd name="T5" fmla="*/ 205 h 297"/>
                  <a:gd name="T6" fmla="*/ 114 w 143"/>
                  <a:gd name="T7" fmla="*/ 199 h 297"/>
                  <a:gd name="T8" fmla="*/ 111 w 143"/>
                  <a:gd name="T9" fmla="*/ 194 h 297"/>
                  <a:gd name="T10" fmla="*/ 109 w 143"/>
                  <a:gd name="T11" fmla="*/ 186 h 297"/>
                  <a:gd name="T12" fmla="*/ 109 w 143"/>
                  <a:gd name="T13" fmla="*/ 178 h 297"/>
                  <a:gd name="T14" fmla="*/ 101 w 143"/>
                  <a:gd name="T15" fmla="*/ 158 h 297"/>
                  <a:gd name="T16" fmla="*/ 50 w 143"/>
                  <a:gd name="T17" fmla="*/ 4 h 297"/>
                  <a:gd name="T18" fmla="*/ 49 w 143"/>
                  <a:gd name="T19" fmla="*/ 0 h 297"/>
                  <a:gd name="T20" fmla="*/ 41 w 143"/>
                  <a:gd name="T21" fmla="*/ 7 h 297"/>
                  <a:gd name="T22" fmla="*/ 35 w 143"/>
                  <a:gd name="T23" fmla="*/ 6 h 297"/>
                  <a:gd name="T24" fmla="*/ 28 w 143"/>
                  <a:gd name="T25" fmla="*/ 11 h 297"/>
                  <a:gd name="T26" fmla="*/ 28 w 143"/>
                  <a:gd name="T27" fmla="*/ 17 h 297"/>
                  <a:gd name="T28" fmla="*/ 26 w 143"/>
                  <a:gd name="T29" fmla="*/ 32 h 297"/>
                  <a:gd name="T30" fmla="*/ 26 w 143"/>
                  <a:gd name="T31" fmla="*/ 37 h 297"/>
                  <a:gd name="T32" fmla="*/ 26 w 143"/>
                  <a:gd name="T33" fmla="*/ 39 h 297"/>
                  <a:gd name="T34" fmla="*/ 24 w 143"/>
                  <a:gd name="T35" fmla="*/ 41 h 297"/>
                  <a:gd name="T36" fmla="*/ 28 w 143"/>
                  <a:gd name="T37" fmla="*/ 53 h 297"/>
                  <a:gd name="T38" fmla="*/ 24 w 143"/>
                  <a:gd name="T39" fmla="*/ 66 h 297"/>
                  <a:gd name="T40" fmla="*/ 26 w 143"/>
                  <a:gd name="T41" fmla="*/ 73 h 297"/>
                  <a:gd name="T42" fmla="*/ 32 w 143"/>
                  <a:gd name="T43" fmla="*/ 79 h 297"/>
                  <a:gd name="T44" fmla="*/ 34 w 143"/>
                  <a:gd name="T45" fmla="*/ 86 h 297"/>
                  <a:gd name="T46" fmla="*/ 34 w 143"/>
                  <a:gd name="T47" fmla="*/ 92 h 297"/>
                  <a:gd name="T48" fmla="*/ 28 w 143"/>
                  <a:gd name="T49" fmla="*/ 103 h 297"/>
                  <a:gd name="T50" fmla="*/ 17 w 143"/>
                  <a:gd name="T51" fmla="*/ 116 h 297"/>
                  <a:gd name="T52" fmla="*/ 13 w 143"/>
                  <a:gd name="T53" fmla="*/ 116 h 297"/>
                  <a:gd name="T54" fmla="*/ 7 w 143"/>
                  <a:gd name="T55" fmla="*/ 124 h 297"/>
                  <a:gd name="T56" fmla="*/ 7 w 143"/>
                  <a:gd name="T57" fmla="*/ 130 h 297"/>
                  <a:gd name="T58" fmla="*/ 11 w 143"/>
                  <a:gd name="T59" fmla="*/ 145 h 297"/>
                  <a:gd name="T60" fmla="*/ 9 w 143"/>
                  <a:gd name="T61" fmla="*/ 156 h 297"/>
                  <a:gd name="T62" fmla="*/ 11 w 143"/>
                  <a:gd name="T63" fmla="*/ 163 h 297"/>
                  <a:gd name="T64" fmla="*/ 7 w 143"/>
                  <a:gd name="T65" fmla="*/ 171 h 297"/>
                  <a:gd name="T66" fmla="*/ 7 w 143"/>
                  <a:gd name="T67" fmla="*/ 178 h 297"/>
                  <a:gd name="T68" fmla="*/ 5 w 143"/>
                  <a:gd name="T69" fmla="*/ 184 h 297"/>
                  <a:gd name="T70" fmla="*/ 2 w 143"/>
                  <a:gd name="T71" fmla="*/ 192 h 297"/>
                  <a:gd name="T72" fmla="*/ 3 w 143"/>
                  <a:gd name="T73" fmla="*/ 203 h 297"/>
                  <a:gd name="T74" fmla="*/ 0 w 143"/>
                  <a:gd name="T75" fmla="*/ 209 h 297"/>
                  <a:gd name="T76" fmla="*/ 5 w 143"/>
                  <a:gd name="T77" fmla="*/ 233 h 297"/>
                  <a:gd name="T78" fmla="*/ 5 w 143"/>
                  <a:gd name="T79" fmla="*/ 246 h 297"/>
                  <a:gd name="T80" fmla="*/ 11 w 143"/>
                  <a:gd name="T81" fmla="*/ 267 h 297"/>
                  <a:gd name="T82" fmla="*/ 7 w 143"/>
                  <a:gd name="T83" fmla="*/ 274 h 297"/>
                  <a:gd name="T84" fmla="*/ 7 w 143"/>
                  <a:gd name="T85" fmla="*/ 282 h 297"/>
                  <a:gd name="T86" fmla="*/ 11 w 143"/>
                  <a:gd name="T87" fmla="*/ 289 h 297"/>
                  <a:gd name="T88" fmla="*/ 17 w 143"/>
                  <a:gd name="T89" fmla="*/ 297 h 297"/>
                  <a:gd name="T90" fmla="*/ 105 w 143"/>
                  <a:gd name="T91" fmla="*/ 276 h 297"/>
                  <a:gd name="T92" fmla="*/ 114 w 143"/>
                  <a:gd name="T93" fmla="*/ 265 h 297"/>
                  <a:gd name="T94" fmla="*/ 118 w 143"/>
                  <a:gd name="T95" fmla="*/ 259 h 297"/>
                  <a:gd name="T96" fmla="*/ 120 w 143"/>
                  <a:gd name="T97" fmla="*/ 259 h 297"/>
                  <a:gd name="T98" fmla="*/ 124 w 143"/>
                  <a:gd name="T99" fmla="*/ 252 h 297"/>
                  <a:gd name="T100" fmla="*/ 131 w 143"/>
                  <a:gd name="T101" fmla="*/ 248 h 297"/>
                  <a:gd name="T102" fmla="*/ 135 w 143"/>
                  <a:gd name="T103" fmla="*/ 246 h 297"/>
                  <a:gd name="T104" fmla="*/ 139 w 143"/>
                  <a:gd name="T105" fmla="*/ 246 h 297"/>
                  <a:gd name="T106" fmla="*/ 139 w 143"/>
                  <a:gd name="T107" fmla="*/ 241 h 297"/>
                  <a:gd name="T108" fmla="*/ 143 w 143"/>
                  <a:gd name="T109" fmla="*/ 225 h 297"/>
                  <a:gd name="T110" fmla="*/ 139 w 143"/>
                  <a:gd name="T111" fmla="*/ 224 h 297"/>
                  <a:gd name="T112" fmla="*/ 135 w 143"/>
                  <a:gd name="T113" fmla="*/ 222 h 297"/>
                  <a:gd name="T114" fmla="*/ 129 w 143"/>
                  <a:gd name="T115" fmla="*/ 216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3" h="297">
                    <a:moveTo>
                      <a:pt x="129" y="216"/>
                    </a:moveTo>
                    <a:lnTo>
                      <a:pt x="127" y="209"/>
                    </a:lnTo>
                    <a:lnTo>
                      <a:pt x="120" y="205"/>
                    </a:lnTo>
                    <a:lnTo>
                      <a:pt x="114" y="199"/>
                    </a:lnTo>
                    <a:lnTo>
                      <a:pt x="111" y="194"/>
                    </a:lnTo>
                    <a:lnTo>
                      <a:pt x="109" y="186"/>
                    </a:lnTo>
                    <a:lnTo>
                      <a:pt x="109" y="178"/>
                    </a:lnTo>
                    <a:lnTo>
                      <a:pt x="101" y="158"/>
                    </a:lnTo>
                    <a:lnTo>
                      <a:pt x="50" y="4"/>
                    </a:lnTo>
                    <a:lnTo>
                      <a:pt x="49" y="0"/>
                    </a:lnTo>
                    <a:lnTo>
                      <a:pt x="41" y="7"/>
                    </a:lnTo>
                    <a:lnTo>
                      <a:pt x="35" y="6"/>
                    </a:lnTo>
                    <a:lnTo>
                      <a:pt x="28" y="11"/>
                    </a:lnTo>
                    <a:lnTo>
                      <a:pt x="28" y="17"/>
                    </a:lnTo>
                    <a:lnTo>
                      <a:pt x="26" y="32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4" y="41"/>
                    </a:lnTo>
                    <a:lnTo>
                      <a:pt x="28" y="53"/>
                    </a:lnTo>
                    <a:lnTo>
                      <a:pt x="24" y="66"/>
                    </a:lnTo>
                    <a:lnTo>
                      <a:pt x="26" y="73"/>
                    </a:lnTo>
                    <a:lnTo>
                      <a:pt x="32" y="79"/>
                    </a:lnTo>
                    <a:lnTo>
                      <a:pt x="34" y="86"/>
                    </a:lnTo>
                    <a:lnTo>
                      <a:pt x="34" y="92"/>
                    </a:lnTo>
                    <a:lnTo>
                      <a:pt x="28" y="103"/>
                    </a:lnTo>
                    <a:lnTo>
                      <a:pt x="17" y="116"/>
                    </a:lnTo>
                    <a:lnTo>
                      <a:pt x="13" y="116"/>
                    </a:lnTo>
                    <a:lnTo>
                      <a:pt x="7" y="124"/>
                    </a:lnTo>
                    <a:lnTo>
                      <a:pt x="7" y="130"/>
                    </a:lnTo>
                    <a:lnTo>
                      <a:pt x="11" y="145"/>
                    </a:lnTo>
                    <a:lnTo>
                      <a:pt x="9" y="156"/>
                    </a:lnTo>
                    <a:lnTo>
                      <a:pt x="11" y="163"/>
                    </a:lnTo>
                    <a:lnTo>
                      <a:pt x="7" y="171"/>
                    </a:lnTo>
                    <a:lnTo>
                      <a:pt x="7" y="178"/>
                    </a:lnTo>
                    <a:lnTo>
                      <a:pt x="5" y="184"/>
                    </a:lnTo>
                    <a:lnTo>
                      <a:pt x="2" y="192"/>
                    </a:lnTo>
                    <a:lnTo>
                      <a:pt x="3" y="203"/>
                    </a:lnTo>
                    <a:lnTo>
                      <a:pt x="0" y="209"/>
                    </a:lnTo>
                    <a:lnTo>
                      <a:pt x="5" y="233"/>
                    </a:lnTo>
                    <a:lnTo>
                      <a:pt x="5" y="246"/>
                    </a:lnTo>
                    <a:lnTo>
                      <a:pt x="11" y="267"/>
                    </a:lnTo>
                    <a:lnTo>
                      <a:pt x="7" y="274"/>
                    </a:lnTo>
                    <a:lnTo>
                      <a:pt x="7" y="282"/>
                    </a:lnTo>
                    <a:lnTo>
                      <a:pt x="11" y="289"/>
                    </a:lnTo>
                    <a:lnTo>
                      <a:pt x="17" y="297"/>
                    </a:lnTo>
                    <a:lnTo>
                      <a:pt x="105" y="276"/>
                    </a:lnTo>
                    <a:lnTo>
                      <a:pt x="114" y="265"/>
                    </a:lnTo>
                    <a:lnTo>
                      <a:pt x="118" y="259"/>
                    </a:lnTo>
                    <a:lnTo>
                      <a:pt x="120" y="259"/>
                    </a:lnTo>
                    <a:lnTo>
                      <a:pt x="124" y="252"/>
                    </a:lnTo>
                    <a:lnTo>
                      <a:pt x="131" y="248"/>
                    </a:lnTo>
                    <a:lnTo>
                      <a:pt x="135" y="246"/>
                    </a:lnTo>
                    <a:lnTo>
                      <a:pt x="139" y="246"/>
                    </a:lnTo>
                    <a:lnTo>
                      <a:pt x="139" y="241"/>
                    </a:lnTo>
                    <a:lnTo>
                      <a:pt x="143" y="225"/>
                    </a:lnTo>
                    <a:lnTo>
                      <a:pt x="139" y="224"/>
                    </a:lnTo>
                    <a:lnTo>
                      <a:pt x="135" y="222"/>
                    </a:lnTo>
                    <a:lnTo>
                      <a:pt x="129" y="216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2" name="Freeform 148"/>
              <p:cNvSpPr>
                <a:spLocks/>
              </p:cNvSpPr>
              <p:nvPr/>
            </p:nvSpPr>
            <p:spPr bwMode="auto">
              <a:xfrm>
                <a:off x="5035739" y="2011767"/>
                <a:ext cx="43231" cy="69763"/>
              </a:xfrm>
              <a:custGeom>
                <a:avLst/>
                <a:gdLst>
                  <a:gd name="T0" fmla="*/ 41 w 45"/>
                  <a:gd name="T1" fmla="*/ 18 h 80"/>
                  <a:gd name="T2" fmla="*/ 39 w 45"/>
                  <a:gd name="T3" fmla="*/ 13 h 80"/>
                  <a:gd name="T4" fmla="*/ 36 w 45"/>
                  <a:gd name="T5" fmla="*/ 11 h 80"/>
                  <a:gd name="T6" fmla="*/ 34 w 45"/>
                  <a:gd name="T7" fmla="*/ 5 h 80"/>
                  <a:gd name="T8" fmla="*/ 26 w 45"/>
                  <a:gd name="T9" fmla="*/ 0 h 80"/>
                  <a:gd name="T10" fmla="*/ 0 w 45"/>
                  <a:gd name="T11" fmla="*/ 7 h 80"/>
                  <a:gd name="T12" fmla="*/ 15 w 45"/>
                  <a:gd name="T13" fmla="*/ 62 h 80"/>
                  <a:gd name="T14" fmla="*/ 17 w 45"/>
                  <a:gd name="T15" fmla="*/ 69 h 80"/>
                  <a:gd name="T16" fmla="*/ 15 w 45"/>
                  <a:gd name="T17" fmla="*/ 75 h 80"/>
                  <a:gd name="T18" fmla="*/ 15 w 45"/>
                  <a:gd name="T19" fmla="*/ 77 h 80"/>
                  <a:gd name="T20" fmla="*/ 17 w 45"/>
                  <a:gd name="T21" fmla="*/ 80 h 80"/>
                  <a:gd name="T22" fmla="*/ 23 w 45"/>
                  <a:gd name="T23" fmla="*/ 77 h 80"/>
                  <a:gd name="T24" fmla="*/ 43 w 45"/>
                  <a:gd name="T25" fmla="*/ 63 h 80"/>
                  <a:gd name="T26" fmla="*/ 43 w 45"/>
                  <a:gd name="T27" fmla="*/ 56 h 80"/>
                  <a:gd name="T28" fmla="*/ 41 w 45"/>
                  <a:gd name="T29" fmla="*/ 48 h 80"/>
                  <a:gd name="T30" fmla="*/ 41 w 45"/>
                  <a:gd name="T31" fmla="*/ 41 h 80"/>
                  <a:gd name="T32" fmla="*/ 36 w 45"/>
                  <a:gd name="T33" fmla="*/ 33 h 80"/>
                  <a:gd name="T34" fmla="*/ 39 w 45"/>
                  <a:gd name="T35" fmla="*/ 28 h 80"/>
                  <a:gd name="T36" fmla="*/ 38 w 45"/>
                  <a:gd name="T37" fmla="*/ 20 h 80"/>
                  <a:gd name="T38" fmla="*/ 43 w 45"/>
                  <a:gd name="T39" fmla="*/ 28 h 80"/>
                  <a:gd name="T40" fmla="*/ 45 w 45"/>
                  <a:gd name="T41" fmla="*/ 24 h 80"/>
                  <a:gd name="T42" fmla="*/ 45 w 45"/>
                  <a:gd name="T43" fmla="*/ 22 h 80"/>
                  <a:gd name="T44" fmla="*/ 41 w 45"/>
                  <a:gd name="T45" fmla="*/ 18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" h="80">
                    <a:moveTo>
                      <a:pt x="41" y="18"/>
                    </a:moveTo>
                    <a:lnTo>
                      <a:pt x="39" y="13"/>
                    </a:lnTo>
                    <a:lnTo>
                      <a:pt x="36" y="11"/>
                    </a:lnTo>
                    <a:lnTo>
                      <a:pt x="34" y="5"/>
                    </a:lnTo>
                    <a:lnTo>
                      <a:pt x="26" y="0"/>
                    </a:lnTo>
                    <a:lnTo>
                      <a:pt x="0" y="7"/>
                    </a:lnTo>
                    <a:lnTo>
                      <a:pt x="15" y="62"/>
                    </a:lnTo>
                    <a:lnTo>
                      <a:pt x="17" y="69"/>
                    </a:lnTo>
                    <a:lnTo>
                      <a:pt x="15" y="75"/>
                    </a:lnTo>
                    <a:lnTo>
                      <a:pt x="15" y="77"/>
                    </a:lnTo>
                    <a:lnTo>
                      <a:pt x="17" y="80"/>
                    </a:lnTo>
                    <a:lnTo>
                      <a:pt x="23" y="77"/>
                    </a:lnTo>
                    <a:lnTo>
                      <a:pt x="43" y="63"/>
                    </a:lnTo>
                    <a:lnTo>
                      <a:pt x="43" y="56"/>
                    </a:lnTo>
                    <a:lnTo>
                      <a:pt x="41" y="48"/>
                    </a:lnTo>
                    <a:lnTo>
                      <a:pt x="41" y="41"/>
                    </a:lnTo>
                    <a:lnTo>
                      <a:pt x="36" y="33"/>
                    </a:lnTo>
                    <a:lnTo>
                      <a:pt x="39" y="28"/>
                    </a:lnTo>
                    <a:lnTo>
                      <a:pt x="38" y="20"/>
                    </a:lnTo>
                    <a:lnTo>
                      <a:pt x="43" y="28"/>
                    </a:lnTo>
                    <a:lnTo>
                      <a:pt x="45" y="24"/>
                    </a:lnTo>
                    <a:lnTo>
                      <a:pt x="45" y="22"/>
                    </a:lnTo>
                    <a:lnTo>
                      <a:pt x="41" y="1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3" name="Freeform 149"/>
              <p:cNvSpPr>
                <a:spLocks/>
              </p:cNvSpPr>
              <p:nvPr/>
            </p:nvSpPr>
            <p:spPr bwMode="auto">
              <a:xfrm>
                <a:off x="5078970" y="2032696"/>
                <a:ext cx="5764" cy="6976"/>
              </a:xfrm>
              <a:custGeom>
                <a:avLst/>
                <a:gdLst>
                  <a:gd name="T0" fmla="*/ 2 w 6"/>
                  <a:gd name="T1" fmla="*/ 8 h 8"/>
                  <a:gd name="T2" fmla="*/ 6 w 6"/>
                  <a:gd name="T3" fmla="*/ 4 h 8"/>
                  <a:gd name="T4" fmla="*/ 0 w 6"/>
                  <a:gd name="T5" fmla="*/ 0 h 8"/>
                  <a:gd name="T6" fmla="*/ 2 w 6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8">
                    <a:moveTo>
                      <a:pt x="2" y="8"/>
                    </a:moveTo>
                    <a:lnTo>
                      <a:pt x="6" y="4"/>
                    </a:lnTo>
                    <a:lnTo>
                      <a:pt x="0" y="0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4" name="Freeform 150"/>
              <p:cNvSpPr>
                <a:spLocks/>
              </p:cNvSpPr>
              <p:nvPr/>
            </p:nvSpPr>
            <p:spPr bwMode="auto">
              <a:xfrm>
                <a:off x="5078970" y="2032696"/>
                <a:ext cx="5764" cy="6976"/>
              </a:xfrm>
              <a:custGeom>
                <a:avLst/>
                <a:gdLst>
                  <a:gd name="T0" fmla="*/ 2 w 6"/>
                  <a:gd name="T1" fmla="*/ 8 h 8"/>
                  <a:gd name="T2" fmla="*/ 6 w 6"/>
                  <a:gd name="T3" fmla="*/ 4 h 8"/>
                  <a:gd name="T4" fmla="*/ 0 w 6"/>
                  <a:gd name="T5" fmla="*/ 0 h 8"/>
                  <a:gd name="T6" fmla="*/ 2 w 6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8">
                    <a:moveTo>
                      <a:pt x="2" y="8"/>
                    </a:moveTo>
                    <a:lnTo>
                      <a:pt x="6" y="4"/>
                    </a:lnTo>
                    <a:lnTo>
                      <a:pt x="0" y="0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5" name="Freeform 151"/>
              <p:cNvSpPr>
                <a:spLocks/>
              </p:cNvSpPr>
              <p:nvPr/>
            </p:nvSpPr>
            <p:spPr bwMode="auto">
              <a:xfrm>
                <a:off x="5084734" y="2025719"/>
                <a:ext cx="6725" cy="12209"/>
              </a:xfrm>
              <a:custGeom>
                <a:avLst/>
                <a:gdLst>
                  <a:gd name="T0" fmla="*/ 7 w 7"/>
                  <a:gd name="T1" fmla="*/ 0 h 14"/>
                  <a:gd name="T2" fmla="*/ 5 w 7"/>
                  <a:gd name="T3" fmla="*/ 6 h 14"/>
                  <a:gd name="T4" fmla="*/ 0 w 7"/>
                  <a:gd name="T5" fmla="*/ 12 h 14"/>
                  <a:gd name="T6" fmla="*/ 5 w 7"/>
                  <a:gd name="T7" fmla="*/ 14 h 14"/>
                  <a:gd name="T8" fmla="*/ 7 w 7"/>
                  <a:gd name="T9" fmla="*/ 8 h 14"/>
                  <a:gd name="T10" fmla="*/ 7 w 7"/>
                  <a:gd name="T1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14">
                    <a:moveTo>
                      <a:pt x="7" y="0"/>
                    </a:moveTo>
                    <a:lnTo>
                      <a:pt x="5" y="6"/>
                    </a:lnTo>
                    <a:lnTo>
                      <a:pt x="0" y="12"/>
                    </a:lnTo>
                    <a:lnTo>
                      <a:pt x="5" y="14"/>
                    </a:lnTo>
                    <a:lnTo>
                      <a:pt x="7" y="8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6" name="Freeform 152"/>
              <p:cNvSpPr>
                <a:spLocks/>
              </p:cNvSpPr>
              <p:nvPr/>
            </p:nvSpPr>
            <p:spPr bwMode="auto">
              <a:xfrm>
                <a:off x="5084734" y="2025719"/>
                <a:ext cx="6725" cy="12209"/>
              </a:xfrm>
              <a:custGeom>
                <a:avLst/>
                <a:gdLst>
                  <a:gd name="T0" fmla="*/ 7 w 7"/>
                  <a:gd name="T1" fmla="*/ 0 h 14"/>
                  <a:gd name="T2" fmla="*/ 5 w 7"/>
                  <a:gd name="T3" fmla="*/ 6 h 14"/>
                  <a:gd name="T4" fmla="*/ 0 w 7"/>
                  <a:gd name="T5" fmla="*/ 12 h 14"/>
                  <a:gd name="T6" fmla="*/ 5 w 7"/>
                  <a:gd name="T7" fmla="*/ 14 h 14"/>
                  <a:gd name="T8" fmla="*/ 7 w 7"/>
                  <a:gd name="T9" fmla="*/ 8 h 14"/>
                  <a:gd name="T10" fmla="*/ 7 w 7"/>
                  <a:gd name="T1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14">
                    <a:moveTo>
                      <a:pt x="7" y="0"/>
                    </a:moveTo>
                    <a:lnTo>
                      <a:pt x="5" y="6"/>
                    </a:lnTo>
                    <a:lnTo>
                      <a:pt x="0" y="12"/>
                    </a:lnTo>
                    <a:lnTo>
                      <a:pt x="5" y="14"/>
                    </a:lnTo>
                    <a:lnTo>
                      <a:pt x="7" y="8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7" name="Freeform 153"/>
              <p:cNvSpPr>
                <a:spLocks/>
              </p:cNvSpPr>
              <p:nvPr/>
            </p:nvSpPr>
            <p:spPr bwMode="auto">
              <a:xfrm>
                <a:off x="5089537" y="2037928"/>
                <a:ext cx="9607" cy="19185"/>
              </a:xfrm>
              <a:custGeom>
                <a:avLst/>
                <a:gdLst>
                  <a:gd name="T0" fmla="*/ 6 w 10"/>
                  <a:gd name="T1" fmla="*/ 2 h 22"/>
                  <a:gd name="T2" fmla="*/ 0 w 10"/>
                  <a:gd name="T3" fmla="*/ 0 h 22"/>
                  <a:gd name="T4" fmla="*/ 2 w 10"/>
                  <a:gd name="T5" fmla="*/ 15 h 22"/>
                  <a:gd name="T6" fmla="*/ 6 w 10"/>
                  <a:gd name="T7" fmla="*/ 22 h 22"/>
                  <a:gd name="T8" fmla="*/ 10 w 10"/>
                  <a:gd name="T9" fmla="*/ 17 h 22"/>
                  <a:gd name="T10" fmla="*/ 10 w 10"/>
                  <a:gd name="T11" fmla="*/ 13 h 22"/>
                  <a:gd name="T12" fmla="*/ 6 w 10"/>
                  <a:gd name="T13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22">
                    <a:moveTo>
                      <a:pt x="6" y="2"/>
                    </a:moveTo>
                    <a:lnTo>
                      <a:pt x="0" y="0"/>
                    </a:lnTo>
                    <a:lnTo>
                      <a:pt x="2" y="15"/>
                    </a:lnTo>
                    <a:lnTo>
                      <a:pt x="6" y="22"/>
                    </a:lnTo>
                    <a:lnTo>
                      <a:pt x="10" y="17"/>
                    </a:lnTo>
                    <a:lnTo>
                      <a:pt x="10" y="13"/>
                    </a:lnTo>
                    <a:lnTo>
                      <a:pt x="6" y="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8" name="Freeform 154"/>
              <p:cNvSpPr>
                <a:spLocks/>
              </p:cNvSpPr>
              <p:nvPr/>
            </p:nvSpPr>
            <p:spPr bwMode="auto">
              <a:xfrm>
                <a:off x="5089537" y="2037928"/>
                <a:ext cx="9607" cy="19185"/>
              </a:xfrm>
              <a:custGeom>
                <a:avLst/>
                <a:gdLst>
                  <a:gd name="T0" fmla="*/ 6 w 10"/>
                  <a:gd name="T1" fmla="*/ 2 h 22"/>
                  <a:gd name="T2" fmla="*/ 0 w 10"/>
                  <a:gd name="T3" fmla="*/ 0 h 22"/>
                  <a:gd name="T4" fmla="*/ 2 w 10"/>
                  <a:gd name="T5" fmla="*/ 15 h 22"/>
                  <a:gd name="T6" fmla="*/ 6 w 10"/>
                  <a:gd name="T7" fmla="*/ 22 h 22"/>
                  <a:gd name="T8" fmla="*/ 10 w 10"/>
                  <a:gd name="T9" fmla="*/ 17 h 22"/>
                  <a:gd name="T10" fmla="*/ 10 w 10"/>
                  <a:gd name="T11" fmla="*/ 13 h 22"/>
                  <a:gd name="T12" fmla="*/ 6 w 10"/>
                  <a:gd name="T13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22">
                    <a:moveTo>
                      <a:pt x="6" y="2"/>
                    </a:moveTo>
                    <a:lnTo>
                      <a:pt x="0" y="0"/>
                    </a:lnTo>
                    <a:lnTo>
                      <a:pt x="2" y="15"/>
                    </a:lnTo>
                    <a:lnTo>
                      <a:pt x="6" y="22"/>
                    </a:lnTo>
                    <a:lnTo>
                      <a:pt x="10" y="17"/>
                    </a:lnTo>
                    <a:lnTo>
                      <a:pt x="10" y="13"/>
                    </a:lnTo>
                    <a:lnTo>
                      <a:pt x="6" y="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grpSp>
            <p:nvGrpSpPr>
              <p:cNvPr id="79" name="Group 78"/>
              <p:cNvGrpSpPr/>
              <p:nvPr/>
            </p:nvGrpSpPr>
            <p:grpSpPr>
              <a:xfrm>
                <a:off x="1028701" y="1983861"/>
                <a:ext cx="665758" cy="1012439"/>
                <a:chOff x="1028701" y="1983861"/>
                <a:chExt cx="665758" cy="1012439"/>
              </a:xfrm>
              <a:grpFill/>
            </p:grpSpPr>
            <p:sp>
              <p:nvSpPr>
                <p:cNvPr id="101" name="Freeform 14"/>
                <p:cNvSpPr>
                  <a:spLocks/>
                </p:cNvSpPr>
                <p:nvPr/>
              </p:nvSpPr>
              <p:spPr bwMode="auto">
                <a:xfrm>
                  <a:off x="1028701" y="1983861"/>
                  <a:ext cx="665758" cy="1012439"/>
                </a:xfrm>
                <a:custGeom>
                  <a:avLst/>
                  <a:gdLst>
                    <a:gd name="T0" fmla="*/ 628 w 693"/>
                    <a:gd name="T1" fmla="*/ 1156 h 1161"/>
                    <a:gd name="T2" fmla="*/ 628 w 693"/>
                    <a:gd name="T3" fmla="*/ 1129 h 1161"/>
                    <a:gd name="T4" fmla="*/ 624 w 693"/>
                    <a:gd name="T5" fmla="*/ 1105 h 1161"/>
                    <a:gd name="T6" fmla="*/ 643 w 693"/>
                    <a:gd name="T7" fmla="*/ 1071 h 1161"/>
                    <a:gd name="T8" fmla="*/ 654 w 693"/>
                    <a:gd name="T9" fmla="*/ 1030 h 1161"/>
                    <a:gd name="T10" fmla="*/ 693 w 693"/>
                    <a:gd name="T11" fmla="*/ 1000 h 1161"/>
                    <a:gd name="T12" fmla="*/ 673 w 693"/>
                    <a:gd name="T13" fmla="*/ 964 h 1161"/>
                    <a:gd name="T14" fmla="*/ 661 w 693"/>
                    <a:gd name="T15" fmla="*/ 926 h 1161"/>
                    <a:gd name="T16" fmla="*/ 325 w 693"/>
                    <a:gd name="T17" fmla="*/ 327 h 1161"/>
                    <a:gd name="T18" fmla="*/ 62 w 693"/>
                    <a:gd name="T19" fmla="*/ 0 h 1161"/>
                    <a:gd name="T20" fmla="*/ 58 w 693"/>
                    <a:gd name="T21" fmla="*/ 35 h 1161"/>
                    <a:gd name="T22" fmla="*/ 39 w 693"/>
                    <a:gd name="T23" fmla="*/ 94 h 1161"/>
                    <a:gd name="T24" fmla="*/ 30 w 693"/>
                    <a:gd name="T25" fmla="*/ 120 h 1161"/>
                    <a:gd name="T26" fmla="*/ 13 w 693"/>
                    <a:gd name="T27" fmla="*/ 137 h 1161"/>
                    <a:gd name="T28" fmla="*/ 0 w 693"/>
                    <a:gd name="T29" fmla="*/ 176 h 1161"/>
                    <a:gd name="T30" fmla="*/ 24 w 693"/>
                    <a:gd name="T31" fmla="*/ 233 h 1161"/>
                    <a:gd name="T32" fmla="*/ 24 w 693"/>
                    <a:gd name="T33" fmla="*/ 261 h 1161"/>
                    <a:gd name="T34" fmla="*/ 13 w 693"/>
                    <a:gd name="T35" fmla="*/ 319 h 1161"/>
                    <a:gd name="T36" fmla="*/ 30 w 693"/>
                    <a:gd name="T37" fmla="*/ 374 h 1161"/>
                    <a:gd name="T38" fmla="*/ 45 w 693"/>
                    <a:gd name="T39" fmla="*/ 402 h 1161"/>
                    <a:gd name="T40" fmla="*/ 52 w 693"/>
                    <a:gd name="T41" fmla="*/ 421 h 1161"/>
                    <a:gd name="T42" fmla="*/ 43 w 693"/>
                    <a:gd name="T43" fmla="*/ 436 h 1161"/>
                    <a:gd name="T44" fmla="*/ 56 w 693"/>
                    <a:gd name="T45" fmla="*/ 453 h 1161"/>
                    <a:gd name="T46" fmla="*/ 81 w 693"/>
                    <a:gd name="T47" fmla="*/ 468 h 1161"/>
                    <a:gd name="T48" fmla="*/ 84 w 693"/>
                    <a:gd name="T49" fmla="*/ 441 h 1161"/>
                    <a:gd name="T50" fmla="*/ 111 w 693"/>
                    <a:gd name="T51" fmla="*/ 455 h 1161"/>
                    <a:gd name="T52" fmla="*/ 143 w 693"/>
                    <a:gd name="T53" fmla="*/ 460 h 1161"/>
                    <a:gd name="T54" fmla="*/ 146 w 693"/>
                    <a:gd name="T55" fmla="*/ 464 h 1161"/>
                    <a:gd name="T56" fmla="*/ 165 w 693"/>
                    <a:gd name="T57" fmla="*/ 473 h 1161"/>
                    <a:gd name="T58" fmla="*/ 120 w 693"/>
                    <a:gd name="T59" fmla="*/ 456 h 1161"/>
                    <a:gd name="T60" fmla="*/ 90 w 693"/>
                    <a:gd name="T61" fmla="*/ 455 h 1161"/>
                    <a:gd name="T62" fmla="*/ 92 w 693"/>
                    <a:gd name="T63" fmla="*/ 483 h 1161"/>
                    <a:gd name="T64" fmla="*/ 103 w 693"/>
                    <a:gd name="T65" fmla="*/ 518 h 1161"/>
                    <a:gd name="T66" fmla="*/ 79 w 693"/>
                    <a:gd name="T67" fmla="*/ 498 h 1161"/>
                    <a:gd name="T68" fmla="*/ 82 w 693"/>
                    <a:gd name="T69" fmla="*/ 475 h 1161"/>
                    <a:gd name="T70" fmla="*/ 66 w 693"/>
                    <a:gd name="T71" fmla="*/ 502 h 1161"/>
                    <a:gd name="T72" fmla="*/ 66 w 693"/>
                    <a:gd name="T73" fmla="*/ 534 h 1161"/>
                    <a:gd name="T74" fmla="*/ 86 w 693"/>
                    <a:gd name="T75" fmla="*/ 573 h 1161"/>
                    <a:gd name="T76" fmla="*/ 101 w 693"/>
                    <a:gd name="T77" fmla="*/ 601 h 1161"/>
                    <a:gd name="T78" fmla="*/ 82 w 693"/>
                    <a:gd name="T79" fmla="*/ 643 h 1161"/>
                    <a:gd name="T80" fmla="*/ 105 w 693"/>
                    <a:gd name="T81" fmla="*/ 684 h 1161"/>
                    <a:gd name="T82" fmla="*/ 118 w 693"/>
                    <a:gd name="T83" fmla="*/ 725 h 1161"/>
                    <a:gd name="T84" fmla="*/ 144 w 693"/>
                    <a:gd name="T85" fmla="*/ 767 h 1161"/>
                    <a:gd name="T86" fmla="*/ 150 w 693"/>
                    <a:gd name="T87" fmla="*/ 787 h 1161"/>
                    <a:gd name="T88" fmla="*/ 148 w 693"/>
                    <a:gd name="T89" fmla="*/ 825 h 1161"/>
                    <a:gd name="T90" fmla="*/ 141 w 693"/>
                    <a:gd name="T91" fmla="*/ 853 h 1161"/>
                    <a:gd name="T92" fmla="*/ 176 w 693"/>
                    <a:gd name="T93" fmla="*/ 872 h 1161"/>
                    <a:gd name="T94" fmla="*/ 210 w 693"/>
                    <a:gd name="T95" fmla="*/ 889 h 1161"/>
                    <a:gd name="T96" fmla="*/ 248 w 693"/>
                    <a:gd name="T97" fmla="*/ 911 h 1161"/>
                    <a:gd name="T98" fmla="*/ 306 w 693"/>
                    <a:gd name="T99" fmla="*/ 951 h 1161"/>
                    <a:gd name="T100" fmla="*/ 312 w 693"/>
                    <a:gd name="T101" fmla="*/ 979 h 1161"/>
                    <a:gd name="T102" fmla="*/ 329 w 693"/>
                    <a:gd name="T103" fmla="*/ 987 h 1161"/>
                    <a:gd name="T104" fmla="*/ 355 w 693"/>
                    <a:gd name="T105" fmla="*/ 1015 h 1161"/>
                    <a:gd name="T106" fmla="*/ 391 w 693"/>
                    <a:gd name="T107" fmla="*/ 1086 h 1161"/>
                    <a:gd name="T108" fmla="*/ 389 w 693"/>
                    <a:gd name="T109" fmla="*/ 1116 h 1161"/>
                    <a:gd name="T110" fmla="*/ 393 w 693"/>
                    <a:gd name="T111" fmla="*/ 1128 h 1161"/>
                    <a:gd name="T112" fmla="*/ 613 w 693"/>
                    <a:gd name="T113" fmla="*/ 1160 h 1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93" h="1161">
                      <a:moveTo>
                        <a:pt x="616" y="1160"/>
                      </a:moveTo>
                      <a:lnTo>
                        <a:pt x="620" y="1161"/>
                      </a:lnTo>
                      <a:lnTo>
                        <a:pt x="626" y="1161"/>
                      </a:lnTo>
                      <a:lnTo>
                        <a:pt x="628" y="1156"/>
                      </a:lnTo>
                      <a:lnTo>
                        <a:pt x="635" y="1150"/>
                      </a:lnTo>
                      <a:lnTo>
                        <a:pt x="635" y="1139"/>
                      </a:lnTo>
                      <a:lnTo>
                        <a:pt x="635" y="1133"/>
                      </a:lnTo>
                      <a:lnTo>
                        <a:pt x="628" y="1129"/>
                      </a:lnTo>
                      <a:lnTo>
                        <a:pt x="620" y="1126"/>
                      </a:lnTo>
                      <a:lnTo>
                        <a:pt x="620" y="1120"/>
                      </a:lnTo>
                      <a:lnTo>
                        <a:pt x="622" y="1113"/>
                      </a:lnTo>
                      <a:lnTo>
                        <a:pt x="624" y="1105"/>
                      </a:lnTo>
                      <a:lnTo>
                        <a:pt x="620" y="1097"/>
                      </a:lnTo>
                      <a:lnTo>
                        <a:pt x="624" y="1092"/>
                      </a:lnTo>
                      <a:lnTo>
                        <a:pt x="631" y="1086"/>
                      </a:lnTo>
                      <a:lnTo>
                        <a:pt x="643" y="1071"/>
                      </a:lnTo>
                      <a:lnTo>
                        <a:pt x="646" y="1062"/>
                      </a:lnTo>
                      <a:lnTo>
                        <a:pt x="650" y="1056"/>
                      </a:lnTo>
                      <a:lnTo>
                        <a:pt x="650" y="1043"/>
                      </a:lnTo>
                      <a:lnTo>
                        <a:pt x="654" y="1030"/>
                      </a:lnTo>
                      <a:lnTo>
                        <a:pt x="660" y="1026"/>
                      </a:lnTo>
                      <a:lnTo>
                        <a:pt x="663" y="1020"/>
                      </a:lnTo>
                      <a:lnTo>
                        <a:pt x="686" y="1007"/>
                      </a:lnTo>
                      <a:lnTo>
                        <a:pt x="693" y="1000"/>
                      </a:lnTo>
                      <a:lnTo>
                        <a:pt x="688" y="994"/>
                      </a:lnTo>
                      <a:lnTo>
                        <a:pt x="675" y="979"/>
                      </a:lnTo>
                      <a:lnTo>
                        <a:pt x="676" y="972"/>
                      </a:lnTo>
                      <a:lnTo>
                        <a:pt x="673" y="964"/>
                      </a:lnTo>
                      <a:lnTo>
                        <a:pt x="673" y="958"/>
                      </a:lnTo>
                      <a:lnTo>
                        <a:pt x="669" y="949"/>
                      </a:lnTo>
                      <a:lnTo>
                        <a:pt x="661" y="934"/>
                      </a:lnTo>
                      <a:lnTo>
                        <a:pt x="661" y="926"/>
                      </a:lnTo>
                      <a:lnTo>
                        <a:pt x="663" y="921"/>
                      </a:lnTo>
                      <a:lnTo>
                        <a:pt x="556" y="765"/>
                      </a:lnTo>
                      <a:lnTo>
                        <a:pt x="306" y="398"/>
                      </a:lnTo>
                      <a:lnTo>
                        <a:pt x="325" y="327"/>
                      </a:lnTo>
                      <a:lnTo>
                        <a:pt x="383" y="84"/>
                      </a:lnTo>
                      <a:lnTo>
                        <a:pt x="238" y="47"/>
                      </a:lnTo>
                      <a:lnTo>
                        <a:pt x="66" y="0"/>
                      </a:lnTo>
                      <a:lnTo>
                        <a:pt x="62" y="0"/>
                      </a:lnTo>
                      <a:lnTo>
                        <a:pt x="58" y="13"/>
                      </a:lnTo>
                      <a:lnTo>
                        <a:pt x="54" y="20"/>
                      </a:lnTo>
                      <a:lnTo>
                        <a:pt x="58" y="28"/>
                      </a:lnTo>
                      <a:lnTo>
                        <a:pt x="58" y="35"/>
                      </a:lnTo>
                      <a:lnTo>
                        <a:pt x="58" y="48"/>
                      </a:lnTo>
                      <a:lnTo>
                        <a:pt x="58" y="50"/>
                      </a:lnTo>
                      <a:lnTo>
                        <a:pt x="56" y="64"/>
                      </a:lnTo>
                      <a:lnTo>
                        <a:pt x="39" y="94"/>
                      </a:lnTo>
                      <a:lnTo>
                        <a:pt x="41" y="99"/>
                      </a:lnTo>
                      <a:lnTo>
                        <a:pt x="37" y="107"/>
                      </a:lnTo>
                      <a:lnTo>
                        <a:pt x="34" y="112"/>
                      </a:lnTo>
                      <a:lnTo>
                        <a:pt x="30" y="120"/>
                      </a:lnTo>
                      <a:lnTo>
                        <a:pt x="32" y="122"/>
                      </a:lnTo>
                      <a:lnTo>
                        <a:pt x="24" y="127"/>
                      </a:lnTo>
                      <a:lnTo>
                        <a:pt x="19" y="131"/>
                      </a:lnTo>
                      <a:lnTo>
                        <a:pt x="13" y="137"/>
                      </a:lnTo>
                      <a:lnTo>
                        <a:pt x="7" y="144"/>
                      </a:lnTo>
                      <a:lnTo>
                        <a:pt x="2" y="158"/>
                      </a:lnTo>
                      <a:lnTo>
                        <a:pt x="2" y="169"/>
                      </a:lnTo>
                      <a:lnTo>
                        <a:pt x="0" y="176"/>
                      </a:lnTo>
                      <a:lnTo>
                        <a:pt x="13" y="197"/>
                      </a:lnTo>
                      <a:lnTo>
                        <a:pt x="13" y="205"/>
                      </a:lnTo>
                      <a:lnTo>
                        <a:pt x="19" y="210"/>
                      </a:lnTo>
                      <a:lnTo>
                        <a:pt x="24" y="233"/>
                      </a:lnTo>
                      <a:lnTo>
                        <a:pt x="24" y="238"/>
                      </a:lnTo>
                      <a:lnTo>
                        <a:pt x="26" y="246"/>
                      </a:lnTo>
                      <a:lnTo>
                        <a:pt x="24" y="252"/>
                      </a:lnTo>
                      <a:lnTo>
                        <a:pt x="24" y="261"/>
                      </a:lnTo>
                      <a:lnTo>
                        <a:pt x="20" y="268"/>
                      </a:lnTo>
                      <a:lnTo>
                        <a:pt x="13" y="282"/>
                      </a:lnTo>
                      <a:lnTo>
                        <a:pt x="15" y="308"/>
                      </a:lnTo>
                      <a:lnTo>
                        <a:pt x="13" y="319"/>
                      </a:lnTo>
                      <a:lnTo>
                        <a:pt x="7" y="327"/>
                      </a:lnTo>
                      <a:lnTo>
                        <a:pt x="13" y="340"/>
                      </a:lnTo>
                      <a:lnTo>
                        <a:pt x="22" y="353"/>
                      </a:lnTo>
                      <a:lnTo>
                        <a:pt x="30" y="374"/>
                      </a:lnTo>
                      <a:lnTo>
                        <a:pt x="34" y="381"/>
                      </a:lnTo>
                      <a:lnTo>
                        <a:pt x="39" y="389"/>
                      </a:lnTo>
                      <a:lnTo>
                        <a:pt x="43" y="394"/>
                      </a:lnTo>
                      <a:lnTo>
                        <a:pt x="45" y="402"/>
                      </a:lnTo>
                      <a:lnTo>
                        <a:pt x="43" y="409"/>
                      </a:lnTo>
                      <a:lnTo>
                        <a:pt x="45" y="406"/>
                      </a:lnTo>
                      <a:lnTo>
                        <a:pt x="45" y="408"/>
                      </a:lnTo>
                      <a:lnTo>
                        <a:pt x="52" y="421"/>
                      </a:lnTo>
                      <a:lnTo>
                        <a:pt x="54" y="434"/>
                      </a:lnTo>
                      <a:lnTo>
                        <a:pt x="49" y="421"/>
                      </a:lnTo>
                      <a:lnTo>
                        <a:pt x="47" y="428"/>
                      </a:lnTo>
                      <a:lnTo>
                        <a:pt x="43" y="436"/>
                      </a:lnTo>
                      <a:lnTo>
                        <a:pt x="41" y="443"/>
                      </a:lnTo>
                      <a:lnTo>
                        <a:pt x="47" y="438"/>
                      </a:lnTo>
                      <a:lnTo>
                        <a:pt x="54" y="445"/>
                      </a:lnTo>
                      <a:lnTo>
                        <a:pt x="56" y="453"/>
                      </a:lnTo>
                      <a:lnTo>
                        <a:pt x="64" y="456"/>
                      </a:lnTo>
                      <a:lnTo>
                        <a:pt x="67" y="464"/>
                      </a:lnTo>
                      <a:lnTo>
                        <a:pt x="75" y="471"/>
                      </a:lnTo>
                      <a:lnTo>
                        <a:pt x="81" y="468"/>
                      </a:lnTo>
                      <a:lnTo>
                        <a:pt x="77" y="460"/>
                      </a:lnTo>
                      <a:lnTo>
                        <a:pt x="82" y="455"/>
                      </a:lnTo>
                      <a:lnTo>
                        <a:pt x="81" y="447"/>
                      </a:lnTo>
                      <a:lnTo>
                        <a:pt x="84" y="441"/>
                      </a:lnTo>
                      <a:lnTo>
                        <a:pt x="92" y="438"/>
                      </a:lnTo>
                      <a:lnTo>
                        <a:pt x="99" y="443"/>
                      </a:lnTo>
                      <a:lnTo>
                        <a:pt x="103" y="451"/>
                      </a:lnTo>
                      <a:lnTo>
                        <a:pt x="111" y="455"/>
                      </a:lnTo>
                      <a:lnTo>
                        <a:pt x="116" y="453"/>
                      </a:lnTo>
                      <a:lnTo>
                        <a:pt x="124" y="453"/>
                      </a:lnTo>
                      <a:lnTo>
                        <a:pt x="129" y="458"/>
                      </a:lnTo>
                      <a:lnTo>
                        <a:pt x="143" y="460"/>
                      </a:lnTo>
                      <a:lnTo>
                        <a:pt x="148" y="455"/>
                      </a:lnTo>
                      <a:lnTo>
                        <a:pt x="146" y="458"/>
                      </a:lnTo>
                      <a:lnTo>
                        <a:pt x="141" y="464"/>
                      </a:lnTo>
                      <a:lnTo>
                        <a:pt x="146" y="464"/>
                      </a:lnTo>
                      <a:lnTo>
                        <a:pt x="154" y="460"/>
                      </a:lnTo>
                      <a:lnTo>
                        <a:pt x="156" y="460"/>
                      </a:lnTo>
                      <a:lnTo>
                        <a:pt x="161" y="468"/>
                      </a:lnTo>
                      <a:lnTo>
                        <a:pt x="165" y="473"/>
                      </a:lnTo>
                      <a:lnTo>
                        <a:pt x="165" y="475"/>
                      </a:lnTo>
                      <a:lnTo>
                        <a:pt x="156" y="460"/>
                      </a:lnTo>
                      <a:lnTo>
                        <a:pt x="141" y="466"/>
                      </a:lnTo>
                      <a:lnTo>
                        <a:pt x="120" y="456"/>
                      </a:lnTo>
                      <a:lnTo>
                        <a:pt x="111" y="456"/>
                      </a:lnTo>
                      <a:lnTo>
                        <a:pt x="103" y="453"/>
                      </a:lnTo>
                      <a:lnTo>
                        <a:pt x="97" y="455"/>
                      </a:lnTo>
                      <a:lnTo>
                        <a:pt x="90" y="455"/>
                      </a:lnTo>
                      <a:lnTo>
                        <a:pt x="86" y="462"/>
                      </a:lnTo>
                      <a:lnTo>
                        <a:pt x="92" y="468"/>
                      </a:lnTo>
                      <a:lnTo>
                        <a:pt x="90" y="475"/>
                      </a:lnTo>
                      <a:lnTo>
                        <a:pt x="92" y="483"/>
                      </a:lnTo>
                      <a:lnTo>
                        <a:pt x="96" y="485"/>
                      </a:lnTo>
                      <a:lnTo>
                        <a:pt x="97" y="498"/>
                      </a:lnTo>
                      <a:lnTo>
                        <a:pt x="97" y="511"/>
                      </a:lnTo>
                      <a:lnTo>
                        <a:pt x="103" y="518"/>
                      </a:lnTo>
                      <a:lnTo>
                        <a:pt x="97" y="517"/>
                      </a:lnTo>
                      <a:lnTo>
                        <a:pt x="90" y="509"/>
                      </a:lnTo>
                      <a:lnTo>
                        <a:pt x="86" y="502"/>
                      </a:lnTo>
                      <a:lnTo>
                        <a:pt x="79" y="498"/>
                      </a:lnTo>
                      <a:lnTo>
                        <a:pt x="81" y="490"/>
                      </a:lnTo>
                      <a:lnTo>
                        <a:pt x="84" y="485"/>
                      </a:lnTo>
                      <a:lnTo>
                        <a:pt x="82" y="477"/>
                      </a:lnTo>
                      <a:lnTo>
                        <a:pt x="82" y="475"/>
                      </a:lnTo>
                      <a:lnTo>
                        <a:pt x="75" y="475"/>
                      </a:lnTo>
                      <a:lnTo>
                        <a:pt x="71" y="481"/>
                      </a:lnTo>
                      <a:lnTo>
                        <a:pt x="71" y="487"/>
                      </a:lnTo>
                      <a:lnTo>
                        <a:pt x="66" y="502"/>
                      </a:lnTo>
                      <a:lnTo>
                        <a:pt x="69" y="507"/>
                      </a:lnTo>
                      <a:lnTo>
                        <a:pt x="69" y="522"/>
                      </a:lnTo>
                      <a:lnTo>
                        <a:pt x="67" y="528"/>
                      </a:lnTo>
                      <a:lnTo>
                        <a:pt x="66" y="534"/>
                      </a:lnTo>
                      <a:lnTo>
                        <a:pt x="66" y="539"/>
                      </a:lnTo>
                      <a:lnTo>
                        <a:pt x="67" y="547"/>
                      </a:lnTo>
                      <a:lnTo>
                        <a:pt x="79" y="567"/>
                      </a:lnTo>
                      <a:lnTo>
                        <a:pt x="86" y="573"/>
                      </a:lnTo>
                      <a:lnTo>
                        <a:pt x="99" y="573"/>
                      </a:lnTo>
                      <a:lnTo>
                        <a:pt x="103" y="588"/>
                      </a:lnTo>
                      <a:lnTo>
                        <a:pt x="103" y="603"/>
                      </a:lnTo>
                      <a:lnTo>
                        <a:pt x="101" y="601"/>
                      </a:lnTo>
                      <a:lnTo>
                        <a:pt x="97" y="607"/>
                      </a:lnTo>
                      <a:lnTo>
                        <a:pt x="84" y="614"/>
                      </a:lnTo>
                      <a:lnTo>
                        <a:pt x="84" y="629"/>
                      </a:lnTo>
                      <a:lnTo>
                        <a:pt x="82" y="643"/>
                      </a:lnTo>
                      <a:lnTo>
                        <a:pt x="86" y="650"/>
                      </a:lnTo>
                      <a:lnTo>
                        <a:pt x="97" y="663"/>
                      </a:lnTo>
                      <a:lnTo>
                        <a:pt x="99" y="678"/>
                      </a:lnTo>
                      <a:lnTo>
                        <a:pt x="105" y="684"/>
                      </a:lnTo>
                      <a:lnTo>
                        <a:pt x="107" y="697"/>
                      </a:lnTo>
                      <a:lnTo>
                        <a:pt x="114" y="710"/>
                      </a:lnTo>
                      <a:lnTo>
                        <a:pt x="114" y="718"/>
                      </a:lnTo>
                      <a:lnTo>
                        <a:pt x="118" y="725"/>
                      </a:lnTo>
                      <a:lnTo>
                        <a:pt x="126" y="733"/>
                      </a:lnTo>
                      <a:lnTo>
                        <a:pt x="129" y="746"/>
                      </a:lnTo>
                      <a:lnTo>
                        <a:pt x="143" y="759"/>
                      </a:lnTo>
                      <a:lnTo>
                        <a:pt x="144" y="767"/>
                      </a:lnTo>
                      <a:lnTo>
                        <a:pt x="139" y="770"/>
                      </a:lnTo>
                      <a:lnTo>
                        <a:pt x="137" y="778"/>
                      </a:lnTo>
                      <a:lnTo>
                        <a:pt x="143" y="785"/>
                      </a:lnTo>
                      <a:lnTo>
                        <a:pt x="150" y="787"/>
                      </a:lnTo>
                      <a:lnTo>
                        <a:pt x="156" y="795"/>
                      </a:lnTo>
                      <a:lnTo>
                        <a:pt x="156" y="802"/>
                      </a:lnTo>
                      <a:lnTo>
                        <a:pt x="148" y="812"/>
                      </a:lnTo>
                      <a:lnTo>
                        <a:pt x="148" y="825"/>
                      </a:lnTo>
                      <a:lnTo>
                        <a:pt x="144" y="832"/>
                      </a:lnTo>
                      <a:lnTo>
                        <a:pt x="146" y="840"/>
                      </a:lnTo>
                      <a:lnTo>
                        <a:pt x="141" y="847"/>
                      </a:lnTo>
                      <a:lnTo>
                        <a:pt x="141" y="853"/>
                      </a:lnTo>
                      <a:lnTo>
                        <a:pt x="146" y="855"/>
                      </a:lnTo>
                      <a:lnTo>
                        <a:pt x="150" y="862"/>
                      </a:lnTo>
                      <a:lnTo>
                        <a:pt x="156" y="870"/>
                      </a:lnTo>
                      <a:lnTo>
                        <a:pt x="176" y="872"/>
                      </a:lnTo>
                      <a:lnTo>
                        <a:pt x="184" y="876"/>
                      </a:lnTo>
                      <a:lnTo>
                        <a:pt x="191" y="876"/>
                      </a:lnTo>
                      <a:lnTo>
                        <a:pt x="205" y="885"/>
                      </a:lnTo>
                      <a:lnTo>
                        <a:pt x="210" y="889"/>
                      </a:lnTo>
                      <a:lnTo>
                        <a:pt x="225" y="889"/>
                      </a:lnTo>
                      <a:lnTo>
                        <a:pt x="237" y="898"/>
                      </a:lnTo>
                      <a:lnTo>
                        <a:pt x="240" y="906"/>
                      </a:lnTo>
                      <a:lnTo>
                        <a:pt x="248" y="911"/>
                      </a:lnTo>
                      <a:lnTo>
                        <a:pt x="250" y="925"/>
                      </a:lnTo>
                      <a:lnTo>
                        <a:pt x="265" y="938"/>
                      </a:lnTo>
                      <a:lnTo>
                        <a:pt x="278" y="945"/>
                      </a:lnTo>
                      <a:lnTo>
                        <a:pt x="306" y="951"/>
                      </a:lnTo>
                      <a:lnTo>
                        <a:pt x="308" y="953"/>
                      </a:lnTo>
                      <a:lnTo>
                        <a:pt x="312" y="966"/>
                      </a:lnTo>
                      <a:lnTo>
                        <a:pt x="314" y="973"/>
                      </a:lnTo>
                      <a:lnTo>
                        <a:pt x="312" y="979"/>
                      </a:lnTo>
                      <a:lnTo>
                        <a:pt x="312" y="987"/>
                      </a:lnTo>
                      <a:lnTo>
                        <a:pt x="319" y="990"/>
                      </a:lnTo>
                      <a:lnTo>
                        <a:pt x="323" y="985"/>
                      </a:lnTo>
                      <a:lnTo>
                        <a:pt x="329" y="987"/>
                      </a:lnTo>
                      <a:lnTo>
                        <a:pt x="336" y="990"/>
                      </a:lnTo>
                      <a:lnTo>
                        <a:pt x="344" y="1002"/>
                      </a:lnTo>
                      <a:lnTo>
                        <a:pt x="348" y="1009"/>
                      </a:lnTo>
                      <a:lnTo>
                        <a:pt x="355" y="1015"/>
                      </a:lnTo>
                      <a:lnTo>
                        <a:pt x="378" y="1043"/>
                      </a:lnTo>
                      <a:lnTo>
                        <a:pt x="385" y="1058"/>
                      </a:lnTo>
                      <a:lnTo>
                        <a:pt x="389" y="1073"/>
                      </a:lnTo>
                      <a:lnTo>
                        <a:pt x="391" y="1086"/>
                      </a:lnTo>
                      <a:lnTo>
                        <a:pt x="389" y="1101"/>
                      </a:lnTo>
                      <a:lnTo>
                        <a:pt x="387" y="1114"/>
                      </a:lnTo>
                      <a:lnTo>
                        <a:pt x="387" y="1122"/>
                      </a:lnTo>
                      <a:lnTo>
                        <a:pt x="389" y="1116"/>
                      </a:lnTo>
                      <a:lnTo>
                        <a:pt x="394" y="1120"/>
                      </a:lnTo>
                      <a:lnTo>
                        <a:pt x="393" y="1128"/>
                      </a:lnTo>
                      <a:lnTo>
                        <a:pt x="389" y="1120"/>
                      </a:lnTo>
                      <a:lnTo>
                        <a:pt x="393" y="1128"/>
                      </a:lnTo>
                      <a:lnTo>
                        <a:pt x="394" y="1137"/>
                      </a:lnTo>
                      <a:lnTo>
                        <a:pt x="398" y="1139"/>
                      </a:lnTo>
                      <a:lnTo>
                        <a:pt x="611" y="1160"/>
                      </a:lnTo>
                      <a:lnTo>
                        <a:pt x="613" y="1160"/>
                      </a:lnTo>
                      <a:lnTo>
                        <a:pt x="616" y="116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2" name="Freeform 309"/>
                <p:cNvSpPr>
                  <a:spLocks/>
                </p:cNvSpPr>
                <p:nvPr/>
              </p:nvSpPr>
              <p:spPr bwMode="auto">
                <a:xfrm>
                  <a:off x="1182411" y="2787011"/>
                  <a:ext cx="17292" cy="9592"/>
                </a:xfrm>
                <a:custGeom>
                  <a:avLst/>
                  <a:gdLst>
                    <a:gd name="T0" fmla="*/ 7 w 18"/>
                    <a:gd name="T1" fmla="*/ 0 h 11"/>
                    <a:gd name="T2" fmla="*/ 0 w 18"/>
                    <a:gd name="T3" fmla="*/ 4 h 11"/>
                    <a:gd name="T4" fmla="*/ 3 w 18"/>
                    <a:gd name="T5" fmla="*/ 9 h 11"/>
                    <a:gd name="T6" fmla="*/ 11 w 18"/>
                    <a:gd name="T7" fmla="*/ 11 h 11"/>
                    <a:gd name="T8" fmla="*/ 18 w 18"/>
                    <a:gd name="T9" fmla="*/ 11 h 11"/>
                    <a:gd name="T10" fmla="*/ 18 w 18"/>
                    <a:gd name="T11" fmla="*/ 5 h 11"/>
                    <a:gd name="T12" fmla="*/ 15 w 18"/>
                    <a:gd name="T13" fmla="*/ 0 h 11"/>
                    <a:gd name="T14" fmla="*/ 7 w 18"/>
                    <a:gd name="T1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8" h="11">
                      <a:moveTo>
                        <a:pt x="7" y="0"/>
                      </a:moveTo>
                      <a:lnTo>
                        <a:pt x="0" y="4"/>
                      </a:lnTo>
                      <a:lnTo>
                        <a:pt x="3" y="9"/>
                      </a:lnTo>
                      <a:lnTo>
                        <a:pt x="11" y="11"/>
                      </a:lnTo>
                      <a:lnTo>
                        <a:pt x="18" y="11"/>
                      </a:lnTo>
                      <a:lnTo>
                        <a:pt x="18" y="5"/>
                      </a:lnTo>
                      <a:lnTo>
                        <a:pt x="15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3" name="Freeform 310"/>
                <p:cNvSpPr>
                  <a:spLocks/>
                </p:cNvSpPr>
                <p:nvPr/>
              </p:nvSpPr>
              <p:spPr bwMode="auto">
                <a:xfrm>
                  <a:off x="1182411" y="2787011"/>
                  <a:ext cx="17292" cy="9592"/>
                </a:xfrm>
                <a:custGeom>
                  <a:avLst/>
                  <a:gdLst>
                    <a:gd name="T0" fmla="*/ 7 w 18"/>
                    <a:gd name="T1" fmla="*/ 0 h 11"/>
                    <a:gd name="T2" fmla="*/ 0 w 18"/>
                    <a:gd name="T3" fmla="*/ 4 h 11"/>
                    <a:gd name="T4" fmla="*/ 3 w 18"/>
                    <a:gd name="T5" fmla="*/ 9 h 11"/>
                    <a:gd name="T6" fmla="*/ 11 w 18"/>
                    <a:gd name="T7" fmla="*/ 11 h 11"/>
                    <a:gd name="T8" fmla="*/ 18 w 18"/>
                    <a:gd name="T9" fmla="*/ 11 h 11"/>
                    <a:gd name="T10" fmla="*/ 18 w 18"/>
                    <a:gd name="T11" fmla="*/ 5 h 11"/>
                    <a:gd name="T12" fmla="*/ 15 w 18"/>
                    <a:gd name="T13" fmla="*/ 0 h 11"/>
                    <a:gd name="T14" fmla="*/ 7 w 18"/>
                    <a:gd name="T1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8" h="11">
                      <a:moveTo>
                        <a:pt x="7" y="0"/>
                      </a:moveTo>
                      <a:lnTo>
                        <a:pt x="0" y="4"/>
                      </a:lnTo>
                      <a:lnTo>
                        <a:pt x="3" y="9"/>
                      </a:lnTo>
                      <a:lnTo>
                        <a:pt x="11" y="11"/>
                      </a:lnTo>
                      <a:lnTo>
                        <a:pt x="18" y="11"/>
                      </a:lnTo>
                      <a:lnTo>
                        <a:pt x="18" y="5"/>
                      </a:lnTo>
                      <a:lnTo>
                        <a:pt x="15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4" name="Freeform 311"/>
                <p:cNvSpPr>
                  <a:spLocks/>
                </p:cNvSpPr>
                <p:nvPr/>
              </p:nvSpPr>
              <p:spPr bwMode="auto">
                <a:xfrm>
                  <a:off x="1182411" y="2787011"/>
                  <a:ext cx="17292" cy="9592"/>
                </a:xfrm>
                <a:custGeom>
                  <a:avLst/>
                  <a:gdLst>
                    <a:gd name="T0" fmla="*/ 7 w 18"/>
                    <a:gd name="T1" fmla="*/ 0 h 11"/>
                    <a:gd name="T2" fmla="*/ 0 w 18"/>
                    <a:gd name="T3" fmla="*/ 4 h 11"/>
                    <a:gd name="T4" fmla="*/ 3 w 18"/>
                    <a:gd name="T5" fmla="*/ 9 h 11"/>
                    <a:gd name="T6" fmla="*/ 11 w 18"/>
                    <a:gd name="T7" fmla="*/ 11 h 11"/>
                    <a:gd name="T8" fmla="*/ 18 w 18"/>
                    <a:gd name="T9" fmla="*/ 11 h 11"/>
                    <a:gd name="T10" fmla="*/ 18 w 18"/>
                    <a:gd name="T11" fmla="*/ 5 h 11"/>
                    <a:gd name="T12" fmla="*/ 15 w 18"/>
                    <a:gd name="T13" fmla="*/ 0 h 11"/>
                    <a:gd name="T14" fmla="*/ 7 w 18"/>
                    <a:gd name="T1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8" h="11">
                      <a:moveTo>
                        <a:pt x="7" y="0"/>
                      </a:moveTo>
                      <a:lnTo>
                        <a:pt x="0" y="4"/>
                      </a:lnTo>
                      <a:lnTo>
                        <a:pt x="3" y="9"/>
                      </a:lnTo>
                      <a:lnTo>
                        <a:pt x="11" y="11"/>
                      </a:lnTo>
                      <a:lnTo>
                        <a:pt x="18" y="11"/>
                      </a:lnTo>
                      <a:lnTo>
                        <a:pt x="18" y="5"/>
                      </a:lnTo>
                      <a:lnTo>
                        <a:pt x="15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5" name="Freeform 312"/>
                <p:cNvSpPr>
                  <a:spLocks/>
                </p:cNvSpPr>
                <p:nvPr/>
              </p:nvSpPr>
              <p:spPr bwMode="auto">
                <a:xfrm>
                  <a:off x="1212192" y="2785267"/>
                  <a:ext cx="27860" cy="13081"/>
                </a:xfrm>
                <a:custGeom>
                  <a:avLst/>
                  <a:gdLst>
                    <a:gd name="T0" fmla="*/ 8 w 29"/>
                    <a:gd name="T1" fmla="*/ 6 h 15"/>
                    <a:gd name="T2" fmla="*/ 0 w 29"/>
                    <a:gd name="T3" fmla="*/ 0 h 15"/>
                    <a:gd name="T4" fmla="*/ 0 w 29"/>
                    <a:gd name="T5" fmla="*/ 6 h 15"/>
                    <a:gd name="T6" fmla="*/ 0 w 29"/>
                    <a:gd name="T7" fmla="*/ 13 h 15"/>
                    <a:gd name="T8" fmla="*/ 8 w 29"/>
                    <a:gd name="T9" fmla="*/ 15 h 15"/>
                    <a:gd name="T10" fmla="*/ 21 w 29"/>
                    <a:gd name="T11" fmla="*/ 15 h 15"/>
                    <a:gd name="T12" fmla="*/ 29 w 29"/>
                    <a:gd name="T13" fmla="*/ 11 h 15"/>
                    <a:gd name="T14" fmla="*/ 21 w 29"/>
                    <a:gd name="T15" fmla="*/ 11 h 15"/>
                    <a:gd name="T16" fmla="*/ 8 w 29"/>
                    <a:gd name="T17" fmla="*/ 6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15">
                      <a:moveTo>
                        <a:pt x="8" y="6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13"/>
                      </a:lnTo>
                      <a:lnTo>
                        <a:pt x="8" y="15"/>
                      </a:lnTo>
                      <a:lnTo>
                        <a:pt x="21" y="15"/>
                      </a:lnTo>
                      <a:lnTo>
                        <a:pt x="29" y="11"/>
                      </a:lnTo>
                      <a:lnTo>
                        <a:pt x="21" y="11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6" name="Freeform 313"/>
                <p:cNvSpPr>
                  <a:spLocks/>
                </p:cNvSpPr>
                <p:nvPr/>
              </p:nvSpPr>
              <p:spPr bwMode="auto">
                <a:xfrm>
                  <a:off x="1212192" y="2785267"/>
                  <a:ext cx="27860" cy="13081"/>
                </a:xfrm>
                <a:custGeom>
                  <a:avLst/>
                  <a:gdLst>
                    <a:gd name="T0" fmla="*/ 8 w 29"/>
                    <a:gd name="T1" fmla="*/ 6 h 15"/>
                    <a:gd name="T2" fmla="*/ 0 w 29"/>
                    <a:gd name="T3" fmla="*/ 0 h 15"/>
                    <a:gd name="T4" fmla="*/ 0 w 29"/>
                    <a:gd name="T5" fmla="*/ 6 h 15"/>
                    <a:gd name="T6" fmla="*/ 0 w 29"/>
                    <a:gd name="T7" fmla="*/ 13 h 15"/>
                    <a:gd name="T8" fmla="*/ 8 w 29"/>
                    <a:gd name="T9" fmla="*/ 15 h 15"/>
                    <a:gd name="T10" fmla="*/ 21 w 29"/>
                    <a:gd name="T11" fmla="*/ 15 h 15"/>
                    <a:gd name="T12" fmla="*/ 29 w 29"/>
                    <a:gd name="T13" fmla="*/ 11 h 15"/>
                    <a:gd name="T14" fmla="*/ 21 w 29"/>
                    <a:gd name="T15" fmla="*/ 11 h 15"/>
                    <a:gd name="T16" fmla="*/ 8 w 29"/>
                    <a:gd name="T17" fmla="*/ 6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15">
                      <a:moveTo>
                        <a:pt x="8" y="6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13"/>
                      </a:lnTo>
                      <a:lnTo>
                        <a:pt x="8" y="15"/>
                      </a:lnTo>
                      <a:lnTo>
                        <a:pt x="21" y="15"/>
                      </a:lnTo>
                      <a:lnTo>
                        <a:pt x="29" y="11"/>
                      </a:lnTo>
                      <a:lnTo>
                        <a:pt x="21" y="11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7" name="Freeform 314"/>
                <p:cNvSpPr>
                  <a:spLocks/>
                </p:cNvSpPr>
                <p:nvPr/>
              </p:nvSpPr>
              <p:spPr bwMode="auto">
                <a:xfrm>
                  <a:off x="1212192" y="2785267"/>
                  <a:ext cx="27860" cy="13081"/>
                </a:xfrm>
                <a:custGeom>
                  <a:avLst/>
                  <a:gdLst>
                    <a:gd name="T0" fmla="*/ 8 w 29"/>
                    <a:gd name="T1" fmla="*/ 6 h 15"/>
                    <a:gd name="T2" fmla="*/ 0 w 29"/>
                    <a:gd name="T3" fmla="*/ 0 h 15"/>
                    <a:gd name="T4" fmla="*/ 0 w 29"/>
                    <a:gd name="T5" fmla="*/ 6 h 15"/>
                    <a:gd name="T6" fmla="*/ 0 w 29"/>
                    <a:gd name="T7" fmla="*/ 13 h 15"/>
                    <a:gd name="T8" fmla="*/ 8 w 29"/>
                    <a:gd name="T9" fmla="*/ 15 h 15"/>
                    <a:gd name="T10" fmla="*/ 21 w 29"/>
                    <a:gd name="T11" fmla="*/ 15 h 15"/>
                    <a:gd name="T12" fmla="*/ 29 w 29"/>
                    <a:gd name="T13" fmla="*/ 11 h 15"/>
                    <a:gd name="T14" fmla="*/ 21 w 29"/>
                    <a:gd name="T15" fmla="*/ 11 h 15"/>
                    <a:gd name="T16" fmla="*/ 8 w 29"/>
                    <a:gd name="T17" fmla="*/ 6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15">
                      <a:moveTo>
                        <a:pt x="8" y="6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13"/>
                      </a:lnTo>
                      <a:lnTo>
                        <a:pt x="8" y="15"/>
                      </a:lnTo>
                      <a:lnTo>
                        <a:pt x="21" y="15"/>
                      </a:lnTo>
                      <a:lnTo>
                        <a:pt x="29" y="11"/>
                      </a:lnTo>
                      <a:lnTo>
                        <a:pt x="21" y="11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8" name="Freeform 315"/>
                <p:cNvSpPr>
                  <a:spLocks/>
                </p:cNvSpPr>
                <p:nvPr/>
              </p:nvSpPr>
              <p:spPr bwMode="auto">
                <a:xfrm>
                  <a:off x="1217957" y="2865495"/>
                  <a:ext cx="10568" cy="6976"/>
                </a:xfrm>
                <a:custGeom>
                  <a:avLst/>
                  <a:gdLst>
                    <a:gd name="T0" fmla="*/ 0 w 11"/>
                    <a:gd name="T1" fmla="*/ 0 h 8"/>
                    <a:gd name="T2" fmla="*/ 6 w 11"/>
                    <a:gd name="T3" fmla="*/ 8 h 8"/>
                    <a:gd name="T4" fmla="*/ 11 w 11"/>
                    <a:gd name="T5" fmla="*/ 8 h 8"/>
                    <a:gd name="T6" fmla="*/ 8 w 11"/>
                    <a:gd name="T7" fmla="*/ 2 h 8"/>
                    <a:gd name="T8" fmla="*/ 0 w 11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8">
                      <a:moveTo>
                        <a:pt x="0" y="0"/>
                      </a:moveTo>
                      <a:lnTo>
                        <a:pt x="6" y="8"/>
                      </a:lnTo>
                      <a:lnTo>
                        <a:pt x="11" y="8"/>
                      </a:lnTo>
                      <a:lnTo>
                        <a:pt x="8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9" name="Freeform 316"/>
                <p:cNvSpPr>
                  <a:spLocks/>
                </p:cNvSpPr>
                <p:nvPr/>
              </p:nvSpPr>
              <p:spPr bwMode="auto">
                <a:xfrm>
                  <a:off x="1217957" y="2865495"/>
                  <a:ext cx="10568" cy="6976"/>
                </a:xfrm>
                <a:custGeom>
                  <a:avLst/>
                  <a:gdLst>
                    <a:gd name="T0" fmla="*/ 0 w 11"/>
                    <a:gd name="T1" fmla="*/ 0 h 8"/>
                    <a:gd name="T2" fmla="*/ 6 w 11"/>
                    <a:gd name="T3" fmla="*/ 8 h 8"/>
                    <a:gd name="T4" fmla="*/ 11 w 11"/>
                    <a:gd name="T5" fmla="*/ 8 h 8"/>
                    <a:gd name="T6" fmla="*/ 8 w 11"/>
                    <a:gd name="T7" fmla="*/ 2 h 8"/>
                    <a:gd name="T8" fmla="*/ 0 w 11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8">
                      <a:moveTo>
                        <a:pt x="0" y="0"/>
                      </a:moveTo>
                      <a:lnTo>
                        <a:pt x="6" y="8"/>
                      </a:lnTo>
                      <a:lnTo>
                        <a:pt x="11" y="8"/>
                      </a:lnTo>
                      <a:lnTo>
                        <a:pt x="8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0" name="Freeform 317"/>
                <p:cNvSpPr>
                  <a:spLocks/>
                </p:cNvSpPr>
                <p:nvPr/>
              </p:nvSpPr>
              <p:spPr bwMode="auto">
                <a:xfrm>
                  <a:off x="1217957" y="2865495"/>
                  <a:ext cx="10568" cy="6976"/>
                </a:xfrm>
                <a:custGeom>
                  <a:avLst/>
                  <a:gdLst>
                    <a:gd name="T0" fmla="*/ 0 w 11"/>
                    <a:gd name="T1" fmla="*/ 0 h 8"/>
                    <a:gd name="T2" fmla="*/ 6 w 11"/>
                    <a:gd name="T3" fmla="*/ 8 h 8"/>
                    <a:gd name="T4" fmla="*/ 11 w 11"/>
                    <a:gd name="T5" fmla="*/ 8 h 8"/>
                    <a:gd name="T6" fmla="*/ 8 w 11"/>
                    <a:gd name="T7" fmla="*/ 2 h 8"/>
                    <a:gd name="T8" fmla="*/ 0 w 11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8">
                      <a:moveTo>
                        <a:pt x="0" y="0"/>
                      </a:moveTo>
                      <a:lnTo>
                        <a:pt x="6" y="8"/>
                      </a:lnTo>
                      <a:lnTo>
                        <a:pt x="11" y="8"/>
                      </a:lnTo>
                      <a:lnTo>
                        <a:pt x="8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1" name="Freeform 318"/>
                <p:cNvSpPr>
                  <a:spLocks/>
                </p:cNvSpPr>
                <p:nvPr/>
              </p:nvSpPr>
              <p:spPr bwMode="auto">
                <a:xfrm>
                  <a:off x="1293851" y="2902993"/>
                  <a:ext cx="16332" cy="24417"/>
                </a:xfrm>
                <a:custGeom>
                  <a:avLst/>
                  <a:gdLst>
                    <a:gd name="T0" fmla="*/ 4 w 17"/>
                    <a:gd name="T1" fmla="*/ 8 h 28"/>
                    <a:gd name="T2" fmla="*/ 0 w 17"/>
                    <a:gd name="T3" fmla="*/ 0 h 28"/>
                    <a:gd name="T4" fmla="*/ 2 w 17"/>
                    <a:gd name="T5" fmla="*/ 8 h 28"/>
                    <a:gd name="T6" fmla="*/ 4 w 17"/>
                    <a:gd name="T7" fmla="*/ 23 h 28"/>
                    <a:gd name="T8" fmla="*/ 11 w 17"/>
                    <a:gd name="T9" fmla="*/ 28 h 28"/>
                    <a:gd name="T10" fmla="*/ 17 w 17"/>
                    <a:gd name="T11" fmla="*/ 28 h 28"/>
                    <a:gd name="T12" fmla="*/ 8 w 17"/>
                    <a:gd name="T13" fmla="*/ 15 h 28"/>
                    <a:gd name="T14" fmla="*/ 4 w 17"/>
                    <a:gd name="T15" fmla="*/ 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28">
                      <a:moveTo>
                        <a:pt x="4" y="8"/>
                      </a:moveTo>
                      <a:lnTo>
                        <a:pt x="0" y="0"/>
                      </a:lnTo>
                      <a:lnTo>
                        <a:pt x="2" y="8"/>
                      </a:lnTo>
                      <a:lnTo>
                        <a:pt x="4" y="23"/>
                      </a:lnTo>
                      <a:lnTo>
                        <a:pt x="11" y="28"/>
                      </a:lnTo>
                      <a:lnTo>
                        <a:pt x="17" y="28"/>
                      </a:lnTo>
                      <a:lnTo>
                        <a:pt x="8" y="15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2" name="Freeform 319"/>
                <p:cNvSpPr>
                  <a:spLocks/>
                </p:cNvSpPr>
                <p:nvPr/>
              </p:nvSpPr>
              <p:spPr bwMode="auto">
                <a:xfrm>
                  <a:off x="1293851" y="2902993"/>
                  <a:ext cx="16332" cy="24417"/>
                </a:xfrm>
                <a:custGeom>
                  <a:avLst/>
                  <a:gdLst>
                    <a:gd name="T0" fmla="*/ 4 w 17"/>
                    <a:gd name="T1" fmla="*/ 8 h 28"/>
                    <a:gd name="T2" fmla="*/ 0 w 17"/>
                    <a:gd name="T3" fmla="*/ 0 h 28"/>
                    <a:gd name="T4" fmla="*/ 2 w 17"/>
                    <a:gd name="T5" fmla="*/ 8 h 28"/>
                    <a:gd name="T6" fmla="*/ 4 w 17"/>
                    <a:gd name="T7" fmla="*/ 23 h 28"/>
                    <a:gd name="T8" fmla="*/ 11 w 17"/>
                    <a:gd name="T9" fmla="*/ 28 h 28"/>
                    <a:gd name="T10" fmla="*/ 17 w 17"/>
                    <a:gd name="T11" fmla="*/ 28 h 28"/>
                    <a:gd name="T12" fmla="*/ 8 w 17"/>
                    <a:gd name="T13" fmla="*/ 15 h 28"/>
                    <a:gd name="T14" fmla="*/ 4 w 17"/>
                    <a:gd name="T15" fmla="*/ 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28">
                      <a:moveTo>
                        <a:pt x="4" y="8"/>
                      </a:moveTo>
                      <a:lnTo>
                        <a:pt x="0" y="0"/>
                      </a:lnTo>
                      <a:lnTo>
                        <a:pt x="2" y="8"/>
                      </a:lnTo>
                      <a:lnTo>
                        <a:pt x="4" y="23"/>
                      </a:lnTo>
                      <a:lnTo>
                        <a:pt x="11" y="28"/>
                      </a:lnTo>
                      <a:lnTo>
                        <a:pt x="17" y="28"/>
                      </a:lnTo>
                      <a:lnTo>
                        <a:pt x="8" y="15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3" name="Freeform 320"/>
                <p:cNvSpPr>
                  <a:spLocks/>
                </p:cNvSpPr>
                <p:nvPr/>
              </p:nvSpPr>
              <p:spPr bwMode="auto">
                <a:xfrm>
                  <a:off x="1293851" y="2902993"/>
                  <a:ext cx="16332" cy="24417"/>
                </a:xfrm>
                <a:custGeom>
                  <a:avLst/>
                  <a:gdLst>
                    <a:gd name="T0" fmla="*/ 4 w 17"/>
                    <a:gd name="T1" fmla="*/ 8 h 28"/>
                    <a:gd name="T2" fmla="*/ 0 w 17"/>
                    <a:gd name="T3" fmla="*/ 0 h 28"/>
                    <a:gd name="T4" fmla="*/ 2 w 17"/>
                    <a:gd name="T5" fmla="*/ 8 h 28"/>
                    <a:gd name="T6" fmla="*/ 4 w 17"/>
                    <a:gd name="T7" fmla="*/ 23 h 28"/>
                    <a:gd name="T8" fmla="*/ 11 w 17"/>
                    <a:gd name="T9" fmla="*/ 28 h 28"/>
                    <a:gd name="T10" fmla="*/ 17 w 17"/>
                    <a:gd name="T11" fmla="*/ 28 h 28"/>
                    <a:gd name="T12" fmla="*/ 8 w 17"/>
                    <a:gd name="T13" fmla="*/ 15 h 28"/>
                    <a:gd name="T14" fmla="*/ 4 w 17"/>
                    <a:gd name="T15" fmla="*/ 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28">
                      <a:moveTo>
                        <a:pt x="4" y="8"/>
                      </a:moveTo>
                      <a:lnTo>
                        <a:pt x="0" y="0"/>
                      </a:lnTo>
                      <a:lnTo>
                        <a:pt x="2" y="8"/>
                      </a:lnTo>
                      <a:lnTo>
                        <a:pt x="4" y="23"/>
                      </a:lnTo>
                      <a:lnTo>
                        <a:pt x="11" y="28"/>
                      </a:lnTo>
                      <a:lnTo>
                        <a:pt x="17" y="28"/>
                      </a:lnTo>
                      <a:lnTo>
                        <a:pt x="8" y="15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4" name="Freeform 321"/>
                <p:cNvSpPr>
                  <a:spLocks/>
                </p:cNvSpPr>
                <p:nvPr/>
              </p:nvSpPr>
              <p:spPr bwMode="auto">
                <a:xfrm>
                  <a:off x="1304419" y="2862007"/>
                  <a:ext cx="22096" cy="20057"/>
                </a:xfrm>
                <a:custGeom>
                  <a:avLst/>
                  <a:gdLst>
                    <a:gd name="T0" fmla="*/ 14 w 23"/>
                    <a:gd name="T1" fmla="*/ 10 h 23"/>
                    <a:gd name="T2" fmla="*/ 8 w 23"/>
                    <a:gd name="T3" fmla="*/ 4 h 23"/>
                    <a:gd name="T4" fmla="*/ 0 w 23"/>
                    <a:gd name="T5" fmla="*/ 0 h 23"/>
                    <a:gd name="T6" fmla="*/ 6 w 23"/>
                    <a:gd name="T7" fmla="*/ 8 h 23"/>
                    <a:gd name="T8" fmla="*/ 14 w 23"/>
                    <a:gd name="T9" fmla="*/ 21 h 23"/>
                    <a:gd name="T10" fmla="*/ 23 w 23"/>
                    <a:gd name="T11" fmla="*/ 23 h 23"/>
                    <a:gd name="T12" fmla="*/ 21 w 23"/>
                    <a:gd name="T13" fmla="*/ 15 h 23"/>
                    <a:gd name="T14" fmla="*/ 14 w 23"/>
                    <a:gd name="T15" fmla="*/ 1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3" h="23">
                      <a:moveTo>
                        <a:pt x="14" y="10"/>
                      </a:moveTo>
                      <a:lnTo>
                        <a:pt x="8" y="4"/>
                      </a:lnTo>
                      <a:lnTo>
                        <a:pt x="0" y="0"/>
                      </a:lnTo>
                      <a:lnTo>
                        <a:pt x="6" y="8"/>
                      </a:lnTo>
                      <a:lnTo>
                        <a:pt x="14" y="21"/>
                      </a:lnTo>
                      <a:lnTo>
                        <a:pt x="23" y="23"/>
                      </a:lnTo>
                      <a:lnTo>
                        <a:pt x="21" y="15"/>
                      </a:lnTo>
                      <a:lnTo>
                        <a:pt x="14" y="1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5" name="Freeform 322"/>
                <p:cNvSpPr>
                  <a:spLocks/>
                </p:cNvSpPr>
                <p:nvPr/>
              </p:nvSpPr>
              <p:spPr bwMode="auto">
                <a:xfrm>
                  <a:off x="1304419" y="2862007"/>
                  <a:ext cx="22096" cy="20057"/>
                </a:xfrm>
                <a:custGeom>
                  <a:avLst/>
                  <a:gdLst>
                    <a:gd name="T0" fmla="*/ 14 w 23"/>
                    <a:gd name="T1" fmla="*/ 10 h 23"/>
                    <a:gd name="T2" fmla="*/ 8 w 23"/>
                    <a:gd name="T3" fmla="*/ 4 h 23"/>
                    <a:gd name="T4" fmla="*/ 0 w 23"/>
                    <a:gd name="T5" fmla="*/ 0 h 23"/>
                    <a:gd name="T6" fmla="*/ 6 w 23"/>
                    <a:gd name="T7" fmla="*/ 8 h 23"/>
                    <a:gd name="T8" fmla="*/ 14 w 23"/>
                    <a:gd name="T9" fmla="*/ 21 h 23"/>
                    <a:gd name="T10" fmla="*/ 23 w 23"/>
                    <a:gd name="T11" fmla="*/ 23 h 23"/>
                    <a:gd name="T12" fmla="*/ 21 w 23"/>
                    <a:gd name="T13" fmla="*/ 15 h 23"/>
                    <a:gd name="T14" fmla="*/ 14 w 23"/>
                    <a:gd name="T15" fmla="*/ 1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3" h="23">
                      <a:moveTo>
                        <a:pt x="14" y="10"/>
                      </a:moveTo>
                      <a:lnTo>
                        <a:pt x="8" y="4"/>
                      </a:lnTo>
                      <a:lnTo>
                        <a:pt x="0" y="0"/>
                      </a:lnTo>
                      <a:lnTo>
                        <a:pt x="6" y="8"/>
                      </a:lnTo>
                      <a:lnTo>
                        <a:pt x="14" y="21"/>
                      </a:lnTo>
                      <a:lnTo>
                        <a:pt x="23" y="23"/>
                      </a:lnTo>
                      <a:lnTo>
                        <a:pt x="21" y="15"/>
                      </a:lnTo>
                      <a:lnTo>
                        <a:pt x="14" y="1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6" name="Freeform 323"/>
                <p:cNvSpPr>
                  <a:spLocks/>
                </p:cNvSpPr>
                <p:nvPr/>
              </p:nvSpPr>
              <p:spPr bwMode="auto">
                <a:xfrm>
                  <a:off x="1304419" y="2862007"/>
                  <a:ext cx="22096" cy="20057"/>
                </a:xfrm>
                <a:custGeom>
                  <a:avLst/>
                  <a:gdLst>
                    <a:gd name="T0" fmla="*/ 14 w 23"/>
                    <a:gd name="T1" fmla="*/ 10 h 23"/>
                    <a:gd name="T2" fmla="*/ 8 w 23"/>
                    <a:gd name="T3" fmla="*/ 4 h 23"/>
                    <a:gd name="T4" fmla="*/ 0 w 23"/>
                    <a:gd name="T5" fmla="*/ 0 h 23"/>
                    <a:gd name="T6" fmla="*/ 6 w 23"/>
                    <a:gd name="T7" fmla="*/ 8 h 23"/>
                    <a:gd name="T8" fmla="*/ 14 w 23"/>
                    <a:gd name="T9" fmla="*/ 21 h 23"/>
                    <a:gd name="T10" fmla="*/ 23 w 23"/>
                    <a:gd name="T11" fmla="*/ 23 h 23"/>
                    <a:gd name="T12" fmla="*/ 21 w 23"/>
                    <a:gd name="T13" fmla="*/ 15 h 23"/>
                    <a:gd name="T14" fmla="*/ 14 w 23"/>
                    <a:gd name="T15" fmla="*/ 1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3" h="23">
                      <a:moveTo>
                        <a:pt x="14" y="10"/>
                      </a:moveTo>
                      <a:lnTo>
                        <a:pt x="8" y="4"/>
                      </a:lnTo>
                      <a:lnTo>
                        <a:pt x="0" y="0"/>
                      </a:lnTo>
                      <a:lnTo>
                        <a:pt x="6" y="8"/>
                      </a:lnTo>
                      <a:lnTo>
                        <a:pt x="14" y="21"/>
                      </a:lnTo>
                      <a:lnTo>
                        <a:pt x="23" y="23"/>
                      </a:lnTo>
                      <a:lnTo>
                        <a:pt x="21" y="15"/>
                      </a:lnTo>
                      <a:lnTo>
                        <a:pt x="14" y="1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grpSp>
            <p:nvGrpSpPr>
              <p:cNvPr id="80" name="Group 79"/>
              <p:cNvGrpSpPr/>
              <p:nvPr/>
            </p:nvGrpSpPr>
            <p:grpSpPr>
              <a:xfrm>
                <a:off x="4813819" y="2127748"/>
                <a:ext cx="108558" cy="225859"/>
                <a:chOff x="4813819" y="2127748"/>
                <a:chExt cx="108558" cy="225859"/>
              </a:xfrm>
              <a:grpFill/>
            </p:grpSpPr>
            <p:sp>
              <p:nvSpPr>
                <p:cNvPr id="98" name="Freeform 131"/>
                <p:cNvSpPr>
                  <a:spLocks/>
                </p:cNvSpPr>
                <p:nvPr/>
              </p:nvSpPr>
              <p:spPr bwMode="auto">
                <a:xfrm>
                  <a:off x="4813819" y="2127748"/>
                  <a:ext cx="108558" cy="225859"/>
                </a:xfrm>
                <a:custGeom>
                  <a:avLst/>
                  <a:gdLst>
                    <a:gd name="T0" fmla="*/ 15 w 113"/>
                    <a:gd name="T1" fmla="*/ 15 h 259"/>
                    <a:gd name="T2" fmla="*/ 5 w 113"/>
                    <a:gd name="T3" fmla="*/ 40 h 259"/>
                    <a:gd name="T4" fmla="*/ 2 w 113"/>
                    <a:gd name="T5" fmla="*/ 51 h 259"/>
                    <a:gd name="T6" fmla="*/ 7 w 113"/>
                    <a:gd name="T7" fmla="*/ 60 h 259"/>
                    <a:gd name="T8" fmla="*/ 0 w 113"/>
                    <a:gd name="T9" fmla="*/ 73 h 259"/>
                    <a:gd name="T10" fmla="*/ 9 w 113"/>
                    <a:gd name="T11" fmla="*/ 92 h 259"/>
                    <a:gd name="T12" fmla="*/ 17 w 113"/>
                    <a:gd name="T13" fmla="*/ 102 h 259"/>
                    <a:gd name="T14" fmla="*/ 28 w 113"/>
                    <a:gd name="T15" fmla="*/ 107 h 259"/>
                    <a:gd name="T16" fmla="*/ 51 w 113"/>
                    <a:gd name="T17" fmla="*/ 126 h 259"/>
                    <a:gd name="T18" fmla="*/ 39 w 113"/>
                    <a:gd name="T19" fmla="*/ 139 h 259"/>
                    <a:gd name="T20" fmla="*/ 32 w 113"/>
                    <a:gd name="T21" fmla="*/ 147 h 259"/>
                    <a:gd name="T22" fmla="*/ 30 w 113"/>
                    <a:gd name="T23" fmla="*/ 149 h 259"/>
                    <a:gd name="T24" fmla="*/ 28 w 113"/>
                    <a:gd name="T25" fmla="*/ 162 h 259"/>
                    <a:gd name="T26" fmla="*/ 19 w 113"/>
                    <a:gd name="T27" fmla="*/ 169 h 259"/>
                    <a:gd name="T28" fmla="*/ 7 w 113"/>
                    <a:gd name="T29" fmla="*/ 177 h 259"/>
                    <a:gd name="T30" fmla="*/ 2 w 113"/>
                    <a:gd name="T31" fmla="*/ 194 h 259"/>
                    <a:gd name="T32" fmla="*/ 0 w 113"/>
                    <a:gd name="T33" fmla="*/ 199 h 259"/>
                    <a:gd name="T34" fmla="*/ 4 w 113"/>
                    <a:gd name="T35" fmla="*/ 207 h 259"/>
                    <a:gd name="T36" fmla="*/ 17 w 113"/>
                    <a:gd name="T37" fmla="*/ 222 h 259"/>
                    <a:gd name="T38" fmla="*/ 30 w 113"/>
                    <a:gd name="T39" fmla="*/ 228 h 259"/>
                    <a:gd name="T40" fmla="*/ 49 w 113"/>
                    <a:gd name="T41" fmla="*/ 233 h 259"/>
                    <a:gd name="T42" fmla="*/ 66 w 113"/>
                    <a:gd name="T43" fmla="*/ 241 h 259"/>
                    <a:gd name="T44" fmla="*/ 64 w 113"/>
                    <a:gd name="T45" fmla="*/ 259 h 259"/>
                    <a:gd name="T46" fmla="*/ 73 w 113"/>
                    <a:gd name="T47" fmla="*/ 254 h 259"/>
                    <a:gd name="T48" fmla="*/ 79 w 113"/>
                    <a:gd name="T49" fmla="*/ 239 h 259"/>
                    <a:gd name="T50" fmla="*/ 86 w 113"/>
                    <a:gd name="T51" fmla="*/ 218 h 259"/>
                    <a:gd name="T52" fmla="*/ 83 w 113"/>
                    <a:gd name="T53" fmla="*/ 214 h 259"/>
                    <a:gd name="T54" fmla="*/ 96 w 113"/>
                    <a:gd name="T55" fmla="*/ 207 h 259"/>
                    <a:gd name="T56" fmla="*/ 96 w 113"/>
                    <a:gd name="T57" fmla="*/ 194 h 259"/>
                    <a:gd name="T58" fmla="*/ 99 w 113"/>
                    <a:gd name="T59" fmla="*/ 184 h 259"/>
                    <a:gd name="T60" fmla="*/ 105 w 113"/>
                    <a:gd name="T61" fmla="*/ 169 h 259"/>
                    <a:gd name="T62" fmla="*/ 105 w 113"/>
                    <a:gd name="T63" fmla="*/ 156 h 259"/>
                    <a:gd name="T64" fmla="*/ 105 w 113"/>
                    <a:gd name="T65" fmla="*/ 139 h 259"/>
                    <a:gd name="T66" fmla="*/ 105 w 113"/>
                    <a:gd name="T67" fmla="*/ 132 h 259"/>
                    <a:gd name="T68" fmla="*/ 111 w 113"/>
                    <a:gd name="T69" fmla="*/ 130 h 259"/>
                    <a:gd name="T70" fmla="*/ 111 w 113"/>
                    <a:gd name="T71" fmla="*/ 150 h 259"/>
                    <a:gd name="T72" fmla="*/ 111 w 113"/>
                    <a:gd name="T73" fmla="*/ 124 h 259"/>
                    <a:gd name="T74" fmla="*/ 109 w 113"/>
                    <a:gd name="T75" fmla="*/ 96 h 259"/>
                    <a:gd name="T76" fmla="*/ 92 w 113"/>
                    <a:gd name="T77" fmla="*/ 85 h 259"/>
                    <a:gd name="T78" fmla="*/ 81 w 113"/>
                    <a:gd name="T79" fmla="*/ 85 h 259"/>
                    <a:gd name="T80" fmla="*/ 84 w 113"/>
                    <a:gd name="T81" fmla="*/ 58 h 259"/>
                    <a:gd name="T82" fmla="*/ 94 w 113"/>
                    <a:gd name="T83" fmla="*/ 53 h 259"/>
                    <a:gd name="T84" fmla="*/ 96 w 113"/>
                    <a:gd name="T85" fmla="*/ 38 h 259"/>
                    <a:gd name="T86" fmla="*/ 96 w 113"/>
                    <a:gd name="T87" fmla="*/ 23 h 259"/>
                    <a:gd name="T88" fmla="*/ 17 w 113"/>
                    <a:gd name="T89" fmla="*/ 9 h 2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13" h="259">
                      <a:moveTo>
                        <a:pt x="17" y="9"/>
                      </a:moveTo>
                      <a:lnTo>
                        <a:pt x="15" y="15"/>
                      </a:lnTo>
                      <a:lnTo>
                        <a:pt x="15" y="23"/>
                      </a:lnTo>
                      <a:lnTo>
                        <a:pt x="5" y="40"/>
                      </a:lnTo>
                      <a:lnTo>
                        <a:pt x="0" y="47"/>
                      </a:lnTo>
                      <a:lnTo>
                        <a:pt x="2" y="51"/>
                      </a:lnTo>
                      <a:lnTo>
                        <a:pt x="5" y="53"/>
                      </a:lnTo>
                      <a:lnTo>
                        <a:pt x="7" y="60"/>
                      </a:lnTo>
                      <a:lnTo>
                        <a:pt x="5" y="66"/>
                      </a:lnTo>
                      <a:lnTo>
                        <a:pt x="0" y="73"/>
                      </a:lnTo>
                      <a:lnTo>
                        <a:pt x="4" y="85"/>
                      </a:lnTo>
                      <a:lnTo>
                        <a:pt x="9" y="92"/>
                      </a:lnTo>
                      <a:lnTo>
                        <a:pt x="17" y="94"/>
                      </a:lnTo>
                      <a:lnTo>
                        <a:pt x="17" y="102"/>
                      </a:lnTo>
                      <a:lnTo>
                        <a:pt x="24" y="105"/>
                      </a:lnTo>
                      <a:lnTo>
                        <a:pt x="28" y="107"/>
                      </a:lnTo>
                      <a:lnTo>
                        <a:pt x="34" y="113"/>
                      </a:lnTo>
                      <a:lnTo>
                        <a:pt x="51" y="126"/>
                      </a:lnTo>
                      <a:lnTo>
                        <a:pt x="47" y="132"/>
                      </a:lnTo>
                      <a:lnTo>
                        <a:pt x="39" y="139"/>
                      </a:lnTo>
                      <a:lnTo>
                        <a:pt x="34" y="147"/>
                      </a:lnTo>
                      <a:lnTo>
                        <a:pt x="32" y="147"/>
                      </a:lnTo>
                      <a:lnTo>
                        <a:pt x="32" y="149"/>
                      </a:lnTo>
                      <a:lnTo>
                        <a:pt x="30" y="149"/>
                      </a:lnTo>
                      <a:lnTo>
                        <a:pt x="28" y="156"/>
                      </a:lnTo>
                      <a:lnTo>
                        <a:pt x="28" y="162"/>
                      </a:lnTo>
                      <a:lnTo>
                        <a:pt x="20" y="167"/>
                      </a:lnTo>
                      <a:lnTo>
                        <a:pt x="19" y="169"/>
                      </a:lnTo>
                      <a:lnTo>
                        <a:pt x="13" y="171"/>
                      </a:lnTo>
                      <a:lnTo>
                        <a:pt x="7" y="177"/>
                      </a:lnTo>
                      <a:lnTo>
                        <a:pt x="4" y="184"/>
                      </a:lnTo>
                      <a:lnTo>
                        <a:pt x="2" y="194"/>
                      </a:lnTo>
                      <a:lnTo>
                        <a:pt x="0" y="197"/>
                      </a:lnTo>
                      <a:lnTo>
                        <a:pt x="0" y="199"/>
                      </a:lnTo>
                      <a:lnTo>
                        <a:pt x="4" y="207"/>
                      </a:lnTo>
                      <a:lnTo>
                        <a:pt x="4" y="207"/>
                      </a:lnTo>
                      <a:lnTo>
                        <a:pt x="4" y="211"/>
                      </a:lnTo>
                      <a:lnTo>
                        <a:pt x="17" y="222"/>
                      </a:lnTo>
                      <a:lnTo>
                        <a:pt x="22" y="224"/>
                      </a:lnTo>
                      <a:lnTo>
                        <a:pt x="30" y="228"/>
                      </a:lnTo>
                      <a:lnTo>
                        <a:pt x="41" y="237"/>
                      </a:lnTo>
                      <a:lnTo>
                        <a:pt x="49" y="233"/>
                      </a:lnTo>
                      <a:lnTo>
                        <a:pt x="62" y="233"/>
                      </a:lnTo>
                      <a:lnTo>
                        <a:pt x="66" y="241"/>
                      </a:lnTo>
                      <a:lnTo>
                        <a:pt x="62" y="252"/>
                      </a:lnTo>
                      <a:lnTo>
                        <a:pt x="64" y="259"/>
                      </a:lnTo>
                      <a:lnTo>
                        <a:pt x="69" y="258"/>
                      </a:lnTo>
                      <a:lnTo>
                        <a:pt x="73" y="254"/>
                      </a:lnTo>
                      <a:lnTo>
                        <a:pt x="75" y="246"/>
                      </a:lnTo>
                      <a:lnTo>
                        <a:pt x="79" y="239"/>
                      </a:lnTo>
                      <a:lnTo>
                        <a:pt x="83" y="226"/>
                      </a:lnTo>
                      <a:lnTo>
                        <a:pt x="86" y="218"/>
                      </a:lnTo>
                      <a:lnTo>
                        <a:pt x="83" y="218"/>
                      </a:lnTo>
                      <a:lnTo>
                        <a:pt x="83" y="214"/>
                      </a:lnTo>
                      <a:lnTo>
                        <a:pt x="88" y="207"/>
                      </a:lnTo>
                      <a:lnTo>
                        <a:pt x="96" y="207"/>
                      </a:lnTo>
                      <a:lnTo>
                        <a:pt x="92" y="201"/>
                      </a:lnTo>
                      <a:lnTo>
                        <a:pt x="96" y="194"/>
                      </a:lnTo>
                      <a:lnTo>
                        <a:pt x="94" y="188"/>
                      </a:lnTo>
                      <a:lnTo>
                        <a:pt x="99" y="184"/>
                      </a:lnTo>
                      <a:lnTo>
                        <a:pt x="101" y="177"/>
                      </a:lnTo>
                      <a:lnTo>
                        <a:pt x="105" y="169"/>
                      </a:lnTo>
                      <a:lnTo>
                        <a:pt x="109" y="164"/>
                      </a:lnTo>
                      <a:lnTo>
                        <a:pt x="105" y="156"/>
                      </a:lnTo>
                      <a:lnTo>
                        <a:pt x="107" y="150"/>
                      </a:lnTo>
                      <a:lnTo>
                        <a:pt x="105" y="139"/>
                      </a:lnTo>
                      <a:lnTo>
                        <a:pt x="103" y="132"/>
                      </a:lnTo>
                      <a:lnTo>
                        <a:pt x="105" y="132"/>
                      </a:lnTo>
                      <a:lnTo>
                        <a:pt x="107" y="124"/>
                      </a:lnTo>
                      <a:lnTo>
                        <a:pt x="111" y="130"/>
                      </a:lnTo>
                      <a:lnTo>
                        <a:pt x="109" y="137"/>
                      </a:lnTo>
                      <a:lnTo>
                        <a:pt x="111" y="150"/>
                      </a:lnTo>
                      <a:lnTo>
                        <a:pt x="113" y="143"/>
                      </a:lnTo>
                      <a:lnTo>
                        <a:pt x="111" y="124"/>
                      </a:lnTo>
                      <a:lnTo>
                        <a:pt x="109" y="117"/>
                      </a:lnTo>
                      <a:lnTo>
                        <a:pt x="109" y="96"/>
                      </a:lnTo>
                      <a:lnTo>
                        <a:pt x="107" y="87"/>
                      </a:lnTo>
                      <a:lnTo>
                        <a:pt x="92" y="85"/>
                      </a:lnTo>
                      <a:lnTo>
                        <a:pt x="86" y="87"/>
                      </a:lnTo>
                      <a:lnTo>
                        <a:pt x="81" y="85"/>
                      </a:lnTo>
                      <a:lnTo>
                        <a:pt x="81" y="66"/>
                      </a:lnTo>
                      <a:lnTo>
                        <a:pt x="84" y="58"/>
                      </a:lnTo>
                      <a:lnTo>
                        <a:pt x="86" y="58"/>
                      </a:lnTo>
                      <a:lnTo>
                        <a:pt x="94" y="53"/>
                      </a:lnTo>
                      <a:lnTo>
                        <a:pt x="92" y="47"/>
                      </a:lnTo>
                      <a:lnTo>
                        <a:pt x="96" y="38"/>
                      </a:lnTo>
                      <a:lnTo>
                        <a:pt x="96" y="30"/>
                      </a:lnTo>
                      <a:lnTo>
                        <a:pt x="96" y="23"/>
                      </a:lnTo>
                      <a:lnTo>
                        <a:pt x="24" y="0"/>
                      </a:lnTo>
                      <a:lnTo>
                        <a:pt x="17" y="9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9" name="Freeform 324"/>
                <p:cNvSpPr>
                  <a:spLocks/>
                </p:cNvSpPr>
                <p:nvPr/>
              </p:nvSpPr>
              <p:spPr bwMode="auto">
                <a:xfrm>
                  <a:off x="4914692" y="2269019"/>
                  <a:ext cx="5764" cy="17441"/>
                </a:xfrm>
                <a:custGeom>
                  <a:avLst/>
                  <a:gdLst>
                    <a:gd name="T0" fmla="*/ 6 w 6"/>
                    <a:gd name="T1" fmla="*/ 0 h 20"/>
                    <a:gd name="T2" fmla="*/ 0 w 6"/>
                    <a:gd name="T3" fmla="*/ 20 h 20"/>
                    <a:gd name="T4" fmla="*/ 6 w 6"/>
                    <a:gd name="T5" fmla="*/ 5 h 20"/>
                    <a:gd name="T6" fmla="*/ 6 w 6"/>
                    <a:gd name="T7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20">
                      <a:moveTo>
                        <a:pt x="6" y="0"/>
                      </a:moveTo>
                      <a:lnTo>
                        <a:pt x="0" y="20"/>
                      </a:lnTo>
                      <a:lnTo>
                        <a:pt x="6" y="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0" name="Freeform 325"/>
                <p:cNvSpPr>
                  <a:spLocks/>
                </p:cNvSpPr>
                <p:nvPr/>
              </p:nvSpPr>
              <p:spPr bwMode="auto">
                <a:xfrm>
                  <a:off x="4914692" y="2269019"/>
                  <a:ext cx="5764" cy="17441"/>
                </a:xfrm>
                <a:custGeom>
                  <a:avLst/>
                  <a:gdLst>
                    <a:gd name="T0" fmla="*/ 6 w 6"/>
                    <a:gd name="T1" fmla="*/ 0 h 20"/>
                    <a:gd name="T2" fmla="*/ 0 w 6"/>
                    <a:gd name="T3" fmla="*/ 20 h 20"/>
                    <a:gd name="T4" fmla="*/ 6 w 6"/>
                    <a:gd name="T5" fmla="*/ 5 h 20"/>
                    <a:gd name="T6" fmla="*/ 6 w 6"/>
                    <a:gd name="T7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20">
                      <a:moveTo>
                        <a:pt x="6" y="0"/>
                      </a:moveTo>
                      <a:lnTo>
                        <a:pt x="0" y="20"/>
                      </a:lnTo>
                      <a:lnTo>
                        <a:pt x="6" y="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grpSp>
            <p:nvGrpSpPr>
              <p:cNvPr id="81" name="Group 80"/>
              <p:cNvGrpSpPr/>
              <p:nvPr/>
            </p:nvGrpSpPr>
            <p:grpSpPr>
              <a:xfrm>
                <a:off x="4438189" y="1771956"/>
                <a:ext cx="613881" cy="415091"/>
                <a:chOff x="4438189" y="1771956"/>
                <a:chExt cx="613881" cy="415091"/>
              </a:xfrm>
              <a:grpFill/>
            </p:grpSpPr>
            <p:sp>
              <p:nvSpPr>
                <p:cNvPr id="96" name="Freeform 326"/>
                <p:cNvSpPr>
                  <a:spLocks/>
                </p:cNvSpPr>
                <p:nvPr/>
              </p:nvSpPr>
              <p:spPr bwMode="auto">
                <a:xfrm>
                  <a:off x="4438189" y="1771956"/>
                  <a:ext cx="490913" cy="398523"/>
                </a:xfrm>
                <a:custGeom>
                  <a:avLst/>
                  <a:gdLst>
                    <a:gd name="T0" fmla="*/ 511 w 511"/>
                    <a:gd name="T1" fmla="*/ 402 h 457"/>
                    <a:gd name="T2" fmla="*/ 505 w 511"/>
                    <a:gd name="T3" fmla="*/ 389 h 457"/>
                    <a:gd name="T4" fmla="*/ 489 w 511"/>
                    <a:gd name="T5" fmla="*/ 307 h 457"/>
                    <a:gd name="T6" fmla="*/ 490 w 511"/>
                    <a:gd name="T7" fmla="*/ 233 h 457"/>
                    <a:gd name="T8" fmla="*/ 487 w 511"/>
                    <a:gd name="T9" fmla="*/ 222 h 457"/>
                    <a:gd name="T10" fmla="*/ 460 w 511"/>
                    <a:gd name="T11" fmla="*/ 143 h 457"/>
                    <a:gd name="T12" fmla="*/ 455 w 511"/>
                    <a:gd name="T13" fmla="*/ 145 h 457"/>
                    <a:gd name="T14" fmla="*/ 453 w 511"/>
                    <a:gd name="T15" fmla="*/ 119 h 457"/>
                    <a:gd name="T16" fmla="*/ 443 w 511"/>
                    <a:gd name="T17" fmla="*/ 98 h 457"/>
                    <a:gd name="T18" fmla="*/ 445 w 511"/>
                    <a:gd name="T19" fmla="*/ 81 h 457"/>
                    <a:gd name="T20" fmla="*/ 443 w 511"/>
                    <a:gd name="T21" fmla="*/ 66 h 457"/>
                    <a:gd name="T22" fmla="*/ 442 w 511"/>
                    <a:gd name="T23" fmla="*/ 53 h 457"/>
                    <a:gd name="T24" fmla="*/ 432 w 511"/>
                    <a:gd name="T25" fmla="*/ 40 h 457"/>
                    <a:gd name="T26" fmla="*/ 427 w 511"/>
                    <a:gd name="T27" fmla="*/ 15 h 457"/>
                    <a:gd name="T28" fmla="*/ 425 w 511"/>
                    <a:gd name="T29" fmla="*/ 4 h 457"/>
                    <a:gd name="T30" fmla="*/ 372 w 511"/>
                    <a:gd name="T31" fmla="*/ 15 h 457"/>
                    <a:gd name="T32" fmla="*/ 317 w 511"/>
                    <a:gd name="T33" fmla="*/ 25 h 457"/>
                    <a:gd name="T34" fmla="*/ 278 w 511"/>
                    <a:gd name="T35" fmla="*/ 58 h 457"/>
                    <a:gd name="T36" fmla="*/ 257 w 511"/>
                    <a:gd name="T37" fmla="*/ 103 h 457"/>
                    <a:gd name="T38" fmla="*/ 244 w 511"/>
                    <a:gd name="T39" fmla="*/ 122 h 457"/>
                    <a:gd name="T40" fmla="*/ 223 w 511"/>
                    <a:gd name="T41" fmla="*/ 143 h 457"/>
                    <a:gd name="T42" fmla="*/ 229 w 511"/>
                    <a:gd name="T43" fmla="*/ 154 h 457"/>
                    <a:gd name="T44" fmla="*/ 229 w 511"/>
                    <a:gd name="T45" fmla="*/ 150 h 457"/>
                    <a:gd name="T46" fmla="*/ 237 w 511"/>
                    <a:gd name="T47" fmla="*/ 158 h 457"/>
                    <a:gd name="T48" fmla="*/ 242 w 511"/>
                    <a:gd name="T49" fmla="*/ 160 h 457"/>
                    <a:gd name="T50" fmla="*/ 235 w 511"/>
                    <a:gd name="T51" fmla="*/ 169 h 457"/>
                    <a:gd name="T52" fmla="*/ 242 w 511"/>
                    <a:gd name="T53" fmla="*/ 188 h 457"/>
                    <a:gd name="T54" fmla="*/ 246 w 511"/>
                    <a:gd name="T55" fmla="*/ 201 h 457"/>
                    <a:gd name="T56" fmla="*/ 233 w 511"/>
                    <a:gd name="T57" fmla="*/ 209 h 457"/>
                    <a:gd name="T58" fmla="*/ 218 w 511"/>
                    <a:gd name="T59" fmla="*/ 222 h 457"/>
                    <a:gd name="T60" fmla="*/ 208 w 511"/>
                    <a:gd name="T61" fmla="*/ 237 h 457"/>
                    <a:gd name="T62" fmla="*/ 197 w 511"/>
                    <a:gd name="T63" fmla="*/ 246 h 457"/>
                    <a:gd name="T64" fmla="*/ 177 w 511"/>
                    <a:gd name="T65" fmla="*/ 246 h 457"/>
                    <a:gd name="T66" fmla="*/ 148 w 511"/>
                    <a:gd name="T67" fmla="*/ 258 h 457"/>
                    <a:gd name="T68" fmla="*/ 103 w 511"/>
                    <a:gd name="T69" fmla="*/ 250 h 457"/>
                    <a:gd name="T70" fmla="*/ 62 w 511"/>
                    <a:gd name="T71" fmla="*/ 261 h 457"/>
                    <a:gd name="T72" fmla="*/ 49 w 511"/>
                    <a:gd name="T73" fmla="*/ 269 h 457"/>
                    <a:gd name="T74" fmla="*/ 36 w 511"/>
                    <a:gd name="T75" fmla="*/ 276 h 457"/>
                    <a:gd name="T76" fmla="*/ 39 w 511"/>
                    <a:gd name="T77" fmla="*/ 290 h 457"/>
                    <a:gd name="T78" fmla="*/ 52 w 511"/>
                    <a:gd name="T79" fmla="*/ 297 h 457"/>
                    <a:gd name="T80" fmla="*/ 51 w 511"/>
                    <a:gd name="T81" fmla="*/ 305 h 457"/>
                    <a:gd name="T82" fmla="*/ 58 w 511"/>
                    <a:gd name="T83" fmla="*/ 327 h 457"/>
                    <a:gd name="T84" fmla="*/ 43 w 511"/>
                    <a:gd name="T85" fmla="*/ 348 h 457"/>
                    <a:gd name="T86" fmla="*/ 30 w 511"/>
                    <a:gd name="T87" fmla="*/ 363 h 457"/>
                    <a:gd name="T88" fmla="*/ 4 w 511"/>
                    <a:gd name="T89" fmla="*/ 393 h 457"/>
                    <a:gd name="T90" fmla="*/ 2 w 511"/>
                    <a:gd name="T91" fmla="*/ 397 h 457"/>
                    <a:gd name="T92" fmla="*/ 69 w 511"/>
                    <a:gd name="T93" fmla="*/ 410 h 457"/>
                    <a:gd name="T94" fmla="*/ 276 w 511"/>
                    <a:gd name="T95" fmla="*/ 369 h 457"/>
                    <a:gd name="T96" fmla="*/ 349 w 511"/>
                    <a:gd name="T97" fmla="*/ 354 h 457"/>
                    <a:gd name="T98" fmla="*/ 361 w 511"/>
                    <a:gd name="T99" fmla="*/ 363 h 457"/>
                    <a:gd name="T100" fmla="*/ 374 w 511"/>
                    <a:gd name="T101" fmla="*/ 367 h 457"/>
                    <a:gd name="T102" fmla="*/ 381 w 511"/>
                    <a:gd name="T103" fmla="*/ 389 h 457"/>
                    <a:gd name="T104" fmla="*/ 400 w 511"/>
                    <a:gd name="T105" fmla="*/ 401 h 457"/>
                    <a:gd name="T106" fmla="*/ 415 w 511"/>
                    <a:gd name="T107" fmla="*/ 406 h 457"/>
                    <a:gd name="T108" fmla="*/ 487 w 511"/>
                    <a:gd name="T109" fmla="*/ 431 h 457"/>
                    <a:gd name="T110" fmla="*/ 475 w 511"/>
                    <a:gd name="T111" fmla="*/ 408 h 457"/>
                    <a:gd name="T112" fmla="*/ 475 w 511"/>
                    <a:gd name="T113" fmla="*/ 399 h 457"/>
                    <a:gd name="T114" fmla="*/ 483 w 511"/>
                    <a:gd name="T115" fmla="*/ 410 h 457"/>
                    <a:gd name="T116" fmla="*/ 489 w 511"/>
                    <a:gd name="T117" fmla="*/ 442 h 457"/>
                    <a:gd name="T118" fmla="*/ 489 w 511"/>
                    <a:gd name="T119" fmla="*/ 457 h 457"/>
                    <a:gd name="T120" fmla="*/ 498 w 511"/>
                    <a:gd name="T121" fmla="*/ 448 h 457"/>
                    <a:gd name="T122" fmla="*/ 505 w 511"/>
                    <a:gd name="T123" fmla="*/ 425 h 457"/>
                    <a:gd name="T124" fmla="*/ 500 w 511"/>
                    <a:gd name="T125" fmla="*/ 414 h 4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511" h="457">
                      <a:moveTo>
                        <a:pt x="500" y="414"/>
                      </a:moveTo>
                      <a:lnTo>
                        <a:pt x="511" y="402"/>
                      </a:lnTo>
                      <a:lnTo>
                        <a:pt x="511" y="397"/>
                      </a:lnTo>
                      <a:lnTo>
                        <a:pt x="505" y="389"/>
                      </a:lnTo>
                      <a:lnTo>
                        <a:pt x="492" y="312"/>
                      </a:lnTo>
                      <a:lnTo>
                        <a:pt x="489" y="307"/>
                      </a:lnTo>
                      <a:lnTo>
                        <a:pt x="490" y="241"/>
                      </a:lnTo>
                      <a:lnTo>
                        <a:pt x="490" y="233"/>
                      </a:lnTo>
                      <a:lnTo>
                        <a:pt x="487" y="228"/>
                      </a:lnTo>
                      <a:lnTo>
                        <a:pt x="487" y="222"/>
                      </a:lnTo>
                      <a:lnTo>
                        <a:pt x="472" y="152"/>
                      </a:lnTo>
                      <a:lnTo>
                        <a:pt x="460" y="143"/>
                      </a:lnTo>
                      <a:lnTo>
                        <a:pt x="458" y="152"/>
                      </a:lnTo>
                      <a:lnTo>
                        <a:pt x="455" y="145"/>
                      </a:lnTo>
                      <a:lnTo>
                        <a:pt x="457" y="132"/>
                      </a:lnTo>
                      <a:lnTo>
                        <a:pt x="453" y="119"/>
                      </a:lnTo>
                      <a:lnTo>
                        <a:pt x="447" y="111"/>
                      </a:lnTo>
                      <a:lnTo>
                        <a:pt x="443" y="98"/>
                      </a:lnTo>
                      <a:lnTo>
                        <a:pt x="443" y="85"/>
                      </a:lnTo>
                      <a:lnTo>
                        <a:pt x="445" y="81"/>
                      </a:lnTo>
                      <a:lnTo>
                        <a:pt x="445" y="73"/>
                      </a:lnTo>
                      <a:lnTo>
                        <a:pt x="443" y="66"/>
                      </a:lnTo>
                      <a:lnTo>
                        <a:pt x="443" y="60"/>
                      </a:lnTo>
                      <a:lnTo>
                        <a:pt x="442" y="53"/>
                      </a:lnTo>
                      <a:lnTo>
                        <a:pt x="434" y="47"/>
                      </a:lnTo>
                      <a:lnTo>
                        <a:pt x="432" y="40"/>
                      </a:lnTo>
                      <a:lnTo>
                        <a:pt x="432" y="23"/>
                      </a:lnTo>
                      <a:lnTo>
                        <a:pt x="427" y="15"/>
                      </a:lnTo>
                      <a:lnTo>
                        <a:pt x="427" y="8"/>
                      </a:lnTo>
                      <a:lnTo>
                        <a:pt x="425" y="4"/>
                      </a:lnTo>
                      <a:lnTo>
                        <a:pt x="425" y="0"/>
                      </a:lnTo>
                      <a:lnTo>
                        <a:pt x="372" y="15"/>
                      </a:lnTo>
                      <a:lnTo>
                        <a:pt x="323" y="25"/>
                      </a:lnTo>
                      <a:lnTo>
                        <a:pt x="317" y="25"/>
                      </a:lnTo>
                      <a:lnTo>
                        <a:pt x="302" y="32"/>
                      </a:lnTo>
                      <a:lnTo>
                        <a:pt x="278" y="58"/>
                      </a:lnTo>
                      <a:lnTo>
                        <a:pt x="257" y="96"/>
                      </a:lnTo>
                      <a:lnTo>
                        <a:pt x="257" y="103"/>
                      </a:lnTo>
                      <a:lnTo>
                        <a:pt x="246" y="119"/>
                      </a:lnTo>
                      <a:lnTo>
                        <a:pt x="244" y="122"/>
                      </a:lnTo>
                      <a:lnTo>
                        <a:pt x="237" y="130"/>
                      </a:lnTo>
                      <a:lnTo>
                        <a:pt x="223" y="143"/>
                      </a:lnTo>
                      <a:lnTo>
                        <a:pt x="223" y="149"/>
                      </a:lnTo>
                      <a:lnTo>
                        <a:pt x="229" y="154"/>
                      </a:lnTo>
                      <a:lnTo>
                        <a:pt x="231" y="158"/>
                      </a:lnTo>
                      <a:lnTo>
                        <a:pt x="229" y="150"/>
                      </a:lnTo>
                      <a:lnTo>
                        <a:pt x="237" y="147"/>
                      </a:lnTo>
                      <a:lnTo>
                        <a:pt x="237" y="158"/>
                      </a:lnTo>
                      <a:lnTo>
                        <a:pt x="246" y="152"/>
                      </a:lnTo>
                      <a:lnTo>
                        <a:pt x="242" y="160"/>
                      </a:lnTo>
                      <a:lnTo>
                        <a:pt x="240" y="166"/>
                      </a:lnTo>
                      <a:lnTo>
                        <a:pt x="235" y="169"/>
                      </a:lnTo>
                      <a:lnTo>
                        <a:pt x="240" y="182"/>
                      </a:lnTo>
                      <a:lnTo>
                        <a:pt x="242" y="188"/>
                      </a:lnTo>
                      <a:lnTo>
                        <a:pt x="244" y="194"/>
                      </a:lnTo>
                      <a:lnTo>
                        <a:pt x="246" y="201"/>
                      </a:lnTo>
                      <a:lnTo>
                        <a:pt x="240" y="209"/>
                      </a:lnTo>
                      <a:lnTo>
                        <a:pt x="233" y="209"/>
                      </a:lnTo>
                      <a:lnTo>
                        <a:pt x="225" y="216"/>
                      </a:lnTo>
                      <a:lnTo>
                        <a:pt x="218" y="222"/>
                      </a:lnTo>
                      <a:lnTo>
                        <a:pt x="214" y="229"/>
                      </a:lnTo>
                      <a:lnTo>
                        <a:pt x="208" y="237"/>
                      </a:lnTo>
                      <a:lnTo>
                        <a:pt x="201" y="241"/>
                      </a:lnTo>
                      <a:lnTo>
                        <a:pt x="197" y="246"/>
                      </a:lnTo>
                      <a:lnTo>
                        <a:pt x="192" y="244"/>
                      </a:lnTo>
                      <a:lnTo>
                        <a:pt x="177" y="246"/>
                      </a:lnTo>
                      <a:lnTo>
                        <a:pt x="163" y="248"/>
                      </a:lnTo>
                      <a:lnTo>
                        <a:pt x="148" y="258"/>
                      </a:lnTo>
                      <a:lnTo>
                        <a:pt x="131" y="250"/>
                      </a:lnTo>
                      <a:lnTo>
                        <a:pt x="103" y="250"/>
                      </a:lnTo>
                      <a:lnTo>
                        <a:pt x="77" y="256"/>
                      </a:lnTo>
                      <a:lnTo>
                        <a:pt x="62" y="261"/>
                      </a:lnTo>
                      <a:lnTo>
                        <a:pt x="56" y="267"/>
                      </a:lnTo>
                      <a:lnTo>
                        <a:pt x="49" y="269"/>
                      </a:lnTo>
                      <a:lnTo>
                        <a:pt x="41" y="273"/>
                      </a:lnTo>
                      <a:lnTo>
                        <a:pt x="36" y="276"/>
                      </a:lnTo>
                      <a:lnTo>
                        <a:pt x="36" y="276"/>
                      </a:lnTo>
                      <a:lnTo>
                        <a:pt x="39" y="290"/>
                      </a:lnTo>
                      <a:lnTo>
                        <a:pt x="37" y="295"/>
                      </a:lnTo>
                      <a:lnTo>
                        <a:pt x="52" y="297"/>
                      </a:lnTo>
                      <a:lnTo>
                        <a:pt x="52" y="301"/>
                      </a:lnTo>
                      <a:lnTo>
                        <a:pt x="51" y="305"/>
                      </a:lnTo>
                      <a:lnTo>
                        <a:pt x="58" y="320"/>
                      </a:lnTo>
                      <a:lnTo>
                        <a:pt x="58" y="327"/>
                      </a:lnTo>
                      <a:lnTo>
                        <a:pt x="47" y="340"/>
                      </a:lnTo>
                      <a:lnTo>
                        <a:pt x="43" y="348"/>
                      </a:lnTo>
                      <a:lnTo>
                        <a:pt x="37" y="354"/>
                      </a:lnTo>
                      <a:lnTo>
                        <a:pt x="30" y="363"/>
                      </a:lnTo>
                      <a:lnTo>
                        <a:pt x="19" y="376"/>
                      </a:lnTo>
                      <a:lnTo>
                        <a:pt x="4" y="393"/>
                      </a:lnTo>
                      <a:lnTo>
                        <a:pt x="0" y="395"/>
                      </a:lnTo>
                      <a:lnTo>
                        <a:pt x="2" y="397"/>
                      </a:lnTo>
                      <a:lnTo>
                        <a:pt x="5" y="421"/>
                      </a:lnTo>
                      <a:lnTo>
                        <a:pt x="69" y="410"/>
                      </a:lnTo>
                      <a:lnTo>
                        <a:pt x="167" y="391"/>
                      </a:lnTo>
                      <a:lnTo>
                        <a:pt x="276" y="369"/>
                      </a:lnTo>
                      <a:lnTo>
                        <a:pt x="349" y="352"/>
                      </a:lnTo>
                      <a:lnTo>
                        <a:pt x="349" y="354"/>
                      </a:lnTo>
                      <a:lnTo>
                        <a:pt x="357" y="355"/>
                      </a:lnTo>
                      <a:lnTo>
                        <a:pt x="361" y="363"/>
                      </a:lnTo>
                      <a:lnTo>
                        <a:pt x="366" y="361"/>
                      </a:lnTo>
                      <a:lnTo>
                        <a:pt x="374" y="367"/>
                      </a:lnTo>
                      <a:lnTo>
                        <a:pt x="380" y="382"/>
                      </a:lnTo>
                      <a:lnTo>
                        <a:pt x="381" y="389"/>
                      </a:lnTo>
                      <a:lnTo>
                        <a:pt x="387" y="397"/>
                      </a:lnTo>
                      <a:lnTo>
                        <a:pt x="400" y="401"/>
                      </a:lnTo>
                      <a:lnTo>
                        <a:pt x="408" y="402"/>
                      </a:lnTo>
                      <a:lnTo>
                        <a:pt x="415" y="406"/>
                      </a:lnTo>
                      <a:lnTo>
                        <a:pt x="415" y="408"/>
                      </a:lnTo>
                      <a:lnTo>
                        <a:pt x="487" y="431"/>
                      </a:lnTo>
                      <a:lnTo>
                        <a:pt x="481" y="414"/>
                      </a:lnTo>
                      <a:lnTo>
                        <a:pt x="475" y="408"/>
                      </a:lnTo>
                      <a:lnTo>
                        <a:pt x="474" y="401"/>
                      </a:lnTo>
                      <a:lnTo>
                        <a:pt x="475" y="399"/>
                      </a:lnTo>
                      <a:lnTo>
                        <a:pt x="477" y="406"/>
                      </a:lnTo>
                      <a:lnTo>
                        <a:pt x="483" y="410"/>
                      </a:lnTo>
                      <a:lnTo>
                        <a:pt x="487" y="421"/>
                      </a:lnTo>
                      <a:lnTo>
                        <a:pt x="489" y="442"/>
                      </a:lnTo>
                      <a:lnTo>
                        <a:pt x="485" y="457"/>
                      </a:lnTo>
                      <a:lnTo>
                        <a:pt x="489" y="457"/>
                      </a:lnTo>
                      <a:lnTo>
                        <a:pt x="490" y="449"/>
                      </a:lnTo>
                      <a:lnTo>
                        <a:pt x="498" y="448"/>
                      </a:lnTo>
                      <a:lnTo>
                        <a:pt x="500" y="440"/>
                      </a:lnTo>
                      <a:lnTo>
                        <a:pt x="505" y="425"/>
                      </a:lnTo>
                      <a:lnTo>
                        <a:pt x="500" y="417"/>
                      </a:lnTo>
                      <a:lnTo>
                        <a:pt x="500" y="41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7" name="Freeform 329"/>
                <p:cNvSpPr>
                  <a:spLocks/>
                </p:cNvSpPr>
                <p:nvPr/>
              </p:nvSpPr>
              <p:spPr bwMode="auto">
                <a:xfrm>
                  <a:off x="4906045" y="2105075"/>
                  <a:ext cx="146025" cy="81972"/>
                </a:xfrm>
                <a:custGeom>
                  <a:avLst/>
                  <a:gdLst>
                    <a:gd name="T0" fmla="*/ 139 w 152"/>
                    <a:gd name="T1" fmla="*/ 11 h 94"/>
                    <a:gd name="T2" fmla="*/ 135 w 152"/>
                    <a:gd name="T3" fmla="*/ 9 h 94"/>
                    <a:gd name="T4" fmla="*/ 129 w 152"/>
                    <a:gd name="T5" fmla="*/ 11 h 94"/>
                    <a:gd name="T6" fmla="*/ 122 w 152"/>
                    <a:gd name="T7" fmla="*/ 15 h 94"/>
                    <a:gd name="T8" fmla="*/ 112 w 152"/>
                    <a:gd name="T9" fmla="*/ 28 h 94"/>
                    <a:gd name="T10" fmla="*/ 109 w 152"/>
                    <a:gd name="T11" fmla="*/ 30 h 94"/>
                    <a:gd name="T12" fmla="*/ 101 w 152"/>
                    <a:gd name="T13" fmla="*/ 32 h 94"/>
                    <a:gd name="T14" fmla="*/ 107 w 152"/>
                    <a:gd name="T15" fmla="*/ 24 h 94"/>
                    <a:gd name="T16" fmla="*/ 114 w 152"/>
                    <a:gd name="T17" fmla="*/ 19 h 94"/>
                    <a:gd name="T18" fmla="*/ 114 w 152"/>
                    <a:gd name="T19" fmla="*/ 11 h 94"/>
                    <a:gd name="T20" fmla="*/ 120 w 152"/>
                    <a:gd name="T21" fmla="*/ 0 h 94"/>
                    <a:gd name="T22" fmla="*/ 99 w 152"/>
                    <a:gd name="T23" fmla="*/ 24 h 94"/>
                    <a:gd name="T24" fmla="*/ 86 w 152"/>
                    <a:gd name="T25" fmla="*/ 30 h 94"/>
                    <a:gd name="T26" fmla="*/ 65 w 152"/>
                    <a:gd name="T27" fmla="*/ 35 h 94"/>
                    <a:gd name="T28" fmla="*/ 60 w 152"/>
                    <a:gd name="T29" fmla="*/ 37 h 94"/>
                    <a:gd name="T30" fmla="*/ 56 w 152"/>
                    <a:gd name="T31" fmla="*/ 43 h 94"/>
                    <a:gd name="T32" fmla="*/ 49 w 152"/>
                    <a:gd name="T33" fmla="*/ 43 h 94"/>
                    <a:gd name="T34" fmla="*/ 35 w 152"/>
                    <a:gd name="T35" fmla="*/ 50 h 94"/>
                    <a:gd name="T36" fmla="*/ 30 w 152"/>
                    <a:gd name="T37" fmla="*/ 50 h 94"/>
                    <a:gd name="T38" fmla="*/ 22 w 152"/>
                    <a:gd name="T39" fmla="*/ 54 h 94"/>
                    <a:gd name="T40" fmla="*/ 24 w 152"/>
                    <a:gd name="T41" fmla="*/ 62 h 94"/>
                    <a:gd name="T42" fmla="*/ 17 w 152"/>
                    <a:gd name="T43" fmla="*/ 60 h 94"/>
                    <a:gd name="T44" fmla="*/ 15 w 152"/>
                    <a:gd name="T45" fmla="*/ 67 h 94"/>
                    <a:gd name="T46" fmla="*/ 2 w 152"/>
                    <a:gd name="T47" fmla="*/ 75 h 94"/>
                    <a:gd name="T48" fmla="*/ 0 w 152"/>
                    <a:gd name="T49" fmla="*/ 84 h 94"/>
                    <a:gd name="T50" fmla="*/ 0 w 152"/>
                    <a:gd name="T51" fmla="*/ 90 h 94"/>
                    <a:gd name="T52" fmla="*/ 2 w 152"/>
                    <a:gd name="T53" fmla="*/ 92 h 94"/>
                    <a:gd name="T54" fmla="*/ 15 w 152"/>
                    <a:gd name="T55" fmla="*/ 88 h 94"/>
                    <a:gd name="T56" fmla="*/ 7 w 152"/>
                    <a:gd name="T57" fmla="*/ 94 h 94"/>
                    <a:gd name="T58" fmla="*/ 22 w 152"/>
                    <a:gd name="T59" fmla="*/ 88 h 94"/>
                    <a:gd name="T60" fmla="*/ 47 w 152"/>
                    <a:gd name="T61" fmla="*/ 73 h 94"/>
                    <a:gd name="T62" fmla="*/ 49 w 152"/>
                    <a:gd name="T63" fmla="*/ 73 h 94"/>
                    <a:gd name="T64" fmla="*/ 58 w 152"/>
                    <a:gd name="T65" fmla="*/ 67 h 94"/>
                    <a:gd name="T66" fmla="*/ 64 w 152"/>
                    <a:gd name="T67" fmla="*/ 64 h 94"/>
                    <a:gd name="T68" fmla="*/ 79 w 152"/>
                    <a:gd name="T69" fmla="*/ 56 h 94"/>
                    <a:gd name="T70" fmla="*/ 86 w 152"/>
                    <a:gd name="T71" fmla="*/ 52 h 94"/>
                    <a:gd name="T72" fmla="*/ 94 w 152"/>
                    <a:gd name="T73" fmla="*/ 49 h 94"/>
                    <a:gd name="T74" fmla="*/ 99 w 152"/>
                    <a:gd name="T75" fmla="*/ 47 h 94"/>
                    <a:gd name="T76" fmla="*/ 112 w 152"/>
                    <a:gd name="T77" fmla="*/ 37 h 94"/>
                    <a:gd name="T78" fmla="*/ 114 w 152"/>
                    <a:gd name="T79" fmla="*/ 32 h 94"/>
                    <a:gd name="T80" fmla="*/ 122 w 152"/>
                    <a:gd name="T81" fmla="*/ 30 h 94"/>
                    <a:gd name="T82" fmla="*/ 135 w 152"/>
                    <a:gd name="T83" fmla="*/ 19 h 94"/>
                    <a:gd name="T84" fmla="*/ 143 w 152"/>
                    <a:gd name="T85" fmla="*/ 15 h 94"/>
                    <a:gd name="T86" fmla="*/ 152 w 152"/>
                    <a:gd name="T87" fmla="*/ 3 h 94"/>
                    <a:gd name="T88" fmla="*/ 144 w 152"/>
                    <a:gd name="T89" fmla="*/ 7 h 94"/>
                    <a:gd name="T90" fmla="*/ 139 w 152"/>
                    <a:gd name="T91" fmla="*/ 11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2" h="94">
                      <a:moveTo>
                        <a:pt x="139" y="11"/>
                      </a:moveTo>
                      <a:lnTo>
                        <a:pt x="135" y="9"/>
                      </a:lnTo>
                      <a:lnTo>
                        <a:pt x="129" y="11"/>
                      </a:lnTo>
                      <a:lnTo>
                        <a:pt x="122" y="15"/>
                      </a:lnTo>
                      <a:lnTo>
                        <a:pt x="112" y="28"/>
                      </a:lnTo>
                      <a:lnTo>
                        <a:pt x="109" y="30"/>
                      </a:lnTo>
                      <a:lnTo>
                        <a:pt x="101" y="32"/>
                      </a:lnTo>
                      <a:lnTo>
                        <a:pt x="107" y="24"/>
                      </a:lnTo>
                      <a:lnTo>
                        <a:pt x="114" y="19"/>
                      </a:lnTo>
                      <a:lnTo>
                        <a:pt x="114" y="11"/>
                      </a:lnTo>
                      <a:lnTo>
                        <a:pt x="120" y="0"/>
                      </a:lnTo>
                      <a:lnTo>
                        <a:pt x="99" y="24"/>
                      </a:lnTo>
                      <a:lnTo>
                        <a:pt x="86" y="30"/>
                      </a:lnTo>
                      <a:lnTo>
                        <a:pt x="65" y="35"/>
                      </a:lnTo>
                      <a:lnTo>
                        <a:pt x="60" y="37"/>
                      </a:lnTo>
                      <a:lnTo>
                        <a:pt x="56" y="43"/>
                      </a:lnTo>
                      <a:lnTo>
                        <a:pt x="49" y="43"/>
                      </a:lnTo>
                      <a:lnTo>
                        <a:pt x="35" y="50"/>
                      </a:lnTo>
                      <a:lnTo>
                        <a:pt x="30" y="50"/>
                      </a:lnTo>
                      <a:lnTo>
                        <a:pt x="22" y="54"/>
                      </a:lnTo>
                      <a:lnTo>
                        <a:pt x="24" y="62"/>
                      </a:lnTo>
                      <a:lnTo>
                        <a:pt x="17" y="60"/>
                      </a:lnTo>
                      <a:lnTo>
                        <a:pt x="15" y="67"/>
                      </a:lnTo>
                      <a:lnTo>
                        <a:pt x="2" y="75"/>
                      </a:lnTo>
                      <a:lnTo>
                        <a:pt x="0" y="84"/>
                      </a:lnTo>
                      <a:lnTo>
                        <a:pt x="0" y="90"/>
                      </a:lnTo>
                      <a:lnTo>
                        <a:pt x="2" y="92"/>
                      </a:lnTo>
                      <a:lnTo>
                        <a:pt x="15" y="88"/>
                      </a:lnTo>
                      <a:lnTo>
                        <a:pt x="7" y="94"/>
                      </a:lnTo>
                      <a:lnTo>
                        <a:pt x="22" y="88"/>
                      </a:lnTo>
                      <a:lnTo>
                        <a:pt x="47" y="73"/>
                      </a:lnTo>
                      <a:lnTo>
                        <a:pt x="49" y="73"/>
                      </a:lnTo>
                      <a:lnTo>
                        <a:pt x="58" y="67"/>
                      </a:lnTo>
                      <a:lnTo>
                        <a:pt x="64" y="64"/>
                      </a:lnTo>
                      <a:lnTo>
                        <a:pt x="79" y="56"/>
                      </a:lnTo>
                      <a:lnTo>
                        <a:pt x="86" y="52"/>
                      </a:lnTo>
                      <a:lnTo>
                        <a:pt x="94" y="49"/>
                      </a:lnTo>
                      <a:lnTo>
                        <a:pt x="99" y="47"/>
                      </a:lnTo>
                      <a:lnTo>
                        <a:pt x="112" y="37"/>
                      </a:lnTo>
                      <a:lnTo>
                        <a:pt x="114" y="32"/>
                      </a:lnTo>
                      <a:lnTo>
                        <a:pt x="122" y="30"/>
                      </a:lnTo>
                      <a:lnTo>
                        <a:pt x="135" y="19"/>
                      </a:lnTo>
                      <a:lnTo>
                        <a:pt x="143" y="15"/>
                      </a:lnTo>
                      <a:lnTo>
                        <a:pt x="152" y="3"/>
                      </a:lnTo>
                      <a:lnTo>
                        <a:pt x="144" y="7"/>
                      </a:lnTo>
                      <a:lnTo>
                        <a:pt x="139" y="11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grpSp>
            <p:nvGrpSpPr>
              <p:cNvPr id="82" name="Group 81"/>
              <p:cNvGrpSpPr/>
              <p:nvPr/>
            </p:nvGrpSpPr>
            <p:grpSpPr>
              <a:xfrm>
                <a:off x="4907967" y="1921074"/>
                <a:ext cx="285325" cy="141272"/>
                <a:chOff x="4907967" y="1921074"/>
                <a:chExt cx="285325" cy="141272"/>
              </a:xfrm>
              <a:grpFill/>
            </p:grpSpPr>
            <p:sp>
              <p:nvSpPr>
                <p:cNvPr id="89" name="Freeform 144"/>
                <p:cNvSpPr>
                  <a:spLocks/>
                </p:cNvSpPr>
                <p:nvPr/>
              </p:nvSpPr>
              <p:spPr bwMode="auto">
                <a:xfrm>
                  <a:off x="4907967" y="1921074"/>
                  <a:ext cx="273797" cy="131678"/>
                </a:xfrm>
                <a:custGeom>
                  <a:avLst/>
                  <a:gdLst>
                    <a:gd name="T0" fmla="*/ 169 w 285"/>
                    <a:gd name="T1" fmla="*/ 6 h 151"/>
                    <a:gd name="T2" fmla="*/ 163 w 285"/>
                    <a:gd name="T3" fmla="*/ 13 h 151"/>
                    <a:gd name="T4" fmla="*/ 150 w 285"/>
                    <a:gd name="T5" fmla="*/ 30 h 151"/>
                    <a:gd name="T6" fmla="*/ 1 w 285"/>
                    <a:gd name="T7" fmla="*/ 62 h 151"/>
                    <a:gd name="T8" fmla="*/ 0 w 285"/>
                    <a:gd name="T9" fmla="*/ 136 h 151"/>
                    <a:gd name="T10" fmla="*/ 48 w 285"/>
                    <a:gd name="T11" fmla="*/ 130 h 151"/>
                    <a:gd name="T12" fmla="*/ 69 w 285"/>
                    <a:gd name="T13" fmla="*/ 126 h 151"/>
                    <a:gd name="T14" fmla="*/ 80 w 285"/>
                    <a:gd name="T15" fmla="*/ 122 h 151"/>
                    <a:gd name="T16" fmla="*/ 129 w 285"/>
                    <a:gd name="T17" fmla="*/ 111 h 151"/>
                    <a:gd name="T18" fmla="*/ 159 w 285"/>
                    <a:gd name="T19" fmla="*/ 104 h 151"/>
                    <a:gd name="T20" fmla="*/ 169 w 285"/>
                    <a:gd name="T21" fmla="*/ 115 h 151"/>
                    <a:gd name="T22" fmla="*/ 174 w 285"/>
                    <a:gd name="T23" fmla="*/ 122 h 151"/>
                    <a:gd name="T24" fmla="*/ 178 w 285"/>
                    <a:gd name="T25" fmla="*/ 128 h 151"/>
                    <a:gd name="T26" fmla="*/ 189 w 285"/>
                    <a:gd name="T27" fmla="*/ 126 h 151"/>
                    <a:gd name="T28" fmla="*/ 191 w 285"/>
                    <a:gd name="T29" fmla="*/ 128 h 151"/>
                    <a:gd name="T30" fmla="*/ 195 w 285"/>
                    <a:gd name="T31" fmla="*/ 136 h 151"/>
                    <a:gd name="T32" fmla="*/ 199 w 285"/>
                    <a:gd name="T33" fmla="*/ 151 h 151"/>
                    <a:gd name="T34" fmla="*/ 210 w 285"/>
                    <a:gd name="T35" fmla="*/ 143 h 151"/>
                    <a:gd name="T36" fmla="*/ 221 w 285"/>
                    <a:gd name="T37" fmla="*/ 126 h 151"/>
                    <a:gd name="T38" fmla="*/ 231 w 285"/>
                    <a:gd name="T39" fmla="*/ 115 h 151"/>
                    <a:gd name="T40" fmla="*/ 235 w 285"/>
                    <a:gd name="T41" fmla="*/ 136 h 151"/>
                    <a:gd name="T42" fmla="*/ 248 w 285"/>
                    <a:gd name="T43" fmla="*/ 130 h 151"/>
                    <a:gd name="T44" fmla="*/ 253 w 285"/>
                    <a:gd name="T45" fmla="*/ 122 h 151"/>
                    <a:gd name="T46" fmla="*/ 282 w 285"/>
                    <a:gd name="T47" fmla="*/ 109 h 151"/>
                    <a:gd name="T48" fmla="*/ 282 w 285"/>
                    <a:gd name="T49" fmla="*/ 89 h 151"/>
                    <a:gd name="T50" fmla="*/ 265 w 285"/>
                    <a:gd name="T51" fmla="*/ 72 h 151"/>
                    <a:gd name="T52" fmla="*/ 250 w 285"/>
                    <a:gd name="T53" fmla="*/ 70 h 151"/>
                    <a:gd name="T54" fmla="*/ 265 w 285"/>
                    <a:gd name="T55" fmla="*/ 75 h 151"/>
                    <a:gd name="T56" fmla="*/ 274 w 285"/>
                    <a:gd name="T57" fmla="*/ 83 h 151"/>
                    <a:gd name="T58" fmla="*/ 270 w 285"/>
                    <a:gd name="T59" fmla="*/ 100 h 151"/>
                    <a:gd name="T60" fmla="*/ 250 w 285"/>
                    <a:gd name="T61" fmla="*/ 109 h 151"/>
                    <a:gd name="T62" fmla="*/ 238 w 285"/>
                    <a:gd name="T63" fmla="*/ 107 h 151"/>
                    <a:gd name="T64" fmla="*/ 225 w 285"/>
                    <a:gd name="T65" fmla="*/ 92 h 151"/>
                    <a:gd name="T66" fmla="*/ 219 w 285"/>
                    <a:gd name="T67" fmla="*/ 83 h 151"/>
                    <a:gd name="T68" fmla="*/ 219 w 285"/>
                    <a:gd name="T69" fmla="*/ 79 h 151"/>
                    <a:gd name="T70" fmla="*/ 199 w 285"/>
                    <a:gd name="T71" fmla="*/ 64 h 151"/>
                    <a:gd name="T72" fmla="*/ 186 w 285"/>
                    <a:gd name="T73" fmla="*/ 64 h 151"/>
                    <a:gd name="T74" fmla="*/ 188 w 285"/>
                    <a:gd name="T75" fmla="*/ 58 h 151"/>
                    <a:gd name="T76" fmla="*/ 191 w 285"/>
                    <a:gd name="T77" fmla="*/ 43 h 151"/>
                    <a:gd name="T78" fmla="*/ 193 w 285"/>
                    <a:gd name="T79" fmla="*/ 34 h 151"/>
                    <a:gd name="T80" fmla="*/ 208 w 285"/>
                    <a:gd name="T81" fmla="*/ 19 h 151"/>
                    <a:gd name="T82" fmla="*/ 203 w 285"/>
                    <a:gd name="T83" fmla="*/ 21 h 151"/>
                    <a:gd name="T84" fmla="*/ 189 w 285"/>
                    <a:gd name="T85" fmla="*/ 17 h 151"/>
                    <a:gd name="T86" fmla="*/ 182 w 285"/>
                    <a:gd name="T87" fmla="*/ 8 h 151"/>
                    <a:gd name="T88" fmla="*/ 180 w 285"/>
                    <a:gd name="T89" fmla="*/ 0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85" h="151">
                      <a:moveTo>
                        <a:pt x="176" y="2"/>
                      </a:moveTo>
                      <a:lnTo>
                        <a:pt x="169" y="6"/>
                      </a:lnTo>
                      <a:lnTo>
                        <a:pt x="165" y="13"/>
                      </a:lnTo>
                      <a:lnTo>
                        <a:pt x="163" y="13"/>
                      </a:lnTo>
                      <a:lnTo>
                        <a:pt x="159" y="19"/>
                      </a:lnTo>
                      <a:lnTo>
                        <a:pt x="150" y="30"/>
                      </a:lnTo>
                      <a:lnTo>
                        <a:pt x="62" y="51"/>
                      </a:lnTo>
                      <a:lnTo>
                        <a:pt x="1" y="62"/>
                      </a:lnTo>
                      <a:lnTo>
                        <a:pt x="1" y="70"/>
                      </a:lnTo>
                      <a:lnTo>
                        <a:pt x="0" y="136"/>
                      </a:lnTo>
                      <a:lnTo>
                        <a:pt x="3" y="141"/>
                      </a:lnTo>
                      <a:lnTo>
                        <a:pt x="48" y="130"/>
                      </a:lnTo>
                      <a:lnTo>
                        <a:pt x="56" y="130"/>
                      </a:lnTo>
                      <a:lnTo>
                        <a:pt x="69" y="126"/>
                      </a:lnTo>
                      <a:lnTo>
                        <a:pt x="73" y="126"/>
                      </a:lnTo>
                      <a:lnTo>
                        <a:pt x="80" y="122"/>
                      </a:lnTo>
                      <a:lnTo>
                        <a:pt x="120" y="113"/>
                      </a:lnTo>
                      <a:lnTo>
                        <a:pt x="129" y="111"/>
                      </a:lnTo>
                      <a:lnTo>
                        <a:pt x="133" y="111"/>
                      </a:lnTo>
                      <a:lnTo>
                        <a:pt x="159" y="104"/>
                      </a:lnTo>
                      <a:lnTo>
                        <a:pt x="167" y="109"/>
                      </a:lnTo>
                      <a:lnTo>
                        <a:pt x="169" y="115"/>
                      </a:lnTo>
                      <a:lnTo>
                        <a:pt x="172" y="117"/>
                      </a:lnTo>
                      <a:lnTo>
                        <a:pt x="174" y="122"/>
                      </a:lnTo>
                      <a:lnTo>
                        <a:pt x="178" y="126"/>
                      </a:lnTo>
                      <a:lnTo>
                        <a:pt x="178" y="128"/>
                      </a:lnTo>
                      <a:lnTo>
                        <a:pt x="184" y="132"/>
                      </a:lnTo>
                      <a:lnTo>
                        <a:pt x="189" y="126"/>
                      </a:lnTo>
                      <a:lnTo>
                        <a:pt x="191" y="120"/>
                      </a:lnTo>
                      <a:lnTo>
                        <a:pt x="191" y="128"/>
                      </a:lnTo>
                      <a:lnTo>
                        <a:pt x="189" y="134"/>
                      </a:lnTo>
                      <a:lnTo>
                        <a:pt x="195" y="136"/>
                      </a:lnTo>
                      <a:lnTo>
                        <a:pt x="199" y="147"/>
                      </a:lnTo>
                      <a:lnTo>
                        <a:pt x="199" y="151"/>
                      </a:lnTo>
                      <a:lnTo>
                        <a:pt x="203" y="143"/>
                      </a:lnTo>
                      <a:lnTo>
                        <a:pt x="210" y="143"/>
                      </a:lnTo>
                      <a:lnTo>
                        <a:pt x="214" y="132"/>
                      </a:lnTo>
                      <a:lnTo>
                        <a:pt x="221" y="126"/>
                      </a:lnTo>
                      <a:lnTo>
                        <a:pt x="223" y="120"/>
                      </a:lnTo>
                      <a:lnTo>
                        <a:pt x="231" y="115"/>
                      </a:lnTo>
                      <a:lnTo>
                        <a:pt x="231" y="122"/>
                      </a:lnTo>
                      <a:lnTo>
                        <a:pt x="235" y="136"/>
                      </a:lnTo>
                      <a:lnTo>
                        <a:pt x="242" y="134"/>
                      </a:lnTo>
                      <a:lnTo>
                        <a:pt x="248" y="130"/>
                      </a:lnTo>
                      <a:lnTo>
                        <a:pt x="250" y="122"/>
                      </a:lnTo>
                      <a:lnTo>
                        <a:pt x="253" y="122"/>
                      </a:lnTo>
                      <a:lnTo>
                        <a:pt x="272" y="111"/>
                      </a:lnTo>
                      <a:lnTo>
                        <a:pt x="282" y="109"/>
                      </a:lnTo>
                      <a:lnTo>
                        <a:pt x="285" y="102"/>
                      </a:lnTo>
                      <a:lnTo>
                        <a:pt x="282" y="89"/>
                      </a:lnTo>
                      <a:lnTo>
                        <a:pt x="272" y="75"/>
                      </a:lnTo>
                      <a:lnTo>
                        <a:pt x="265" y="72"/>
                      </a:lnTo>
                      <a:lnTo>
                        <a:pt x="257" y="68"/>
                      </a:lnTo>
                      <a:lnTo>
                        <a:pt x="250" y="70"/>
                      </a:lnTo>
                      <a:lnTo>
                        <a:pt x="257" y="72"/>
                      </a:lnTo>
                      <a:lnTo>
                        <a:pt x="265" y="75"/>
                      </a:lnTo>
                      <a:lnTo>
                        <a:pt x="268" y="83"/>
                      </a:lnTo>
                      <a:lnTo>
                        <a:pt x="274" y="83"/>
                      </a:lnTo>
                      <a:lnTo>
                        <a:pt x="278" y="94"/>
                      </a:lnTo>
                      <a:lnTo>
                        <a:pt x="270" y="100"/>
                      </a:lnTo>
                      <a:lnTo>
                        <a:pt x="257" y="111"/>
                      </a:lnTo>
                      <a:lnTo>
                        <a:pt x="250" y="109"/>
                      </a:lnTo>
                      <a:lnTo>
                        <a:pt x="244" y="109"/>
                      </a:lnTo>
                      <a:lnTo>
                        <a:pt x="238" y="107"/>
                      </a:lnTo>
                      <a:lnTo>
                        <a:pt x="233" y="94"/>
                      </a:lnTo>
                      <a:lnTo>
                        <a:pt x="225" y="92"/>
                      </a:lnTo>
                      <a:lnTo>
                        <a:pt x="219" y="89"/>
                      </a:lnTo>
                      <a:lnTo>
                        <a:pt x="219" y="83"/>
                      </a:lnTo>
                      <a:lnTo>
                        <a:pt x="225" y="87"/>
                      </a:lnTo>
                      <a:lnTo>
                        <a:pt x="219" y="79"/>
                      </a:lnTo>
                      <a:lnTo>
                        <a:pt x="206" y="66"/>
                      </a:lnTo>
                      <a:lnTo>
                        <a:pt x="199" y="64"/>
                      </a:lnTo>
                      <a:lnTo>
                        <a:pt x="191" y="68"/>
                      </a:lnTo>
                      <a:lnTo>
                        <a:pt x="186" y="64"/>
                      </a:lnTo>
                      <a:lnTo>
                        <a:pt x="180" y="58"/>
                      </a:lnTo>
                      <a:lnTo>
                        <a:pt x="188" y="58"/>
                      </a:lnTo>
                      <a:lnTo>
                        <a:pt x="186" y="51"/>
                      </a:lnTo>
                      <a:lnTo>
                        <a:pt x="191" y="43"/>
                      </a:lnTo>
                      <a:lnTo>
                        <a:pt x="189" y="42"/>
                      </a:lnTo>
                      <a:lnTo>
                        <a:pt x="193" y="34"/>
                      </a:lnTo>
                      <a:lnTo>
                        <a:pt x="206" y="26"/>
                      </a:lnTo>
                      <a:lnTo>
                        <a:pt x="208" y="19"/>
                      </a:lnTo>
                      <a:lnTo>
                        <a:pt x="201" y="19"/>
                      </a:lnTo>
                      <a:lnTo>
                        <a:pt x="203" y="21"/>
                      </a:lnTo>
                      <a:lnTo>
                        <a:pt x="195" y="23"/>
                      </a:lnTo>
                      <a:lnTo>
                        <a:pt x="189" y="17"/>
                      </a:lnTo>
                      <a:lnTo>
                        <a:pt x="188" y="10"/>
                      </a:lnTo>
                      <a:lnTo>
                        <a:pt x="182" y="8"/>
                      </a:lnTo>
                      <a:lnTo>
                        <a:pt x="184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0" name="Freeform 330"/>
                <p:cNvSpPr>
                  <a:spLocks/>
                </p:cNvSpPr>
                <p:nvPr/>
              </p:nvSpPr>
              <p:spPr bwMode="auto">
                <a:xfrm>
                  <a:off x="5127965" y="2045777"/>
                  <a:ext cx="20174" cy="16569"/>
                </a:xfrm>
                <a:custGeom>
                  <a:avLst/>
                  <a:gdLst>
                    <a:gd name="T0" fmla="*/ 9 w 21"/>
                    <a:gd name="T1" fmla="*/ 0 h 19"/>
                    <a:gd name="T2" fmla="*/ 6 w 21"/>
                    <a:gd name="T3" fmla="*/ 6 h 19"/>
                    <a:gd name="T4" fmla="*/ 0 w 21"/>
                    <a:gd name="T5" fmla="*/ 19 h 19"/>
                    <a:gd name="T6" fmla="*/ 13 w 21"/>
                    <a:gd name="T7" fmla="*/ 11 h 19"/>
                    <a:gd name="T8" fmla="*/ 21 w 21"/>
                    <a:gd name="T9" fmla="*/ 6 h 19"/>
                    <a:gd name="T10" fmla="*/ 15 w 21"/>
                    <a:gd name="T11" fmla="*/ 0 h 19"/>
                    <a:gd name="T12" fmla="*/ 9 w 21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19">
                      <a:moveTo>
                        <a:pt x="9" y="0"/>
                      </a:moveTo>
                      <a:lnTo>
                        <a:pt x="6" y="6"/>
                      </a:lnTo>
                      <a:lnTo>
                        <a:pt x="0" y="19"/>
                      </a:lnTo>
                      <a:lnTo>
                        <a:pt x="13" y="11"/>
                      </a:lnTo>
                      <a:lnTo>
                        <a:pt x="21" y="6"/>
                      </a:lnTo>
                      <a:lnTo>
                        <a:pt x="15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1" name="Freeform 331"/>
                <p:cNvSpPr>
                  <a:spLocks/>
                </p:cNvSpPr>
                <p:nvPr/>
              </p:nvSpPr>
              <p:spPr bwMode="auto">
                <a:xfrm>
                  <a:off x="5127965" y="2045777"/>
                  <a:ext cx="20174" cy="16569"/>
                </a:xfrm>
                <a:custGeom>
                  <a:avLst/>
                  <a:gdLst>
                    <a:gd name="T0" fmla="*/ 9 w 21"/>
                    <a:gd name="T1" fmla="*/ 0 h 19"/>
                    <a:gd name="T2" fmla="*/ 6 w 21"/>
                    <a:gd name="T3" fmla="*/ 6 h 19"/>
                    <a:gd name="T4" fmla="*/ 0 w 21"/>
                    <a:gd name="T5" fmla="*/ 19 h 19"/>
                    <a:gd name="T6" fmla="*/ 13 w 21"/>
                    <a:gd name="T7" fmla="*/ 11 h 19"/>
                    <a:gd name="T8" fmla="*/ 21 w 21"/>
                    <a:gd name="T9" fmla="*/ 6 h 19"/>
                    <a:gd name="T10" fmla="*/ 15 w 21"/>
                    <a:gd name="T11" fmla="*/ 0 h 19"/>
                    <a:gd name="T12" fmla="*/ 9 w 21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19">
                      <a:moveTo>
                        <a:pt x="9" y="0"/>
                      </a:moveTo>
                      <a:lnTo>
                        <a:pt x="6" y="6"/>
                      </a:lnTo>
                      <a:lnTo>
                        <a:pt x="0" y="19"/>
                      </a:lnTo>
                      <a:lnTo>
                        <a:pt x="13" y="11"/>
                      </a:lnTo>
                      <a:lnTo>
                        <a:pt x="21" y="6"/>
                      </a:lnTo>
                      <a:lnTo>
                        <a:pt x="15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2" name="Freeform 332"/>
                <p:cNvSpPr>
                  <a:spLocks/>
                </p:cNvSpPr>
                <p:nvPr/>
              </p:nvSpPr>
              <p:spPr bwMode="auto">
                <a:xfrm>
                  <a:off x="5127965" y="2045777"/>
                  <a:ext cx="20174" cy="16569"/>
                </a:xfrm>
                <a:custGeom>
                  <a:avLst/>
                  <a:gdLst>
                    <a:gd name="T0" fmla="*/ 9 w 21"/>
                    <a:gd name="T1" fmla="*/ 0 h 19"/>
                    <a:gd name="T2" fmla="*/ 6 w 21"/>
                    <a:gd name="T3" fmla="*/ 6 h 19"/>
                    <a:gd name="T4" fmla="*/ 0 w 21"/>
                    <a:gd name="T5" fmla="*/ 19 h 19"/>
                    <a:gd name="T6" fmla="*/ 13 w 21"/>
                    <a:gd name="T7" fmla="*/ 11 h 19"/>
                    <a:gd name="T8" fmla="*/ 21 w 21"/>
                    <a:gd name="T9" fmla="*/ 6 h 19"/>
                    <a:gd name="T10" fmla="*/ 15 w 21"/>
                    <a:gd name="T11" fmla="*/ 0 h 19"/>
                    <a:gd name="T12" fmla="*/ 9 w 21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19">
                      <a:moveTo>
                        <a:pt x="9" y="0"/>
                      </a:moveTo>
                      <a:lnTo>
                        <a:pt x="6" y="6"/>
                      </a:lnTo>
                      <a:lnTo>
                        <a:pt x="0" y="19"/>
                      </a:lnTo>
                      <a:lnTo>
                        <a:pt x="13" y="11"/>
                      </a:lnTo>
                      <a:lnTo>
                        <a:pt x="21" y="6"/>
                      </a:lnTo>
                      <a:lnTo>
                        <a:pt x="15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3" name="Freeform 333"/>
                <p:cNvSpPr>
                  <a:spLocks/>
                </p:cNvSpPr>
                <p:nvPr/>
              </p:nvSpPr>
              <p:spPr bwMode="auto">
                <a:xfrm>
                  <a:off x="5176960" y="2042288"/>
                  <a:ext cx="16332" cy="13081"/>
                </a:xfrm>
                <a:custGeom>
                  <a:avLst/>
                  <a:gdLst>
                    <a:gd name="T0" fmla="*/ 7 w 17"/>
                    <a:gd name="T1" fmla="*/ 0 h 15"/>
                    <a:gd name="T2" fmla="*/ 7 w 17"/>
                    <a:gd name="T3" fmla="*/ 2 h 15"/>
                    <a:gd name="T4" fmla="*/ 7 w 17"/>
                    <a:gd name="T5" fmla="*/ 10 h 15"/>
                    <a:gd name="T6" fmla="*/ 0 w 17"/>
                    <a:gd name="T7" fmla="*/ 15 h 15"/>
                    <a:gd name="T8" fmla="*/ 13 w 17"/>
                    <a:gd name="T9" fmla="*/ 13 h 15"/>
                    <a:gd name="T10" fmla="*/ 17 w 17"/>
                    <a:gd name="T11" fmla="*/ 12 h 15"/>
                    <a:gd name="T12" fmla="*/ 11 w 17"/>
                    <a:gd name="T13" fmla="*/ 4 h 15"/>
                    <a:gd name="T14" fmla="*/ 7 w 17"/>
                    <a:gd name="T1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15">
                      <a:moveTo>
                        <a:pt x="7" y="0"/>
                      </a:moveTo>
                      <a:lnTo>
                        <a:pt x="7" y="2"/>
                      </a:lnTo>
                      <a:lnTo>
                        <a:pt x="7" y="10"/>
                      </a:lnTo>
                      <a:lnTo>
                        <a:pt x="0" y="15"/>
                      </a:lnTo>
                      <a:lnTo>
                        <a:pt x="13" y="13"/>
                      </a:lnTo>
                      <a:lnTo>
                        <a:pt x="17" y="12"/>
                      </a:lnTo>
                      <a:lnTo>
                        <a:pt x="11" y="4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4" name="Freeform 334"/>
                <p:cNvSpPr>
                  <a:spLocks/>
                </p:cNvSpPr>
                <p:nvPr/>
              </p:nvSpPr>
              <p:spPr bwMode="auto">
                <a:xfrm>
                  <a:off x="5176960" y="2042288"/>
                  <a:ext cx="16332" cy="13081"/>
                </a:xfrm>
                <a:custGeom>
                  <a:avLst/>
                  <a:gdLst>
                    <a:gd name="T0" fmla="*/ 7 w 17"/>
                    <a:gd name="T1" fmla="*/ 0 h 15"/>
                    <a:gd name="T2" fmla="*/ 7 w 17"/>
                    <a:gd name="T3" fmla="*/ 2 h 15"/>
                    <a:gd name="T4" fmla="*/ 7 w 17"/>
                    <a:gd name="T5" fmla="*/ 10 h 15"/>
                    <a:gd name="T6" fmla="*/ 0 w 17"/>
                    <a:gd name="T7" fmla="*/ 15 h 15"/>
                    <a:gd name="T8" fmla="*/ 13 w 17"/>
                    <a:gd name="T9" fmla="*/ 13 h 15"/>
                    <a:gd name="T10" fmla="*/ 17 w 17"/>
                    <a:gd name="T11" fmla="*/ 12 h 15"/>
                    <a:gd name="T12" fmla="*/ 11 w 17"/>
                    <a:gd name="T13" fmla="*/ 4 h 15"/>
                    <a:gd name="T14" fmla="*/ 7 w 17"/>
                    <a:gd name="T1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15">
                      <a:moveTo>
                        <a:pt x="7" y="0"/>
                      </a:moveTo>
                      <a:lnTo>
                        <a:pt x="7" y="2"/>
                      </a:lnTo>
                      <a:lnTo>
                        <a:pt x="7" y="10"/>
                      </a:lnTo>
                      <a:lnTo>
                        <a:pt x="0" y="15"/>
                      </a:lnTo>
                      <a:lnTo>
                        <a:pt x="13" y="13"/>
                      </a:lnTo>
                      <a:lnTo>
                        <a:pt x="17" y="12"/>
                      </a:lnTo>
                      <a:lnTo>
                        <a:pt x="11" y="4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5" name="Freeform 335"/>
                <p:cNvSpPr>
                  <a:spLocks/>
                </p:cNvSpPr>
                <p:nvPr/>
              </p:nvSpPr>
              <p:spPr bwMode="auto">
                <a:xfrm>
                  <a:off x="5176960" y="2042288"/>
                  <a:ext cx="16332" cy="13081"/>
                </a:xfrm>
                <a:custGeom>
                  <a:avLst/>
                  <a:gdLst>
                    <a:gd name="T0" fmla="*/ 7 w 17"/>
                    <a:gd name="T1" fmla="*/ 0 h 15"/>
                    <a:gd name="T2" fmla="*/ 7 w 17"/>
                    <a:gd name="T3" fmla="*/ 2 h 15"/>
                    <a:gd name="T4" fmla="*/ 7 w 17"/>
                    <a:gd name="T5" fmla="*/ 10 h 15"/>
                    <a:gd name="T6" fmla="*/ 0 w 17"/>
                    <a:gd name="T7" fmla="*/ 15 h 15"/>
                    <a:gd name="T8" fmla="*/ 13 w 17"/>
                    <a:gd name="T9" fmla="*/ 13 h 15"/>
                    <a:gd name="T10" fmla="*/ 17 w 17"/>
                    <a:gd name="T11" fmla="*/ 12 h 15"/>
                    <a:gd name="T12" fmla="*/ 11 w 17"/>
                    <a:gd name="T13" fmla="*/ 4 h 15"/>
                    <a:gd name="T14" fmla="*/ 7 w 17"/>
                    <a:gd name="T1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15">
                      <a:moveTo>
                        <a:pt x="7" y="0"/>
                      </a:moveTo>
                      <a:lnTo>
                        <a:pt x="7" y="2"/>
                      </a:lnTo>
                      <a:lnTo>
                        <a:pt x="7" y="10"/>
                      </a:lnTo>
                      <a:lnTo>
                        <a:pt x="0" y="15"/>
                      </a:lnTo>
                      <a:lnTo>
                        <a:pt x="13" y="13"/>
                      </a:lnTo>
                      <a:lnTo>
                        <a:pt x="17" y="12"/>
                      </a:lnTo>
                      <a:lnTo>
                        <a:pt x="11" y="4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grpSp>
            <p:nvGrpSpPr>
              <p:cNvPr id="83" name="Group 82"/>
              <p:cNvGrpSpPr/>
              <p:nvPr/>
            </p:nvGrpSpPr>
            <p:grpSpPr>
              <a:xfrm>
                <a:off x="4998272" y="1471973"/>
                <a:ext cx="320870" cy="429916"/>
                <a:chOff x="4998272" y="1471973"/>
                <a:chExt cx="320870" cy="429916"/>
              </a:xfrm>
              <a:grpFill/>
            </p:grpSpPr>
            <p:sp>
              <p:nvSpPr>
                <p:cNvPr id="84" name="Freeform 147"/>
                <p:cNvSpPr>
                  <a:spLocks/>
                </p:cNvSpPr>
                <p:nvPr/>
              </p:nvSpPr>
              <p:spPr bwMode="auto">
                <a:xfrm>
                  <a:off x="4998272" y="1471973"/>
                  <a:ext cx="299735" cy="429916"/>
                </a:xfrm>
                <a:custGeom>
                  <a:avLst/>
                  <a:gdLst>
                    <a:gd name="T0" fmla="*/ 295 w 312"/>
                    <a:gd name="T1" fmla="*/ 226 h 493"/>
                    <a:gd name="T2" fmla="*/ 291 w 312"/>
                    <a:gd name="T3" fmla="*/ 199 h 493"/>
                    <a:gd name="T4" fmla="*/ 280 w 312"/>
                    <a:gd name="T5" fmla="*/ 197 h 493"/>
                    <a:gd name="T6" fmla="*/ 263 w 312"/>
                    <a:gd name="T7" fmla="*/ 190 h 493"/>
                    <a:gd name="T8" fmla="*/ 255 w 312"/>
                    <a:gd name="T9" fmla="*/ 171 h 493"/>
                    <a:gd name="T10" fmla="*/ 246 w 312"/>
                    <a:gd name="T11" fmla="*/ 162 h 493"/>
                    <a:gd name="T12" fmla="*/ 225 w 312"/>
                    <a:gd name="T13" fmla="*/ 158 h 493"/>
                    <a:gd name="T14" fmla="*/ 219 w 312"/>
                    <a:gd name="T15" fmla="*/ 139 h 493"/>
                    <a:gd name="T16" fmla="*/ 182 w 312"/>
                    <a:gd name="T17" fmla="*/ 19 h 493"/>
                    <a:gd name="T18" fmla="*/ 148 w 312"/>
                    <a:gd name="T19" fmla="*/ 2 h 493"/>
                    <a:gd name="T20" fmla="*/ 127 w 312"/>
                    <a:gd name="T21" fmla="*/ 9 h 493"/>
                    <a:gd name="T22" fmla="*/ 109 w 312"/>
                    <a:gd name="T23" fmla="*/ 23 h 493"/>
                    <a:gd name="T24" fmla="*/ 86 w 312"/>
                    <a:gd name="T25" fmla="*/ 23 h 493"/>
                    <a:gd name="T26" fmla="*/ 69 w 312"/>
                    <a:gd name="T27" fmla="*/ 9 h 493"/>
                    <a:gd name="T28" fmla="*/ 35 w 312"/>
                    <a:gd name="T29" fmla="*/ 141 h 493"/>
                    <a:gd name="T30" fmla="*/ 35 w 312"/>
                    <a:gd name="T31" fmla="*/ 182 h 493"/>
                    <a:gd name="T32" fmla="*/ 37 w 312"/>
                    <a:gd name="T33" fmla="*/ 209 h 493"/>
                    <a:gd name="T34" fmla="*/ 20 w 312"/>
                    <a:gd name="T35" fmla="*/ 237 h 493"/>
                    <a:gd name="T36" fmla="*/ 20 w 312"/>
                    <a:gd name="T37" fmla="*/ 248 h 493"/>
                    <a:gd name="T38" fmla="*/ 18 w 312"/>
                    <a:gd name="T39" fmla="*/ 263 h 493"/>
                    <a:gd name="T40" fmla="*/ 0 w 312"/>
                    <a:gd name="T41" fmla="*/ 269 h 493"/>
                    <a:gd name="T42" fmla="*/ 60 w 312"/>
                    <a:gd name="T43" fmla="*/ 447 h 493"/>
                    <a:gd name="T44" fmla="*/ 65 w 312"/>
                    <a:gd name="T45" fmla="*/ 468 h 493"/>
                    <a:gd name="T46" fmla="*/ 80 w 312"/>
                    <a:gd name="T47" fmla="*/ 485 h 493"/>
                    <a:gd name="T48" fmla="*/ 95 w 312"/>
                    <a:gd name="T49" fmla="*/ 487 h 493"/>
                    <a:gd name="T50" fmla="*/ 95 w 312"/>
                    <a:gd name="T51" fmla="*/ 464 h 493"/>
                    <a:gd name="T52" fmla="*/ 105 w 312"/>
                    <a:gd name="T53" fmla="*/ 440 h 493"/>
                    <a:gd name="T54" fmla="*/ 109 w 312"/>
                    <a:gd name="T55" fmla="*/ 417 h 493"/>
                    <a:gd name="T56" fmla="*/ 125 w 312"/>
                    <a:gd name="T57" fmla="*/ 408 h 493"/>
                    <a:gd name="T58" fmla="*/ 129 w 312"/>
                    <a:gd name="T59" fmla="*/ 400 h 493"/>
                    <a:gd name="T60" fmla="*/ 139 w 312"/>
                    <a:gd name="T61" fmla="*/ 408 h 493"/>
                    <a:gd name="T62" fmla="*/ 129 w 312"/>
                    <a:gd name="T63" fmla="*/ 382 h 493"/>
                    <a:gd name="T64" fmla="*/ 131 w 312"/>
                    <a:gd name="T65" fmla="*/ 376 h 493"/>
                    <a:gd name="T66" fmla="*/ 139 w 312"/>
                    <a:gd name="T67" fmla="*/ 385 h 493"/>
                    <a:gd name="T68" fmla="*/ 148 w 312"/>
                    <a:gd name="T69" fmla="*/ 382 h 493"/>
                    <a:gd name="T70" fmla="*/ 150 w 312"/>
                    <a:gd name="T71" fmla="*/ 378 h 493"/>
                    <a:gd name="T72" fmla="*/ 152 w 312"/>
                    <a:gd name="T73" fmla="*/ 376 h 493"/>
                    <a:gd name="T74" fmla="*/ 159 w 312"/>
                    <a:gd name="T75" fmla="*/ 380 h 493"/>
                    <a:gd name="T76" fmla="*/ 169 w 312"/>
                    <a:gd name="T77" fmla="*/ 367 h 493"/>
                    <a:gd name="T78" fmla="*/ 184 w 312"/>
                    <a:gd name="T79" fmla="*/ 355 h 493"/>
                    <a:gd name="T80" fmla="*/ 182 w 312"/>
                    <a:gd name="T81" fmla="*/ 335 h 493"/>
                    <a:gd name="T82" fmla="*/ 180 w 312"/>
                    <a:gd name="T83" fmla="*/ 314 h 493"/>
                    <a:gd name="T84" fmla="*/ 193 w 312"/>
                    <a:gd name="T85" fmla="*/ 303 h 493"/>
                    <a:gd name="T86" fmla="*/ 199 w 312"/>
                    <a:gd name="T87" fmla="*/ 316 h 493"/>
                    <a:gd name="T88" fmla="*/ 219 w 312"/>
                    <a:gd name="T89" fmla="*/ 323 h 493"/>
                    <a:gd name="T90" fmla="*/ 216 w 312"/>
                    <a:gd name="T91" fmla="*/ 303 h 493"/>
                    <a:gd name="T92" fmla="*/ 227 w 312"/>
                    <a:gd name="T93" fmla="*/ 297 h 493"/>
                    <a:gd name="T94" fmla="*/ 248 w 312"/>
                    <a:gd name="T95" fmla="*/ 303 h 493"/>
                    <a:gd name="T96" fmla="*/ 253 w 312"/>
                    <a:gd name="T97" fmla="*/ 286 h 493"/>
                    <a:gd name="T98" fmla="*/ 257 w 312"/>
                    <a:gd name="T99" fmla="*/ 291 h 493"/>
                    <a:gd name="T100" fmla="*/ 261 w 312"/>
                    <a:gd name="T101" fmla="*/ 271 h 493"/>
                    <a:gd name="T102" fmla="*/ 272 w 312"/>
                    <a:gd name="T103" fmla="*/ 271 h 493"/>
                    <a:gd name="T104" fmla="*/ 283 w 312"/>
                    <a:gd name="T105" fmla="*/ 261 h 493"/>
                    <a:gd name="T106" fmla="*/ 291 w 312"/>
                    <a:gd name="T107" fmla="*/ 258 h 493"/>
                    <a:gd name="T108" fmla="*/ 304 w 312"/>
                    <a:gd name="T109" fmla="*/ 248 h 493"/>
                    <a:gd name="T110" fmla="*/ 304 w 312"/>
                    <a:gd name="T111" fmla="*/ 222 h 4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312" h="493">
                      <a:moveTo>
                        <a:pt x="306" y="224"/>
                      </a:moveTo>
                      <a:lnTo>
                        <a:pt x="302" y="231"/>
                      </a:lnTo>
                      <a:lnTo>
                        <a:pt x="295" y="226"/>
                      </a:lnTo>
                      <a:lnTo>
                        <a:pt x="304" y="214"/>
                      </a:lnTo>
                      <a:lnTo>
                        <a:pt x="291" y="201"/>
                      </a:lnTo>
                      <a:lnTo>
                        <a:pt x="291" y="199"/>
                      </a:lnTo>
                      <a:lnTo>
                        <a:pt x="289" y="199"/>
                      </a:lnTo>
                      <a:lnTo>
                        <a:pt x="285" y="197"/>
                      </a:lnTo>
                      <a:lnTo>
                        <a:pt x="280" y="197"/>
                      </a:lnTo>
                      <a:lnTo>
                        <a:pt x="274" y="205"/>
                      </a:lnTo>
                      <a:lnTo>
                        <a:pt x="266" y="197"/>
                      </a:lnTo>
                      <a:lnTo>
                        <a:pt x="263" y="190"/>
                      </a:lnTo>
                      <a:lnTo>
                        <a:pt x="263" y="184"/>
                      </a:lnTo>
                      <a:lnTo>
                        <a:pt x="257" y="177"/>
                      </a:lnTo>
                      <a:lnTo>
                        <a:pt x="255" y="171"/>
                      </a:lnTo>
                      <a:lnTo>
                        <a:pt x="257" y="164"/>
                      </a:lnTo>
                      <a:lnTo>
                        <a:pt x="253" y="160"/>
                      </a:lnTo>
                      <a:lnTo>
                        <a:pt x="246" y="162"/>
                      </a:lnTo>
                      <a:lnTo>
                        <a:pt x="240" y="162"/>
                      </a:lnTo>
                      <a:lnTo>
                        <a:pt x="233" y="158"/>
                      </a:lnTo>
                      <a:lnTo>
                        <a:pt x="225" y="158"/>
                      </a:lnTo>
                      <a:lnTo>
                        <a:pt x="223" y="152"/>
                      </a:lnTo>
                      <a:lnTo>
                        <a:pt x="223" y="147"/>
                      </a:lnTo>
                      <a:lnTo>
                        <a:pt x="219" y="139"/>
                      </a:lnTo>
                      <a:lnTo>
                        <a:pt x="219" y="132"/>
                      </a:lnTo>
                      <a:lnTo>
                        <a:pt x="212" y="109"/>
                      </a:lnTo>
                      <a:lnTo>
                        <a:pt x="182" y="19"/>
                      </a:lnTo>
                      <a:lnTo>
                        <a:pt x="176" y="17"/>
                      </a:lnTo>
                      <a:lnTo>
                        <a:pt x="161" y="8"/>
                      </a:lnTo>
                      <a:lnTo>
                        <a:pt x="148" y="2"/>
                      </a:lnTo>
                      <a:lnTo>
                        <a:pt x="141" y="0"/>
                      </a:lnTo>
                      <a:lnTo>
                        <a:pt x="133" y="2"/>
                      </a:lnTo>
                      <a:lnTo>
                        <a:pt x="127" y="9"/>
                      </a:lnTo>
                      <a:lnTo>
                        <a:pt x="120" y="13"/>
                      </a:lnTo>
                      <a:lnTo>
                        <a:pt x="114" y="21"/>
                      </a:lnTo>
                      <a:lnTo>
                        <a:pt x="109" y="23"/>
                      </a:lnTo>
                      <a:lnTo>
                        <a:pt x="101" y="30"/>
                      </a:lnTo>
                      <a:lnTo>
                        <a:pt x="94" y="28"/>
                      </a:lnTo>
                      <a:lnTo>
                        <a:pt x="86" y="23"/>
                      </a:lnTo>
                      <a:lnTo>
                        <a:pt x="82" y="8"/>
                      </a:lnTo>
                      <a:lnTo>
                        <a:pt x="75" y="8"/>
                      </a:lnTo>
                      <a:lnTo>
                        <a:pt x="69" y="9"/>
                      </a:lnTo>
                      <a:lnTo>
                        <a:pt x="37" y="103"/>
                      </a:lnTo>
                      <a:lnTo>
                        <a:pt x="41" y="132"/>
                      </a:lnTo>
                      <a:lnTo>
                        <a:pt x="35" y="141"/>
                      </a:lnTo>
                      <a:lnTo>
                        <a:pt x="31" y="162"/>
                      </a:lnTo>
                      <a:lnTo>
                        <a:pt x="35" y="169"/>
                      </a:lnTo>
                      <a:lnTo>
                        <a:pt x="35" y="182"/>
                      </a:lnTo>
                      <a:lnTo>
                        <a:pt x="43" y="188"/>
                      </a:lnTo>
                      <a:lnTo>
                        <a:pt x="33" y="203"/>
                      </a:lnTo>
                      <a:lnTo>
                        <a:pt x="37" y="209"/>
                      </a:lnTo>
                      <a:lnTo>
                        <a:pt x="26" y="222"/>
                      </a:lnTo>
                      <a:lnTo>
                        <a:pt x="22" y="229"/>
                      </a:lnTo>
                      <a:lnTo>
                        <a:pt x="20" y="237"/>
                      </a:lnTo>
                      <a:lnTo>
                        <a:pt x="20" y="239"/>
                      </a:lnTo>
                      <a:lnTo>
                        <a:pt x="26" y="252"/>
                      </a:lnTo>
                      <a:lnTo>
                        <a:pt x="20" y="248"/>
                      </a:lnTo>
                      <a:lnTo>
                        <a:pt x="18" y="250"/>
                      </a:lnTo>
                      <a:lnTo>
                        <a:pt x="16" y="256"/>
                      </a:lnTo>
                      <a:lnTo>
                        <a:pt x="18" y="263"/>
                      </a:lnTo>
                      <a:lnTo>
                        <a:pt x="11" y="265"/>
                      </a:lnTo>
                      <a:lnTo>
                        <a:pt x="5" y="263"/>
                      </a:lnTo>
                      <a:lnTo>
                        <a:pt x="0" y="269"/>
                      </a:lnTo>
                      <a:lnTo>
                        <a:pt x="1" y="273"/>
                      </a:lnTo>
                      <a:lnTo>
                        <a:pt x="52" y="427"/>
                      </a:lnTo>
                      <a:lnTo>
                        <a:pt x="60" y="447"/>
                      </a:lnTo>
                      <a:lnTo>
                        <a:pt x="60" y="455"/>
                      </a:lnTo>
                      <a:lnTo>
                        <a:pt x="62" y="463"/>
                      </a:lnTo>
                      <a:lnTo>
                        <a:pt x="65" y="468"/>
                      </a:lnTo>
                      <a:lnTo>
                        <a:pt x="71" y="474"/>
                      </a:lnTo>
                      <a:lnTo>
                        <a:pt x="78" y="478"/>
                      </a:lnTo>
                      <a:lnTo>
                        <a:pt x="80" y="485"/>
                      </a:lnTo>
                      <a:lnTo>
                        <a:pt x="86" y="491"/>
                      </a:lnTo>
                      <a:lnTo>
                        <a:pt x="90" y="493"/>
                      </a:lnTo>
                      <a:lnTo>
                        <a:pt x="95" y="487"/>
                      </a:lnTo>
                      <a:lnTo>
                        <a:pt x="97" y="479"/>
                      </a:lnTo>
                      <a:lnTo>
                        <a:pt x="95" y="472"/>
                      </a:lnTo>
                      <a:lnTo>
                        <a:pt x="95" y="464"/>
                      </a:lnTo>
                      <a:lnTo>
                        <a:pt x="103" y="459"/>
                      </a:lnTo>
                      <a:lnTo>
                        <a:pt x="109" y="446"/>
                      </a:lnTo>
                      <a:lnTo>
                        <a:pt x="105" y="440"/>
                      </a:lnTo>
                      <a:lnTo>
                        <a:pt x="114" y="425"/>
                      </a:lnTo>
                      <a:lnTo>
                        <a:pt x="109" y="423"/>
                      </a:lnTo>
                      <a:lnTo>
                        <a:pt x="109" y="417"/>
                      </a:lnTo>
                      <a:lnTo>
                        <a:pt x="110" y="410"/>
                      </a:lnTo>
                      <a:lnTo>
                        <a:pt x="122" y="395"/>
                      </a:lnTo>
                      <a:lnTo>
                        <a:pt x="125" y="408"/>
                      </a:lnTo>
                      <a:lnTo>
                        <a:pt x="125" y="400"/>
                      </a:lnTo>
                      <a:lnTo>
                        <a:pt x="125" y="408"/>
                      </a:lnTo>
                      <a:lnTo>
                        <a:pt x="129" y="400"/>
                      </a:lnTo>
                      <a:lnTo>
                        <a:pt x="131" y="393"/>
                      </a:lnTo>
                      <a:lnTo>
                        <a:pt x="133" y="395"/>
                      </a:lnTo>
                      <a:lnTo>
                        <a:pt x="139" y="408"/>
                      </a:lnTo>
                      <a:lnTo>
                        <a:pt x="141" y="400"/>
                      </a:lnTo>
                      <a:lnTo>
                        <a:pt x="131" y="380"/>
                      </a:lnTo>
                      <a:lnTo>
                        <a:pt x="129" y="382"/>
                      </a:lnTo>
                      <a:lnTo>
                        <a:pt x="129" y="376"/>
                      </a:lnTo>
                      <a:lnTo>
                        <a:pt x="133" y="369"/>
                      </a:lnTo>
                      <a:lnTo>
                        <a:pt x="131" y="376"/>
                      </a:lnTo>
                      <a:lnTo>
                        <a:pt x="142" y="399"/>
                      </a:lnTo>
                      <a:lnTo>
                        <a:pt x="144" y="393"/>
                      </a:lnTo>
                      <a:lnTo>
                        <a:pt x="139" y="385"/>
                      </a:lnTo>
                      <a:lnTo>
                        <a:pt x="141" y="376"/>
                      </a:lnTo>
                      <a:lnTo>
                        <a:pt x="144" y="374"/>
                      </a:lnTo>
                      <a:lnTo>
                        <a:pt x="148" y="382"/>
                      </a:lnTo>
                      <a:lnTo>
                        <a:pt x="146" y="387"/>
                      </a:lnTo>
                      <a:lnTo>
                        <a:pt x="154" y="391"/>
                      </a:lnTo>
                      <a:lnTo>
                        <a:pt x="150" y="378"/>
                      </a:lnTo>
                      <a:lnTo>
                        <a:pt x="150" y="370"/>
                      </a:lnTo>
                      <a:lnTo>
                        <a:pt x="152" y="369"/>
                      </a:lnTo>
                      <a:lnTo>
                        <a:pt x="152" y="376"/>
                      </a:lnTo>
                      <a:lnTo>
                        <a:pt x="154" y="384"/>
                      </a:lnTo>
                      <a:lnTo>
                        <a:pt x="159" y="387"/>
                      </a:lnTo>
                      <a:lnTo>
                        <a:pt x="159" y="380"/>
                      </a:lnTo>
                      <a:lnTo>
                        <a:pt x="159" y="372"/>
                      </a:lnTo>
                      <a:lnTo>
                        <a:pt x="161" y="367"/>
                      </a:lnTo>
                      <a:lnTo>
                        <a:pt x="169" y="367"/>
                      </a:lnTo>
                      <a:lnTo>
                        <a:pt x="176" y="370"/>
                      </a:lnTo>
                      <a:lnTo>
                        <a:pt x="178" y="363"/>
                      </a:lnTo>
                      <a:lnTo>
                        <a:pt x="184" y="355"/>
                      </a:lnTo>
                      <a:lnTo>
                        <a:pt x="182" y="348"/>
                      </a:lnTo>
                      <a:lnTo>
                        <a:pt x="182" y="340"/>
                      </a:lnTo>
                      <a:lnTo>
                        <a:pt x="182" y="335"/>
                      </a:lnTo>
                      <a:lnTo>
                        <a:pt x="184" y="327"/>
                      </a:lnTo>
                      <a:lnTo>
                        <a:pt x="184" y="320"/>
                      </a:lnTo>
                      <a:lnTo>
                        <a:pt x="180" y="314"/>
                      </a:lnTo>
                      <a:lnTo>
                        <a:pt x="189" y="308"/>
                      </a:lnTo>
                      <a:lnTo>
                        <a:pt x="188" y="297"/>
                      </a:lnTo>
                      <a:lnTo>
                        <a:pt x="193" y="303"/>
                      </a:lnTo>
                      <a:lnTo>
                        <a:pt x="193" y="310"/>
                      </a:lnTo>
                      <a:lnTo>
                        <a:pt x="199" y="308"/>
                      </a:lnTo>
                      <a:lnTo>
                        <a:pt x="199" y="316"/>
                      </a:lnTo>
                      <a:lnTo>
                        <a:pt x="195" y="320"/>
                      </a:lnTo>
                      <a:lnTo>
                        <a:pt x="208" y="320"/>
                      </a:lnTo>
                      <a:lnTo>
                        <a:pt x="219" y="323"/>
                      </a:lnTo>
                      <a:lnTo>
                        <a:pt x="214" y="316"/>
                      </a:lnTo>
                      <a:lnTo>
                        <a:pt x="214" y="310"/>
                      </a:lnTo>
                      <a:lnTo>
                        <a:pt x="216" y="303"/>
                      </a:lnTo>
                      <a:lnTo>
                        <a:pt x="214" y="297"/>
                      </a:lnTo>
                      <a:lnTo>
                        <a:pt x="221" y="303"/>
                      </a:lnTo>
                      <a:lnTo>
                        <a:pt x="227" y="297"/>
                      </a:lnTo>
                      <a:lnTo>
                        <a:pt x="225" y="290"/>
                      </a:lnTo>
                      <a:lnTo>
                        <a:pt x="244" y="295"/>
                      </a:lnTo>
                      <a:lnTo>
                        <a:pt x="248" y="303"/>
                      </a:lnTo>
                      <a:lnTo>
                        <a:pt x="251" y="295"/>
                      </a:lnTo>
                      <a:lnTo>
                        <a:pt x="248" y="290"/>
                      </a:lnTo>
                      <a:lnTo>
                        <a:pt x="253" y="286"/>
                      </a:lnTo>
                      <a:lnTo>
                        <a:pt x="255" y="291"/>
                      </a:lnTo>
                      <a:lnTo>
                        <a:pt x="255" y="286"/>
                      </a:lnTo>
                      <a:lnTo>
                        <a:pt x="257" y="291"/>
                      </a:lnTo>
                      <a:lnTo>
                        <a:pt x="259" y="286"/>
                      </a:lnTo>
                      <a:lnTo>
                        <a:pt x="257" y="278"/>
                      </a:lnTo>
                      <a:lnTo>
                        <a:pt x="261" y="271"/>
                      </a:lnTo>
                      <a:lnTo>
                        <a:pt x="266" y="278"/>
                      </a:lnTo>
                      <a:lnTo>
                        <a:pt x="270" y="278"/>
                      </a:lnTo>
                      <a:lnTo>
                        <a:pt x="272" y="271"/>
                      </a:lnTo>
                      <a:lnTo>
                        <a:pt x="278" y="271"/>
                      </a:lnTo>
                      <a:lnTo>
                        <a:pt x="278" y="265"/>
                      </a:lnTo>
                      <a:lnTo>
                        <a:pt x="283" y="261"/>
                      </a:lnTo>
                      <a:lnTo>
                        <a:pt x="285" y="261"/>
                      </a:lnTo>
                      <a:lnTo>
                        <a:pt x="285" y="258"/>
                      </a:lnTo>
                      <a:lnTo>
                        <a:pt x="291" y="258"/>
                      </a:lnTo>
                      <a:lnTo>
                        <a:pt x="287" y="252"/>
                      </a:lnTo>
                      <a:lnTo>
                        <a:pt x="298" y="252"/>
                      </a:lnTo>
                      <a:lnTo>
                        <a:pt x="304" y="248"/>
                      </a:lnTo>
                      <a:lnTo>
                        <a:pt x="312" y="235"/>
                      </a:lnTo>
                      <a:lnTo>
                        <a:pt x="312" y="228"/>
                      </a:lnTo>
                      <a:lnTo>
                        <a:pt x="304" y="222"/>
                      </a:lnTo>
                      <a:lnTo>
                        <a:pt x="306" y="22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5" name="Freeform 84"/>
                <p:cNvSpPr>
                  <a:spLocks/>
                </p:cNvSpPr>
                <p:nvPr/>
              </p:nvSpPr>
              <p:spPr bwMode="auto">
                <a:xfrm>
                  <a:off x="5212505" y="1730970"/>
                  <a:ext cx="16332" cy="18313"/>
                </a:xfrm>
                <a:custGeom>
                  <a:avLst/>
                  <a:gdLst>
                    <a:gd name="T0" fmla="*/ 8 w 17"/>
                    <a:gd name="T1" fmla="*/ 0 h 21"/>
                    <a:gd name="T2" fmla="*/ 0 w 17"/>
                    <a:gd name="T3" fmla="*/ 13 h 21"/>
                    <a:gd name="T4" fmla="*/ 2 w 17"/>
                    <a:gd name="T5" fmla="*/ 21 h 21"/>
                    <a:gd name="T6" fmla="*/ 17 w 17"/>
                    <a:gd name="T7" fmla="*/ 13 h 21"/>
                    <a:gd name="T8" fmla="*/ 17 w 17"/>
                    <a:gd name="T9" fmla="*/ 6 h 21"/>
                    <a:gd name="T10" fmla="*/ 10 w 17"/>
                    <a:gd name="T11" fmla="*/ 2 h 21"/>
                    <a:gd name="T12" fmla="*/ 8 w 17"/>
                    <a:gd name="T13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21">
                      <a:moveTo>
                        <a:pt x="8" y="0"/>
                      </a:moveTo>
                      <a:lnTo>
                        <a:pt x="0" y="13"/>
                      </a:lnTo>
                      <a:lnTo>
                        <a:pt x="2" y="21"/>
                      </a:lnTo>
                      <a:lnTo>
                        <a:pt x="17" y="13"/>
                      </a:lnTo>
                      <a:lnTo>
                        <a:pt x="17" y="6"/>
                      </a:lnTo>
                      <a:lnTo>
                        <a:pt x="10" y="2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6" name="Freeform 85"/>
                <p:cNvSpPr>
                  <a:spLocks/>
                </p:cNvSpPr>
                <p:nvPr/>
              </p:nvSpPr>
              <p:spPr bwMode="auto">
                <a:xfrm>
                  <a:off x="5212505" y="1730970"/>
                  <a:ext cx="16332" cy="18313"/>
                </a:xfrm>
                <a:custGeom>
                  <a:avLst/>
                  <a:gdLst>
                    <a:gd name="T0" fmla="*/ 8 w 17"/>
                    <a:gd name="T1" fmla="*/ 0 h 21"/>
                    <a:gd name="T2" fmla="*/ 0 w 17"/>
                    <a:gd name="T3" fmla="*/ 13 h 21"/>
                    <a:gd name="T4" fmla="*/ 2 w 17"/>
                    <a:gd name="T5" fmla="*/ 21 h 21"/>
                    <a:gd name="T6" fmla="*/ 17 w 17"/>
                    <a:gd name="T7" fmla="*/ 13 h 21"/>
                    <a:gd name="T8" fmla="*/ 17 w 17"/>
                    <a:gd name="T9" fmla="*/ 6 h 21"/>
                    <a:gd name="T10" fmla="*/ 10 w 17"/>
                    <a:gd name="T11" fmla="*/ 2 h 21"/>
                    <a:gd name="T12" fmla="*/ 8 w 17"/>
                    <a:gd name="T13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21">
                      <a:moveTo>
                        <a:pt x="8" y="0"/>
                      </a:moveTo>
                      <a:lnTo>
                        <a:pt x="0" y="13"/>
                      </a:lnTo>
                      <a:lnTo>
                        <a:pt x="2" y="21"/>
                      </a:lnTo>
                      <a:lnTo>
                        <a:pt x="17" y="13"/>
                      </a:lnTo>
                      <a:lnTo>
                        <a:pt x="17" y="6"/>
                      </a:lnTo>
                      <a:lnTo>
                        <a:pt x="10" y="2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7" name="Freeform 86"/>
                <p:cNvSpPr>
                  <a:spLocks/>
                </p:cNvSpPr>
                <p:nvPr/>
              </p:nvSpPr>
              <p:spPr bwMode="auto">
                <a:xfrm>
                  <a:off x="5310496" y="1669055"/>
                  <a:ext cx="8646" cy="17441"/>
                </a:xfrm>
                <a:custGeom>
                  <a:avLst/>
                  <a:gdLst>
                    <a:gd name="T0" fmla="*/ 4 w 9"/>
                    <a:gd name="T1" fmla="*/ 0 h 20"/>
                    <a:gd name="T2" fmla="*/ 0 w 9"/>
                    <a:gd name="T3" fmla="*/ 7 h 20"/>
                    <a:gd name="T4" fmla="*/ 0 w 9"/>
                    <a:gd name="T5" fmla="*/ 15 h 20"/>
                    <a:gd name="T6" fmla="*/ 4 w 9"/>
                    <a:gd name="T7" fmla="*/ 20 h 20"/>
                    <a:gd name="T8" fmla="*/ 9 w 9"/>
                    <a:gd name="T9" fmla="*/ 15 h 20"/>
                    <a:gd name="T10" fmla="*/ 9 w 9"/>
                    <a:gd name="T11" fmla="*/ 7 h 20"/>
                    <a:gd name="T12" fmla="*/ 4 w 9"/>
                    <a:gd name="T13" fmla="*/ 2 h 20"/>
                    <a:gd name="T14" fmla="*/ 4 w 9"/>
                    <a:gd name="T15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" h="20">
                      <a:moveTo>
                        <a:pt x="4" y="0"/>
                      </a:moveTo>
                      <a:lnTo>
                        <a:pt x="0" y="7"/>
                      </a:lnTo>
                      <a:lnTo>
                        <a:pt x="0" y="15"/>
                      </a:lnTo>
                      <a:lnTo>
                        <a:pt x="4" y="20"/>
                      </a:lnTo>
                      <a:lnTo>
                        <a:pt x="9" y="15"/>
                      </a:lnTo>
                      <a:lnTo>
                        <a:pt x="9" y="7"/>
                      </a:lnTo>
                      <a:lnTo>
                        <a:pt x="4" y="2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8" name="Freeform 87"/>
                <p:cNvSpPr>
                  <a:spLocks/>
                </p:cNvSpPr>
                <p:nvPr/>
              </p:nvSpPr>
              <p:spPr bwMode="auto">
                <a:xfrm>
                  <a:off x="5310496" y="1669055"/>
                  <a:ext cx="8646" cy="17441"/>
                </a:xfrm>
                <a:custGeom>
                  <a:avLst/>
                  <a:gdLst>
                    <a:gd name="T0" fmla="*/ 4 w 9"/>
                    <a:gd name="T1" fmla="*/ 0 h 20"/>
                    <a:gd name="T2" fmla="*/ 0 w 9"/>
                    <a:gd name="T3" fmla="*/ 7 h 20"/>
                    <a:gd name="T4" fmla="*/ 0 w 9"/>
                    <a:gd name="T5" fmla="*/ 15 h 20"/>
                    <a:gd name="T6" fmla="*/ 4 w 9"/>
                    <a:gd name="T7" fmla="*/ 20 h 20"/>
                    <a:gd name="T8" fmla="*/ 9 w 9"/>
                    <a:gd name="T9" fmla="*/ 15 h 20"/>
                    <a:gd name="T10" fmla="*/ 9 w 9"/>
                    <a:gd name="T11" fmla="*/ 7 h 20"/>
                    <a:gd name="T12" fmla="*/ 4 w 9"/>
                    <a:gd name="T13" fmla="*/ 2 h 20"/>
                    <a:gd name="T14" fmla="*/ 4 w 9"/>
                    <a:gd name="T15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" h="20">
                      <a:moveTo>
                        <a:pt x="4" y="0"/>
                      </a:moveTo>
                      <a:lnTo>
                        <a:pt x="0" y="7"/>
                      </a:lnTo>
                      <a:lnTo>
                        <a:pt x="0" y="15"/>
                      </a:lnTo>
                      <a:lnTo>
                        <a:pt x="4" y="20"/>
                      </a:lnTo>
                      <a:lnTo>
                        <a:pt x="9" y="15"/>
                      </a:lnTo>
                      <a:lnTo>
                        <a:pt x="9" y="7"/>
                      </a:lnTo>
                      <a:lnTo>
                        <a:pt x="4" y="2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</p:grpSp>
        <p:sp>
          <p:nvSpPr>
            <p:cNvPr id="7" name="Freeform 122"/>
            <p:cNvSpPr>
              <a:spLocks/>
            </p:cNvSpPr>
            <p:nvPr/>
          </p:nvSpPr>
          <p:spPr bwMode="auto">
            <a:xfrm>
              <a:off x="6026860" y="2505972"/>
              <a:ext cx="909014" cy="468997"/>
            </a:xfrm>
            <a:custGeom>
              <a:avLst/>
              <a:gdLst>
                <a:gd name="T0" fmla="*/ 472 w 658"/>
                <a:gd name="T1" fmla="*/ 23 h 374"/>
                <a:gd name="T2" fmla="*/ 455 w 658"/>
                <a:gd name="T3" fmla="*/ 0 h 374"/>
                <a:gd name="T4" fmla="*/ 397 w 658"/>
                <a:gd name="T5" fmla="*/ 0 h 374"/>
                <a:gd name="T6" fmla="*/ 389 w 658"/>
                <a:gd name="T7" fmla="*/ 30 h 374"/>
                <a:gd name="T8" fmla="*/ 368 w 658"/>
                <a:gd name="T9" fmla="*/ 58 h 374"/>
                <a:gd name="T10" fmla="*/ 346 w 658"/>
                <a:gd name="T11" fmla="*/ 81 h 374"/>
                <a:gd name="T12" fmla="*/ 334 w 658"/>
                <a:gd name="T13" fmla="*/ 118 h 374"/>
                <a:gd name="T14" fmla="*/ 306 w 658"/>
                <a:gd name="T15" fmla="*/ 109 h 374"/>
                <a:gd name="T16" fmla="*/ 295 w 658"/>
                <a:gd name="T17" fmla="*/ 135 h 374"/>
                <a:gd name="T18" fmla="*/ 284 w 658"/>
                <a:gd name="T19" fmla="*/ 177 h 374"/>
                <a:gd name="T20" fmla="*/ 272 w 658"/>
                <a:gd name="T21" fmla="*/ 220 h 374"/>
                <a:gd name="T22" fmla="*/ 254 w 658"/>
                <a:gd name="T23" fmla="*/ 244 h 374"/>
                <a:gd name="T24" fmla="*/ 224 w 658"/>
                <a:gd name="T25" fmla="*/ 258 h 374"/>
                <a:gd name="T26" fmla="*/ 192 w 658"/>
                <a:gd name="T27" fmla="*/ 273 h 374"/>
                <a:gd name="T28" fmla="*/ 154 w 658"/>
                <a:gd name="T29" fmla="*/ 282 h 374"/>
                <a:gd name="T30" fmla="*/ 128 w 658"/>
                <a:gd name="T31" fmla="*/ 254 h 374"/>
                <a:gd name="T32" fmla="*/ 73 w 658"/>
                <a:gd name="T33" fmla="*/ 318 h 374"/>
                <a:gd name="T34" fmla="*/ 53 w 658"/>
                <a:gd name="T35" fmla="*/ 340 h 374"/>
                <a:gd name="T36" fmla="*/ 21 w 658"/>
                <a:gd name="T37" fmla="*/ 365 h 374"/>
                <a:gd name="T38" fmla="*/ 41 w 658"/>
                <a:gd name="T39" fmla="*/ 370 h 374"/>
                <a:gd name="T40" fmla="*/ 169 w 658"/>
                <a:gd name="T41" fmla="*/ 350 h 374"/>
                <a:gd name="T42" fmla="*/ 466 w 658"/>
                <a:gd name="T43" fmla="*/ 303 h 374"/>
                <a:gd name="T44" fmla="*/ 645 w 658"/>
                <a:gd name="T45" fmla="*/ 265 h 374"/>
                <a:gd name="T46" fmla="*/ 652 w 658"/>
                <a:gd name="T47" fmla="*/ 256 h 374"/>
                <a:gd name="T48" fmla="*/ 641 w 658"/>
                <a:gd name="T49" fmla="*/ 227 h 374"/>
                <a:gd name="T50" fmla="*/ 615 w 658"/>
                <a:gd name="T51" fmla="*/ 239 h 374"/>
                <a:gd name="T52" fmla="*/ 598 w 658"/>
                <a:gd name="T53" fmla="*/ 235 h 374"/>
                <a:gd name="T54" fmla="*/ 579 w 658"/>
                <a:gd name="T55" fmla="*/ 216 h 374"/>
                <a:gd name="T56" fmla="*/ 556 w 658"/>
                <a:gd name="T57" fmla="*/ 211 h 374"/>
                <a:gd name="T58" fmla="*/ 530 w 658"/>
                <a:gd name="T59" fmla="*/ 205 h 374"/>
                <a:gd name="T60" fmla="*/ 556 w 658"/>
                <a:gd name="T61" fmla="*/ 199 h 374"/>
                <a:gd name="T62" fmla="*/ 581 w 658"/>
                <a:gd name="T63" fmla="*/ 212 h 374"/>
                <a:gd name="T64" fmla="*/ 605 w 658"/>
                <a:gd name="T65" fmla="*/ 224 h 374"/>
                <a:gd name="T66" fmla="*/ 601 w 658"/>
                <a:gd name="T67" fmla="*/ 207 h 374"/>
                <a:gd name="T68" fmla="*/ 573 w 658"/>
                <a:gd name="T69" fmla="*/ 190 h 374"/>
                <a:gd name="T70" fmla="*/ 592 w 658"/>
                <a:gd name="T71" fmla="*/ 197 h 374"/>
                <a:gd name="T72" fmla="*/ 600 w 658"/>
                <a:gd name="T73" fmla="*/ 182 h 374"/>
                <a:gd name="T74" fmla="*/ 598 w 658"/>
                <a:gd name="T75" fmla="*/ 169 h 374"/>
                <a:gd name="T76" fmla="*/ 579 w 658"/>
                <a:gd name="T77" fmla="*/ 160 h 374"/>
                <a:gd name="T78" fmla="*/ 551 w 658"/>
                <a:gd name="T79" fmla="*/ 137 h 374"/>
                <a:gd name="T80" fmla="*/ 522 w 658"/>
                <a:gd name="T81" fmla="*/ 115 h 374"/>
                <a:gd name="T82" fmla="*/ 537 w 658"/>
                <a:gd name="T83" fmla="*/ 122 h 374"/>
                <a:gd name="T84" fmla="*/ 562 w 658"/>
                <a:gd name="T85" fmla="*/ 141 h 374"/>
                <a:gd name="T86" fmla="*/ 590 w 658"/>
                <a:gd name="T87" fmla="*/ 156 h 374"/>
                <a:gd name="T88" fmla="*/ 596 w 658"/>
                <a:gd name="T89" fmla="*/ 133 h 374"/>
                <a:gd name="T90" fmla="*/ 575 w 658"/>
                <a:gd name="T91" fmla="*/ 118 h 374"/>
                <a:gd name="T92" fmla="*/ 560 w 658"/>
                <a:gd name="T93" fmla="*/ 105 h 374"/>
                <a:gd name="T94" fmla="*/ 534 w 658"/>
                <a:gd name="T95" fmla="*/ 107 h 374"/>
                <a:gd name="T96" fmla="*/ 507 w 658"/>
                <a:gd name="T97" fmla="*/ 96 h 374"/>
                <a:gd name="T98" fmla="*/ 496 w 658"/>
                <a:gd name="T99" fmla="*/ 90 h 374"/>
                <a:gd name="T100" fmla="*/ 504 w 658"/>
                <a:gd name="T101" fmla="*/ 66 h 374"/>
                <a:gd name="T102" fmla="*/ 509 w 658"/>
                <a:gd name="T103" fmla="*/ 45 h 374"/>
                <a:gd name="T104" fmla="*/ 492 w 658"/>
                <a:gd name="T105" fmla="*/ 28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8" h="374">
                  <a:moveTo>
                    <a:pt x="492" y="28"/>
                  </a:moveTo>
                  <a:lnTo>
                    <a:pt x="489" y="24"/>
                  </a:lnTo>
                  <a:lnTo>
                    <a:pt x="481" y="23"/>
                  </a:lnTo>
                  <a:lnTo>
                    <a:pt x="472" y="23"/>
                  </a:lnTo>
                  <a:lnTo>
                    <a:pt x="464" y="17"/>
                  </a:lnTo>
                  <a:lnTo>
                    <a:pt x="466" y="11"/>
                  </a:lnTo>
                  <a:lnTo>
                    <a:pt x="462" y="4"/>
                  </a:lnTo>
                  <a:lnTo>
                    <a:pt x="455" y="0"/>
                  </a:lnTo>
                  <a:lnTo>
                    <a:pt x="442" y="0"/>
                  </a:lnTo>
                  <a:lnTo>
                    <a:pt x="438" y="13"/>
                  </a:lnTo>
                  <a:lnTo>
                    <a:pt x="434" y="21"/>
                  </a:lnTo>
                  <a:lnTo>
                    <a:pt x="397" y="0"/>
                  </a:lnTo>
                  <a:lnTo>
                    <a:pt x="389" y="2"/>
                  </a:lnTo>
                  <a:lnTo>
                    <a:pt x="391" y="9"/>
                  </a:lnTo>
                  <a:lnTo>
                    <a:pt x="387" y="17"/>
                  </a:lnTo>
                  <a:lnTo>
                    <a:pt x="389" y="30"/>
                  </a:lnTo>
                  <a:lnTo>
                    <a:pt x="383" y="38"/>
                  </a:lnTo>
                  <a:lnTo>
                    <a:pt x="380" y="51"/>
                  </a:lnTo>
                  <a:lnTo>
                    <a:pt x="374" y="58"/>
                  </a:lnTo>
                  <a:lnTo>
                    <a:pt x="368" y="58"/>
                  </a:lnTo>
                  <a:lnTo>
                    <a:pt x="363" y="71"/>
                  </a:lnTo>
                  <a:lnTo>
                    <a:pt x="355" y="73"/>
                  </a:lnTo>
                  <a:lnTo>
                    <a:pt x="348" y="73"/>
                  </a:lnTo>
                  <a:lnTo>
                    <a:pt x="346" y="81"/>
                  </a:lnTo>
                  <a:lnTo>
                    <a:pt x="344" y="90"/>
                  </a:lnTo>
                  <a:lnTo>
                    <a:pt x="340" y="96"/>
                  </a:lnTo>
                  <a:lnTo>
                    <a:pt x="338" y="111"/>
                  </a:lnTo>
                  <a:lnTo>
                    <a:pt x="334" y="118"/>
                  </a:lnTo>
                  <a:lnTo>
                    <a:pt x="329" y="120"/>
                  </a:lnTo>
                  <a:lnTo>
                    <a:pt x="314" y="118"/>
                  </a:lnTo>
                  <a:lnTo>
                    <a:pt x="314" y="115"/>
                  </a:lnTo>
                  <a:lnTo>
                    <a:pt x="306" y="109"/>
                  </a:lnTo>
                  <a:lnTo>
                    <a:pt x="299" y="111"/>
                  </a:lnTo>
                  <a:lnTo>
                    <a:pt x="299" y="126"/>
                  </a:lnTo>
                  <a:lnTo>
                    <a:pt x="299" y="132"/>
                  </a:lnTo>
                  <a:lnTo>
                    <a:pt x="295" y="135"/>
                  </a:lnTo>
                  <a:lnTo>
                    <a:pt x="291" y="149"/>
                  </a:lnTo>
                  <a:lnTo>
                    <a:pt x="287" y="156"/>
                  </a:lnTo>
                  <a:lnTo>
                    <a:pt x="286" y="164"/>
                  </a:lnTo>
                  <a:lnTo>
                    <a:pt x="284" y="177"/>
                  </a:lnTo>
                  <a:lnTo>
                    <a:pt x="276" y="186"/>
                  </a:lnTo>
                  <a:lnTo>
                    <a:pt x="269" y="199"/>
                  </a:lnTo>
                  <a:lnTo>
                    <a:pt x="267" y="212"/>
                  </a:lnTo>
                  <a:lnTo>
                    <a:pt x="272" y="220"/>
                  </a:lnTo>
                  <a:lnTo>
                    <a:pt x="267" y="226"/>
                  </a:lnTo>
                  <a:lnTo>
                    <a:pt x="269" y="233"/>
                  </a:lnTo>
                  <a:lnTo>
                    <a:pt x="267" y="235"/>
                  </a:lnTo>
                  <a:lnTo>
                    <a:pt x="254" y="244"/>
                  </a:lnTo>
                  <a:lnTo>
                    <a:pt x="246" y="243"/>
                  </a:lnTo>
                  <a:lnTo>
                    <a:pt x="233" y="254"/>
                  </a:lnTo>
                  <a:lnTo>
                    <a:pt x="224" y="250"/>
                  </a:lnTo>
                  <a:lnTo>
                    <a:pt x="224" y="258"/>
                  </a:lnTo>
                  <a:lnTo>
                    <a:pt x="222" y="263"/>
                  </a:lnTo>
                  <a:lnTo>
                    <a:pt x="214" y="265"/>
                  </a:lnTo>
                  <a:lnTo>
                    <a:pt x="199" y="273"/>
                  </a:lnTo>
                  <a:lnTo>
                    <a:pt x="192" y="273"/>
                  </a:lnTo>
                  <a:lnTo>
                    <a:pt x="180" y="269"/>
                  </a:lnTo>
                  <a:lnTo>
                    <a:pt x="178" y="274"/>
                  </a:lnTo>
                  <a:lnTo>
                    <a:pt x="165" y="284"/>
                  </a:lnTo>
                  <a:lnTo>
                    <a:pt x="154" y="282"/>
                  </a:lnTo>
                  <a:lnTo>
                    <a:pt x="141" y="274"/>
                  </a:lnTo>
                  <a:lnTo>
                    <a:pt x="133" y="267"/>
                  </a:lnTo>
                  <a:lnTo>
                    <a:pt x="128" y="259"/>
                  </a:lnTo>
                  <a:lnTo>
                    <a:pt x="128" y="254"/>
                  </a:lnTo>
                  <a:lnTo>
                    <a:pt x="101" y="286"/>
                  </a:lnTo>
                  <a:lnTo>
                    <a:pt x="77" y="303"/>
                  </a:lnTo>
                  <a:lnTo>
                    <a:pt x="73" y="310"/>
                  </a:lnTo>
                  <a:lnTo>
                    <a:pt x="73" y="318"/>
                  </a:lnTo>
                  <a:lnTo>
                    <a:pt x="64" y="323"/>
                  </a:lnTo>
                  <a:lnTo>
                    <a:pt x="64" y="329"/>
                  </a:lnTo>
                  <a:lnTo>
                    <a:pt x="58" y="336"/>
                  </a:lnTo>
                  <a:lnTo>
                    <a:pt x="53" y="340"/>
                  </a:lnTo>
                  <a:lnTo>
                    <a:pt x="45" y="346"/>
                  </a:lnTo>
                  <a:lnTo>
                    <a:pt x="43" y="352"/>
                  </a:lnTo>
                  <a:lnTo>
                    <a:pt x="28" y="359"/>
                  </a:lnTo>
                  <a:lnTo>
                    <a:pt x="21" y="365"/>
                  </a:lnTo>
                  <a:lnTo>
                    <a:pt x="13" y="367"/>
                  </a:lnTo>
                  <a:lnTo>
                    <a:pt x="0" y="374"/>
                  </a:lnTo>
                  <a:lnTo>
                    <a:pt x="26" y="370"/>
                  </a:lnTo>
                  <a:lnTo>
                    <a:pt x="41" y="370"/>
                  </a:lnTo>
                  <a:lnTo>
                    <a:pt x="98" y="361"/>
                  </a:lnTo>
                  <a:lnTo>
                    <a:pt x="133" y="357"/>
                  </a:lnTo>
                  <a:lnTo>
                    <a:pt x="160" y="350"/>
                  </a:lnTo>
                  <a:lnTo>
                    <a:pt x="169" y="350"/>
                  </a:lnTo>
                  <a:lnTo>
                    <a:pt x="184" y="350"/>
                  </a:lnTo>
                  <a:lnTo>
                    <a:pt x="210" y="348"/>
                  </a:lnTo>
                  <a:lnTo>
                    <a:pt x="278" y="336"/>
                  </a:lnTo>
                  <a:lnTo>
                    <a:pt x="466" y="303"/>
                  </a:lnTo>
                  <a:lnTo>
                    <a:pt x="560" y="284"/>
                  </a:lnTo>
                  <a:lnTo>
                    <a:pt x="643" y="265"/>
                  </a:lnTo>
                  <a:lnTo>
                    <a:pt x="641" y="261"/>
                  </a:lnTo>
                  <a:lnTo>
                    <a:pt x="645" y="265"/>
                  </a:lnTo>
                  <a:lnTo>
                    <a:pt x="648" y="263"/>
                  </a:lnTo>
                  <a:lnTo>
                    <a:pt x="647" y="258"/>
                  </a:lnTo>
                  <a:lnTo>
                    <a:pt x="647" y="250"/>
                  </a:lnTo>
                  <a:lnTo>
                    <a:pt x="652" y="256"/>
                  </a:lnTo>
                  <a:lnTo>
                    <a:pt x="656" y="263"/>
                  </a:lnTo>
                  <a:lnTo>
                    <a:pt x="658" y="261"/>
                  </a:lnTo>
                  <a:lnTo>
                    <a:pt x="647" y="241"/>
                  </a:lnTo>
                  <a:lnTo>
                    <a:pt x="641" y="227"/>
                  </a:lnTo>
                  <a:lnTo>
                    <a:pt x="620" y="227"/>
                  </a:lnTo>
                  <a:lnTo>
                    <a:pt x="615" y="226"/>
                  </a:lnTo>
                  <a:lnTo>
                    <a:pt x="613" y="235"/>
                  </a:lnTo>
                  <a:lnTo>
                    <a:pt x="615" y="239"/>
                  </a:lnTo>
                  <a:lnTo>
                    <a:pt x="609" y="235"/>
                  </a:lnTo>
                  <a:lnTo>
                    <a:pt x="603" y="235"/>
                  </a:lnTo>
                  <a:lnTo>
                    <a:pt x="596" y="241"/>
                  </a:lnTo>
                  <a:lnTo>
                    <a:pt x="598" y="235"/>
                  </a:lnTo>
                  <a:lnTo>
                    <a:pt x="592" y="227"/>
                  </a:lnTo>
                  <a:lnTo>
                    <a:pt x="584" y="224"/>
                  </a:lnTo>
                  <a:lnTo>
                    <a:pt x="584" y="224"/>
                  </a:lnTo>
                  <a:lnTo>
                    <a:pt x="579" y="216"/>
                  </a:lnTo>
                  <a:lnTo>
                    <a:pt x="577" y="211"/>
                  </a:lnTo>
                  <a:lnTo>
                    <a:pt x="569" y="212"/>
                  </a:lnTo>
                  <a:lnTo>
                    <a:pt x="562" y="211"/>
                  </a:lnTo>
                  <a:lnTo>
                    <a:pt x="556" y="211"/>
                  </a:lnTo>
                  <a:lnTo>
                    <a:pt x="543" y="207"/>
                  </a:lnTo>
                  <a:lnTo>
                    <a:pt x="522" y="207"/>
                  </a:lnTo>
                  <a:lnTo>
                    <a:pt x="524" y="203"/>
                  </a:lnTo>
                  <a:lnTo>
                    <a:pt x="530" y="205"/>
                  </a:lnTo>
                  <a:lnTo>
                    <a:pt x="545" y="201"/>
                  </a:lnTo>
                  <a:lnTo>
                    <a:pt x="553" y="207"/>
                  </a:lnTo>
                  <a:lnTo>
                    <a:pt x="556" y="207"/>
                  </a:lnTo>
                  <a:lnTo>
                    <a:pt x="556" y="199"/>
                  </a:lnTo>
                  <a:lnTo>
                    <a:pt x="562" y="207"/>
                  </a:lnTo>
                  <a:lnTo>
                    <a:pt x="569" y="211"/>
                  </a:lnTo>
                  <a:lnTo>
                    <a:pt x="575" y="205"/>
                  </a:lnTo>
                  <a:lnTo>
                    <a:pt x="581" y="212"/>
                  </a:lnTo>
                  <a:lnTo>
                    <a:pt x="588" y="218"/>
                  </a:lnTo>
                  <a:lnTo>
                    <a:pt x="596" y="220"/>
                  </a:lnTo>
                  <a:lnTo>
                    <a:pt x="601" y="227"/>
                  </a:lnTo>
                  <a:lnTo>
                    <a:pt x="605" y="224"/>
                  </a:lnTo>
                  <a:lnTo>
                    <a:pt x="609" y="222"/>
                  </a:lnTo>
                  <a:lnTo>
                    <a:pt x="611" y="216"/>
                  </a:lnTo>
                  <a:lnTo>
                    <a:pt x="609" y="209"/>
                  </a:lnTo>
                  <a:lnTo>
                    <a:pt x="601" y="207"/>
                  </a:lnTo>
                  <a:lnTo>
                    <a:pt x="600" y="199"/>
                  </a:lnTo>
                  <a:lnTo>
                    <a:pt x="592" y="201"/>
                  </a:lnTo>
                  <a:lnTo>
                    <a:pt x="579" y="196"/>
                  </a:lnTo>
                  <a:lnTo>
                    <a:pt x="573" y="190"/>
                  </a:lnTo>
                  <a:lnTo>
                    <a:pt x="558" y="179"/>
                  </a:lnTo>
                  <a:lnTo>
                    <a:pt x="566" y="179"/>
                  </a:lnTo>
                  <a:lnTo>
                    <a:pt x="579" y="192"/>
                  </a:lnTo>
                  <a:lnTo>
                    <a:pt x="592" y="197"/>
                  </a:lnTo>
                  <a:lnTo>
                    <a:pt x="596" y="190"/>
                  </a:lnTo>
                  <a:lnTo>
                    <a:pt x="590" y="184"/>
                  </a:lnTo>
                  <a:lnTo>
                    <a:pt x="592" y="182"/>
                  </a:lnTo>
                  <a:lnTo>
                    <a:pt x="600" y="182"/>
                  </a:lnTo>
                  <a:lnTo>
                    <a:pt x="605" y="188"/>
                  </a:lnTo>
                  <a:lnTo>
                    <a:pt x="607" y="182"/>
                  </a:lnTo>
                  <a:lnTo>
                    <a:pt x="603" y="169"/>
                  </a:lnTo>
                  <a:lnTo>
                    <a:pt x="598" y="169"/>
                  </a:lnTo>
                  <a:lnTo>
                    <a:pt x="590" y="167"/>
                  </a:lnTo>
                  <a:lnTo>
                    <a:pt x="594" y="165"/>
                  </a:lnTo>
                  <a:lnTo>
                    <a:pt x="586" y="160"/>
                  </a:lnTo>
                  <a:lnTo>
                    <a:pt x="579" y="160"/>
                  </a:lnTo>
                  <a:lnTo>
                    <a:pt x="573" y="154"/>
                  </a:lnTo>
                  <a:lnTo>
                    <a:pt x="571" y="150"/>
                  </a:lnTo>
                  <a:lnTo>
                    <a:pt x="556" y="145"/>
                  </a:lnTo>
                  <a:lnTo>
                    <a:pt x="551" y="137"/>
                  </a:lnTo>
                  <a:lnTo>
                    <a:pt x="545" y="133"/>
                  </a:lnTo>
                  <a:lnTo>
                    <a:pt x="539" y="130"/>
                  </a:lnTo>
                  <a:lnTo>
                    <a:pt x="536" y="124"/>
                  </a:lnTo>
                  <a:lnTo>
                    <a:pt x="522" y="115"/>
                  </a:lnTo>
                  <a:lnTo>
                    <a:pt x="517" y="115"/>
                  </a:lnTo>
                  <a:lnTo>
                    <a:pt x="522" y="113"/>
                  </a:lnTo>
                  <a:lnTo>
                    <a:pt x="530" y="117"/>
                  </a:lnTo>
                  <a:lnTo>
                    <a:pt x="537" y="122"/>
                  </a:lnTo>
                  <a:lnTo>
                    <a:pt x="545" y="130"/>
                  </a:lnTo>
                  <a:lnTo>
                    <a:pt x="551" y="132"/>
                  </a:lnTo>
                  <a:lnTo>
                    <a:pt x="556" y="139"/>
                  </a:lnTo>
                  <a:lnTo>
                    <a:pt x="562" y="141"/>
                  </a:lnTo>
                  <a:lnTo>
                    <a:pt x="575" y="150"/>
                  </a:lnTo>
                  <a:lnTo>
                    <a:pt x="583" y="152"/>
                  </a:lnTo>
                  <a:lnTo>
                    <a:pt x="583" y="154"/>
                  </a:lnTo>
                  <a:lnTo>
                    <a:pt x="590" y="156"/>
                  </a:lnTo>
                  <a:lnTo>
                    <a:pt x="594" y="147"/>
                  </a:lnTo>
                  <a:lnTo>
                    <a:pt x="594" y="139"/>
                  </a:lnTo>
                  <a:lnTo>
                    <a:pt x="588" y="132"/>
                  </a:lnTo>
                  <a:lnTo>
                    <a:pt x="596" y="133"/>
                  </a:lnTo>
                  <a:lnTo>
                    <a:pt x="596" y="126"/>
                  </a:lnTo>
                  <a:lnTo>
                    <a:pt x="581" y="120"/>
                  </a:lnTo>
                  <a:lnTo>
                    <a:pt x="575" y="120"/>
                  </a:lnTo>
                  <a:lnTo>
                    <a:pt x="575" y="118"/>
                  </a:lnTo>
                  <a:lnTo>
                    <a:pt x="568" y="118"/>
                  </a:lnTo>
                  <a:lnTo>
                    <a:pt x="568" y="115"/>
                  </a:lnTo>
                  <a:lnTo>
                    <a:pt x="562" y="109"/>
                  </a:lnTo>
                  <a:lnTo>
                    <a:pt x="560" y="105"/>
                  </a:lnTo>
                  <a:lnTo>
                    <a:pt x="547" y="109"/>
                  </a:lnTo>
                  <a:lnTo>
                    <a:pt x="545" y="107"/>
                  </a:lnTo>
                  <a:lnTo>
                    <a:pt x="537" y="107"/>
                  </a:lnTo>
                  <a:lnTo>
                    <a:pt x="534" y="107"/>
                  </a:lnTo>
                  <a:lnTo>
                    <a:pt x="522" y="96"/>
                  </a:lnTo>
                  <a:lnTo>
                    <a:pt x="522" y="90"/>
                  </a:lnTo>
                  <a:lnTo>
                    <a:pt x="515" y="90"/>
                  </a:lnTo>
                  <a:lnTo>
                    <a:pt x="507" y="96"/>
                  </a:lnTo>
                  <a:lnTo>
                    <a:pt x="502" y="98"/>
                  </a:lnTo>
                  <a:lnTo>
                    <a:pt x="496" y="98"/>
                  </a:lnTo>
                  <a:lnTo>
                    <a:pt x="492" y="90"/>
                  </a:lnTo>
                  <a:lnTo>
                    <a:pt x="496" y="90"/>
                  </a:lnTo>
                  <a:lnTo>
                    <a:pt x="494" y="83"/>
                  </a:lnTo>
                  <a:lnTo>
                    <a:pt x="498" y="62"/>
                  </a:lnTo>
                  <a:lnTo>
                    <a:pt x="502" y="66"/>
                  </a:lnTo>
                  <a:lnTo>
                    <a:pt x="504" y="66"/>
                  </a:lnTo>
                  <a:lnTo>
                    <a:pt x="506" y="62"/>
                  </a:lnTo>
                  <a:lnTo>
                    <a:pt x="504" y="58"/>
                  </a:lnTo>
                  <a:lnTo>
                    <a:pt x="511" y="53"/>
                  </a:lnTo>
                  <a:lnTo>
                    <a:pt x="509" y="45"/>
                  </a:lnTo>
                  <a:lnTo>
                    <a:pt x="507" y="41"/>
                  </a:lnTo>
                  <a:lnTo>
                    <a:pt x="506" y="34"/>
                  </a:lnTo>
                  <a:lnTo>
                    <a:pt x="500" y="30"/>
                  </a:lnTo>
                  <a:lnTo>
                    <a:pt x="492" y="28"/>
                  </a:lnTo>
                  <a:close/>
                </a:path>
              </a:pathLst>
            </a:cu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14"/>
            <p:cNvSpPr>
              <a:spLocks/>
            </p:cNvSpPr>
            <p:nvPr/>
          </p:nvSpPr>
          <p:spPr bwMode="auto">
            <a:xfrm>
              <a:off x="1427985" y="1967259"/>
              <a:ext cx="957368" cy="1455899"/>
            </a:xfrm>
            <a:custGeom>
              <a:avLst/>
              <a:gdLst>
                <a:gd name="T0" fmla="*/ 628 w 693"/>
                <a:gd name="T1" fmla="*/ 1156 h 1161"/>
                <a:gd name="T2" fmla="*/ 628 w 693"/>
                <a:gd name="T3" fmla="*/ 1129 h 1161"/>
                <a:gd name="T4" fmla="*/ 624 w 693"/>
                <a:gd name="T5" fmla="*/ 1105 h 1161"/>
                <a:gd name="T6" fmla="*/ 643 w 693"/>
                <a:gd name="T7" fmla="*/ 1071 h 1161"/>
                <a:gd name="T8" fmla="*/ 654 w 693"/>
                <a:gd name="T9" fmla="*/ 1030 h 1161"/>
                <a:gd name="T10" fmla="*/ 693 w 693"/>
                <a:gd name="T11" fmla="*/ 1000 h 1161"/>
                <a:gd name="T12" fmla="*/ 673 w 693"/>
                <a:gd name="T13" fmla="*/ 964 h 1161"/>
                <a:gd name="T14" fmla="*/ 661 w 693"/>
                <a:gd name="T15" fmla="*/ 926 h 1161"/>
                <a:gd name="T16" fmla="*/ 325 w 693"/>
                <a:gd name="T17" fmla="*/ 327 h 1161"/>
                <a:gd name="T18" fmla="*/ 62 w 693"/>
                <a:gd name="T19" fmla="*/ 0 h 1161"/>
                <a:gd name="T20" fmla="*/ 58 w 693"/>
                <a:gd name="T21" fmla="*/ 35 h 1161"/>
                <a:gd name="T22" fmla="*/ 39 w 693"/>
                <a:gd name="T23" fmla="*/ 94 h 1161"/>
                <a:gd name="T24" fmla="*/ 30 w 693"/>
                <a:gd name="T25" fmla="*/ 120 h 1161"/>
                <a:gd name="T26" fmla="*/ 13 w 693"/>
                <a:gd name="T27" fmla="*/ 137 h 1161"/>
                <a:gd name="T28" fmla="*/ 0 w 693"/>
                <a:gd name="T29" fmla="*/ 176 h 1161"/>
                <a:gd name="T30" fmla="*/ 24 w 693"/>
                <a:gd name="T31" fmla="*/ 233 h 1161"/>
                <a:gd name="T32" fmla="*/ 24 w 693"/>
                <a:gd name="T33" fmla="*/ 261 h 1161"/>
                <a:gd name="T34" fmla="*/ 13 w 693"/>
                <a:gd name="T35" fmla="*/ 319 h 1161"/>
                <a:gd name="T36" fmla="*/ 30 w 693"/>
                <a:gd name="T37" fmla="*/ 374 h 1161"/>
                <a:gd name="T38" fmla="*/ 45 w 693"/>
                <a:gd name="T39" fmla="*/ 402 h 1161"/>
                <a:gd name="T40" fmla="*/ 52 w 693"/>
                <a:gd name="T41" fmla="*/ 421 h 1161"/>
                <a:gd name="T42" fmla="*/ 43 w 693"/>
                <a:gd name="T43" fmla="*/ 436 h 1161"/>
                <a:gd name="T44" fmla="*/ 56 w 693"/>
                <a:gd name="T45" fmla="*/ 453 h 1161"/>
                <a:gd name="T46" fmla="*/ 81 w 693"/>
                <a:gd name="T47" fmla="*/ 468 h 1161"/>
                <a:gd name="T48" fmla="*/ 84 w 693"/>
                <a:gd name="T49" fmla="*/ 441 h 1161"/>
                <a:gd name="T50" fmla="*/ 111 w 693"/>
                <a:gd name="T51" fmla="*/ 455 h 1161"/>
                <a:gd name="T52" fmla="*/ 143 w 693"/>
                <a:gd name="T53" fmla="*/ 460 h 1161"/>
                <a:gd name="T54" fmla="*/ 146 w 693"/>
                <a:gd name="T55" fmla="*/ 464 h 1161"/>
                <a:gd name="T56" fmla="*/ 165 w 693"/>
                <a:gd name="T57" fmla="*/ 473 h 1161"/>
                <a:gd name="T58" fmla="*/ 120 w 693"/>
                <a:gd name="T59" fmla="*/ 456 h 1161"/>
                <a:gd name="T60" fmla="*/ 90 w 693"/>
                <a:gd name="T61" fmla="*/ 455 h 1161"/>
                <a:gd name="T62" fmla="*/ 92 w 693"/>
                <a:gd name="T63" fmla="*/ 483 h 1161"/>
                <a:gd name="T64" fmla="*/ 103 w 693"/>
                <a:gd name="T65" fmla="*/ 518 h 1161"/>
                <a:gd name="T66" fmla="*/ 79 w 693"/>
                <a:gd name="T67" fmla="*/ 498 h 1161"/>
                <a:gd name="T68" fmla="*/ 82 w 693"/>
                <a:gd name="T69" fmla="*/ 475 h 1161"/>
                <a:gd name="T70" fmla="*/ 66 w 693"/>
                <a:gd name="T71" fmla="*/ 502 h 1161"/>
                <a:gd name="T72" fmla="*/ 66 w 693"/>
                <a:gd name="T73" fmla="*/ 534 h 1161"/>
                <a:gd name="T74" fmla="*/ 86 w 693"/>
                <a:gd name="T75" fmla="*/ 573 h 1161"/>
                <a:gd name="T76" fmla="*/ 101 w 693"/>
                <a:gd name="T77" fmla="*/ 601 h 1161"/>
                <a:gd name="T78" fmla="*/ 82 w 693"/>
                <a:gd name="T79" fmla="*/ 643 h 1161"/>
                <a:gd name="T80" fmla="*/ 105 w 693"/>
                <a:gd name="T81" fmla="*/ 684 h 1161"/>
                <a:gd name="T82" fmla="*/ 118 w 693"/>
                <a:gd name="T83" fmla="*/ 725 h 1161"/>
                <a:gd name="T84" fmla="*/ 144 w 693"/>
                <a:gd name="T85" fmla="*/ 767 h 1161"/>
                <a:gd name="T86" fmla="*/ 150 w 693"/>
                <a:gd name="T87" fmla="*/ 787 h 1161"/>
                <a:gd name="T88" fmla="*/ 148 w 693"/>
                <a:gd name="T89" fmla="*/ 825 h 1161"/>
                <a:gd name="T90" fmla="*/ 141 w 693"/>
                <a:gd name="T91" fmla="*/ 853 h 1161"/>
                <a:gd name="T92" fmla="*/ 176 w 693"/>
                <a:gd name="T93" fmla="*/ 872 h 1161"/>
                <a:gd name="T94" fmla="*/ 210 w 693"/>
                <a:gd name="T95" fmla="*/ 889 h 1161"/>
                <a:gd name="T96" fmla="*/ 248 w 693"/>
                <a:gd name="T97" fmla="*/ 911 h 1161"/>
                <a:gd name="T98" fmla="*/ 306 w 693"/>
                <a:gd name="T99" fmla="*/ 951 h 1161"/>
                <a:gd name="T100" fmla="*/ 312 w 693"/>
                <a:gd name="T101" fmla="*/ 979 h 1161"/>
                <a:gd name="T102" fmla="*/ 329 w 693"/>
                <a:gd name="T103" fmla="*/ 987 h 1161"/>
                <a:gd name="T104" fmla="*/ 355 w 693"/>
                <a:gd name="T105" fmla="*/ 1015 h 1161"/>
                <a:gd name="T106" fmla="*/ 391 w 693"/>
                <a:gd name="T107" fmla="*/ 1086 h 1161"/>
                <a:gd name="T108" fmla="*/ 389 w 693"/>
                <a:gd name="T109" fmla="*/ 1116 h 1161"/>
                <a:gd name="T110" fmla="*/ 393 w 693"/>
                <a:gd name="T111" fmla="*/ 1128 h 1161"/>
                <a:gd name="T112" fmla="*/ 613 w 693"/>
                <a:gd name="T113" fmla="*/ 1160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93" h="1161">
                  <a:moveTo>
                    <a:pt x="616" y="1160"/>
                  </a:moveTo>
                  <a:lnTo>
                    <a:pt x="620" y="1161"/>
                  </a:lnTo>
                  <a:lnTo>
                    <a:pt x="626" y="1161"/>
                  </a:lnTo>
                  <a:lnTo>
                    <a:pt x="628" y="1156"/>
                  </a:lnTo>
                  <a:lnTo>
                    <a:pt x="635" y="1150"/>
                  </a:lnTo>
                  <a:lnTo>
                    <a:pt x="635" y="1139"/>
                  </a:lnTo>
                  <a:lnTo>
                    <a:pt x="635" y="1133"/>
                  </a:lnTo>
                  <a:lnTo>
                    <a:pt x="628" y="1129"/>
                  </a:lnTo>
                  <a:lnTo>
                    <a:pt x="620" y="1126"/>
                  </a:lnTo>
                  <a:lnTo>
                    <a:pt x="620" y="1120"/>
                  </a:lnTo>
                  <a:lnTo>
                    <a:pt x="622" y="1113"/>
                  </a:lnTo>
                  <a:lnTo>
                    <a:pt x="624" y="1105"/>
                  </a:lnTo>
                  <a:lnTo>
                    <a:pt x="620" y="1097"/>
                  </a:lnTo>
                  <a:lnTo>
                    <a:pt x="624" y="1092"/>
                  </a:lnTo>
                  <a:lnTo>
                    <a:pt x="631" y="1086"/>
                  </a:lnTo>
                  <a:lnTo>
                    <a:pt x="643" y="1071"/>
                  </a:lnTo>
                  <a:lnTo>
                    <a:pt x="646" y="1062"/>
                  </a:lnTo>
                  <a:lnTo>
                    <a:pt x="650" y="1056"/>
                  </a:lnTo>
                  <a:lnTo>
                    <a:pt x="650" y="1043"/>
                  </a:lnTo>
                  <a:lnTo>
                    <a:pt x="654" y="1030"/>
                  </a:lnTo>
                  <a:lnTo>
                    <a:pt x="660" y="1026"/>
                  </a:lnTo>
                  <a:lnTo>
                    <a:pt x="663" y="1020"/>
                  </a:lnTo>
                  <a:lnTo>
                    <a:pt x="686" y="1007"/>
                  </a:lnTo>
                  <a:lnTo>
                    <a:pt x="693" y="1000"/>
                  </a:lnTo>
                  <a:lnTo>
                    <a:pt x="688" y="994"/>
                  </a:lnTo>
                  <a:lnTo>
                    <a:pt x="675" y="979"/>
                  </a:lnTo>
                  <a:lnTo>
                    <a:pt x="676" y="972"/>
                  </a:lnTo>
                  <a:lnTo>
                    <a:pt x="673" y="964"/>
                  </a:lnTo>
                  <a:lnTo>
                    <a:pt x="673" y="958"/>
                  </a:lnTo>
                  <a:lnTo>
                    <a:pt x="669" y="949"/>
                  </a:lnTo>
                  <a:lnTo>
                    <a:pt x="661" y="934"/>
                  </a:lnTo>
                  <a:lnTo>
                    <a:pt x="661" y="926"/>
                  </a:lnTo>
                  <a:lnTo>
                    <a:pt x="663" y="921"/>
                  </a:lnTo>
                  <a:lnTo>
                    <a:pt x="556" y="765"/>
                  </a:lnTo>
                  <a:lnTo>
                    <a:pt x="306" y="398"/>
                  </a:lnTo>
                  <a:lnTo>
                    <a:pt x="325" y="327"/>
                  </a:lnTo>
                  <a:lnTo>
                    <a:pt x="383" y="84"/>
                  </a:lnTo>
                  <a:lnTo>
                    <a:pt x="238" y="47"/>
                  </a:lnTo>
                  <a:lnTo>
                    <a:pt x="66" y="0"/>
                  </a:lnTo>
                  <a:lnTo>
                    <a:pt x="62" y="0"/>
                  </a:lnTo>
                  <a:lnTo>
                    <a:pt x="58" y="13"/>
                  </a:lnTo>
                  <a:lnTo>
                    <a:pt x="54" y="20"/>
                  </a:lnTo>
                  <a:lnTo>
                    <a:pt x="58" y="28"/>
                  </a:lnTo>
                  <a:lnTo>
                    <a:pt x="58" y="35"/>
                  </a:lnTo>
                  <a:lnTo>
                    <a:pt x="58" y="48"/>
                  </a:lnTo>
                  <a:lnTo>
                    <a:pt x="58" y="50"/>
                  </a:lnTo>
                  <a:lnTo>
                    <a:pt x="56" y="64"/>
                  </a:lnTo>
                  <a:lnTo>
                    <a:pt x="39" y="94"/>
                  </a:lnTo>
                  <a:lnTo>
                    <a:pt x="41" y="99"/>
                  </a:lnTo>
                  <a:lnTo>
                    <a:pt x="37" y="107"/>
                  </a:lnTo>
                  <a:lnTo>
                    <a:pt x="34" y="112"/>
                  </a:lnTo>
                  <a:lnTo>
                    <a:pt x="30" y="120"/>
                  </a:lnTo>
                  <a:lnTo>
                    <a:pt x="32" y="122"/>
                  </a:lnTo>
                  <a:lnTo>
                    <a:pt x="24" y="127"/>
                  </a:lnTo>
                  <a:lnTo>
                    <a:pt x="19" y="131"/>
                  </a:lnTo>
                  <a:lnTo>
                    <a:pt x="13" y="137"/>
                  </a:lnTo>
                  <a:lnTo>
                    <a:pt x="7" y="144"/>
                  </a:lnTo>
                  <a:lnTo>
                    <a:pt x="2" y="158"/>
                  </a:lnTo>
                  <a:lnTo>
                    <a:pt x="2" y="169"/>
                  </a:lnTo>
                  <a:lnTo>
                    <a:pt x="0" y="176"/>
                  </a:lnTo>
                  <a:lnTo>
                    <a:pt x="13" y="197"/>
                  </a:lnTo>
                  <a:lnTo>
                    <a:pt x="13" y="205"/>
                  </a:lnTo>
                  <a:lnTo>
                    <a:pt x="19" y="210"/>
                  </a:lnTo>
                  <a:lnTo>
                    <a:pt x="24" y="233"/>
                  </a:lnTo>
                  <a:lnTo>
                    <a:pt x="24" y="238"/>
                  </a:lnTo>
                  <a:lnTo>
                    <a:pt x="26" y="246"/>
                  </a:lnTo>
                  <a:lnTo>
                    <a:pt x="24" y="252"/>
                  </a:lnTo>
                  <a:lnTo>
                    <a:pt x="24" y="261"/>
                  </a:lnTo>
                  <a:lnTo>
                    <a:pt x="20" y="268"/>
                  </a:lnTo>
                  <a:lnTo>
                    <a:pt x="13" y="282"/>
                  </a:lnTo>
                  <a:lnTo>
                    <a:pt x="15" y="308"/>
                  </a:lnTo>
                  <a:lnTo>
                    <a:pt x="13" y="319"/>
                  </a:lnTo>
                  <a:lnTo>
                    <a:pt x="7" y="327"/>
                  </a:lnTo>
                  <a:lnTo>
                    <a:pt x="13" y="340"/>
                  </a:lnTo>
                  <a:lnTo>
                    <a:pt x="22" y="353"/>
                  </a:lnTo>
                  <a:lnTo>
                    <a:pt x="30" y="374"/>
                  </a:lnTo>
                  <a:lnTo>
                    <a:pt x="34" y="381"/>
                  </a:lnTo>
                  <a:lnTo>
                    <a:pt x="39" y="389"/>
                  </a:lnTo>
                  <a:lnTo>
                    <a:pt x="43" y="394"/>
                  </a:lnTo>
                  <a:lnTo>
                    <a:pt x="45" y="402"/>
                  </a:lnTo>
                  <a:lnTo>
                    <a:pt x="43" y="409"/>
                  </a:lnTo>
                  <a:lnTo>
                    <a:pt x="45" y="406"/>
                  </a:lnTo>
                  <a:lnTo>
                    <a:pt x="45" y="408"/>
                  </a:lnTo>
                  <a:lnTo>
                    <a:pt x="52" y="421"/>
                  </a:lnTo>
                  <a:lnTo>
                    <a:pt x="54" y="434"/>
                  </a:lnTo>
                  <a:lnTo>
                    <a:pt x="49" y="421"/>
                  </a:lnTo>
                  <a:lnTo>
                    <a:pt x="47" y="428"/>
                  </a:lnTo>
                  <a:lnTo>
                    <a:pt x="43" y="436"/>
                  </a:lnTo>
                  <a:lnTo>
                    <a:pt x="41" y="443"/>
                  </a:lnTo>
                  <a:lnTo>
                    <a:pt x="47" y="438"/>
                  </a:lnTo>
                  <a:lnTo>
                    <a:pt x="54" y="445"/>
                  </a:lnTo>
                  <a:lnTo>
                    <a:pt x="56" y="453"/>
                  </a:lnTo>
                  <a:lnTo>
                    <a:pt x="64" y="456"/>
                  </a:lnTo>
                  <a:lnTo>
                    <a:pt x="67" y="464"/>
                  </a:lnTo>
                  <a:lnTo>
                    <a:pt x="75" y="471"/>
                  </a:lnTo>
                  <a:lnTo>
                    <a:pt x="81" y="468"/>
                  </a:lnTo>
                  <a:lnTo>
                    <a:pt x="77" y="460"/>
                  </a:lnTo>
                  <a:lnTo>
                    <a:pt x="82" y="455"/>
                  </a:lnTo>
                  <a:lnTo>
                    <a:pt x="81" y="447"/>
                  </a:lnTo>
                  <a:lnTo>
                    <a:pt x="84" y="441"/>
                  </a:lnTo>
                  <a:lnTo>
                    <a:pt x="92" y="438"/>
                  </a:lnTo>
                  <a:lnTo>
                    <a:pt x="99" y="443"/>
                  </a:lnTo>
                  <a:lnTo>
                    <a:pt x="103" y="451"/>
                  </a:lnTo>
                  <a:lnTo>
                    <a:pt x="111" y="455"/>
                  </a:lnTo>
                  <a:lnTo>
                    <a:pt x="116" y="453"/>
                  </a:lnTo>
                  <a:lnTo>
                    <a:pt x="124" y="453"/>
                  </a:lnTo>
                  <a:lnTo>
                    <a:pt x="129" y="458"/>
                  </a:lnTo>
                  <a:lnTo>
                    <a:pt x="143" y="460"/>
                  </a:lnTo>
                  <a:lnTo>
                    <a:pt x="148" y="455"/>
                  </a:lnTo>
                  <a:lnTo>
                    <a:pt x="146" y="458"/>
                  </a:lnTo>
                  <a:lnTo>
                    <a:pt x="141" y="464"/>
                  </a:lnTo>
                  <a:lnTo>
                    <a:pt x="146" y="464"/>
                  </a:lnTo>
                  <a:lnTo>
                    <a:pt x="154" y="460"/>
                  </a:lnTo>
                  <a:lnTo>
                    <a:pt x="156" y="460"/>
                  </a:lnTo>
                  <a:lnTo>
                    <a:pt x="161" y="468"/>
                  </a:lnTo>
                  <a:lnTo>
                    <a:pt x="165" y="473"/>
                  </a:lnTo>
                  <a:lnTo>
                    <a:pt x="165" y="475"/>
                  </a:lnTo>
                  <a:lnTo>
                    <a:pt x="156" y="460"/>
                  </a:lnTo>
                  <a:lnTo>
                    <a:pt x="141" y="466"/>
                  </a:lnTo>
                  <a:lnTo>
                    <a:pt x="120" y="456"/>
                  </a:lnTo>
                  <a:lnTo>
                    <a:pt x="111" y="456"/>
                  </a:lnTo>
                  <a:lnTo>
                    <a:pt x="103" y="453"/>
                  </a:lnTo>
                  <a:lnTo>
                    <a:pt x="97" y="455"/>
                  </a:lnTo>
                  <a:lnTo>
                    <a:pt x="90" y="455"/>
                  </a:lnTo>
                  <a:lnTo>
                    <a:pt x="86" y="462"/>
                  </a:lnTo>
                  <a:lnTo>
                    <a:pt x="92" y="468"/>
                  </a:lnTo>
                  <a:lnTo>
                    <a:pt x="90" y="475"/>
                  </a:lnTo>
                  <a:lnTo>
                    <a:pt x="92" y="483"/>
                  </a:lnTo>
                  <a:lnTo>
                    <a:pt x="96" y="485"/>
                  </a:lnTo>
                  <a:lnTo>
                    <a:pt x="97" y="498"/>
                  </a:lnTo>
                  <a:lnTo>
                    <a:pt x="97" y="511"/>
                  </a:lnTo>
                  <a:lnTo>
                    <a:pt x="103" y="518"/>
                  </a:lnTo>
                  <a:lnTo>
                    <a:pt x="97" y="517"/>
                  </a:lnTo>
                  <a:lnTo>
                    <a:pt x="90" y="509"/>
                  </a:lnTo>
                  <a:lnTo>
                    <a:pt x="86" y="502"/>
                  </a:lnTo>
                  <a:lnTo>
                    <a:pt x="79" y="498"/>
                  </a:lnTo>
                  <a:lnTo>
                    <a:pt x="81" y="490"/>
                  </a:lnTo>
                  <a:lnTo>
                    <a:pt x="84" y="485"/>
                  </a:lnTo>
                  <a:lnTo>
                    <a:pt x="82" y="477"/>
                  </a:lnTo>
                  <a:lnTo>
                    <a:pt x="82" y="475"/>
                  </a:lnTo>
                  <a:lnTo>
                    <a:pt x="75" y="475"/>
                  </a:lnTo>
                  <a:lnTo>
                    <a:pt x="71" y="481"/>
                  </a:lnTo>
                  <a:lnTo>
                    <a:pt x="71" y="487"/>
                  </a:lnTo>
                  <a:lnTo>
                    <a:pt x="66" y="502"/>
                  </a:lnTo>
                  <a:lnTo>
                    <a:pt x="69" y="507"/>
                  </a:lnTo>
                  <a:lnTo>
                    <a:pt x="69" y="522"/>
                  </a:lnTo>
                  <a:lnTo>
                    <a:pt x="67" y="528"/>
                  </a:lnTo>
                  <a:lnTo>
                    <a:pt x="66" y="534"/>
                  </a:lnTo>
                  <a:lnTo>
                    <a:pt x="66" y="539"/>
                  </a:lnTo>
                  <a:lnTo>
                    <a:pt x="67" y="547"/>
                  </a:lnTo>
                  <a:lnTo>
                    <a:pt x="79" y="567"/>
                  </a:lnTo>
                  <a:lnTo>
                    <a:pt x="86" y="573"/>
                  </a:lnTo>
                  <a:lnTo>
                    <a:pt x="99" y="573"/>
                  </a:lnTo>
                  <a:lnTo>
                    <a:pt x="103" y="588"/>
                  </a:lnTo>
                  <a:lnTo>
                    <a:pt x="103" y="603"/>
                  </a:lnTo>
                  <a:lnTo>
                    <a:pt x="101" y="601"/>
                  </a:lnTo>
                  <a:lnTo>
                    <a:pt x="97" y="607"/>
                  </a:lnTo>
                  <a:lnTo>
                    <a:pt x="84" y="614"/>
                  </a:lnTo>
                  <a:lnTo>
                    <a:pt x="84" y="629"/>
                  </a:lnTo>
                  <a:lnTo>
                    <a:pt x="82" y="643"/>
                  </a:lnTo>
                  <a:lnTo>
                    <a:pt x="86" y="650"/>
                  </a:lnTo>
                  <a:lnTo>
                    <a:pt x="97" y="663"/>
                  </a:lnTo>
                  <a:lnTo>
                    <a:pt x="99" y="678"/>
                  </a:lnTo>
                  <a:lnTo>
                    <a:pt x="105" y="684"/>
                  </a:lnTo>
                  <a:lnTo>
                    <a:pt x="107" y="697"/>
                  </a:lnTo>
                  <a:lnTo>
                    <a:pt x="114" y="710"/>
                  </a:lnTo>
                  <a:lnTo>
                    <a:pt x="114" y="718"/>
                  </a:lnTo>
                  <a:lnTo>
                    <a:pt x="118" y="725"/>
                  </a:lnTo>
                  <a:lnTo>
                    <a:pt x="126" y="733"/>
                  </a:lnTo>
                  <a:lnTo>
                    <a:pt x="129" y="746"/>
                  </a:lnTo>
                  <a:lnTo>
                    <a:pt x="143" y="759"/>
                  </a:lnTo>
                  <a:lnTo>
                    <a:pt x="144" y="767"/>
                  </a:lnTo>
                  <a:lnTo>
                    <a:pt x="139" y="770"/>
                  </a:lnTo>
                  <a:lnTo>
                    <a:pt x="137" y="778"/>
                  </a:lnTo>
                  <a:lnTo>
                    <a:pt x="143" y="785"/>
                  </a:lnTo>
                  <a:lnTo>
                    <a:pt x="150" y="787"/>
                  </a:lnTo>
                  <a:lnTo>
                    <a:pt x="156" y="795"/>
                  </a:lnTo>
                  <a:lnTo>
                    <a:pt x="156" y="802"/>
                  </a:lnTo>
                  <a:lnTo>
                    <a:pt x="148" y="812"/>
                  </a:lnTo>
                  <a:lnTo>
                    <a:pt x="148" y="825"/>
                  </a:lnTo>
                  <a:lnTo>
                    <a:pt x="144" y="832"/>
                  </a:lnTo>
                  <a:lnTo>
                    <a:pt x="146" y="840"/>
                  </a:lnTo>
                  <a:lnTo>
                    <a:pt x="141" y="847"/>
                  </a:lnTo>
                  <a:lnTo>
                    <a:pt x="141" y="853"/>
                  </a:lnTo>
                  <a:lnTo>
                    <a:pt x="146" y="855"/>
                  </a:lnTo>
                  <a:lnTo>
                    <a:pt x="150" y="862"/>
                  </a:lnTo>
                  <a:lnTo>
                    <a:pt x="156" y="870"/>
                  </a:lnTo>
                  <a:lnTo>
                    <a:pt x="176" y="872"/>
                  </a:lnTo>
                  <a:lnTo>
                    <a:pt x="184" y="876"/>
                  </a:lnTo>
                  <a:lnTo>
                    <a:pt x="191" y="876"/>
                  </a:lnTo>
                  <a:lnTo>
                    <a:pt x="205" y="885"/>
                  </a:lnTo>
                  <a:lnTo>
                    <a:pt x="210" y="889"/>
                  </a:lnTo>
                  <a:lnTo>
                    <a:pt x="225" y="889"/>
                  </a:lnTo>
                  <a:lnTo>
                    <a:pt x="237" y="898"/>
                  </a:lnTo>
                  <a:lnTo>
                    <a:pt x="240" y="906"/>
                  </a:lnTo>
                  <a:lnTo>
                    <a:pt x="248" y="911"/>
                  </a:lnTo>
                  <a:lnTo>
                    <a:pt x="250" y="925"/>
                  </a:lnTo>
                  <a:lnTo>
                    <a:pt x="265" y="938"/>
                  </a:lnTo>
                  <a:lnTo>
                    <a:pt x="278" y="945"/>
                  </a:lnTo>
                  <a:lnTo>
                    <a:pt x="306" y="951"/>
                  </a:lnTo>
                  <a:lnTo>
                    <a:pt x="308" y="953"/>
                  </a:lnTo>
                  <a:lnTo>
                    <a:pt x="312" y="966"/>
                  </a:lnTo>
                  <a:lnTo>
                    <a:pt x="314" y="973"/>
                  </a:lnTo>
                  <a:lnTo>
                    <a:pt x="312" y="979"/>
                  </a:lnTo>
                  <a:lnTo>
                    <a:pt x="312" y="987"/>
                  </a:lnTo>
                  <a:lnTo>
                    <a:pt x="319" y="990"/>
                  </a:lnTo>
                  <a:lnTo>
                    <a:pt x="323" y="985"/>
                  </a:lnTo>
                  <a:lnTo>
                    <a:pt x="329" y="987"/>
                  </a:lnTo>
                  <a:lnTo>
                    <a:pt x="336" y="990"/>
                  </a:lnTo>
                  <a:lnTo>
                    <a:pt x="344" y="1002"/>
                  </a:lnTo>
                  <a:lnTo>
                    <a:pt x="348" y="1009"/>
                  </a:lnTo>
                  <a:lnTo>
                    <a:pt x="355" y="1015"/>
                  </a:lnTo>
                  <a:lnTo>
                    <a:pt x="378" y="1043"/>
                  </a:lnTo>
                  <a:lnTo>
                    <a:pt x="385" y="1058"/>
                  </a:lnTo>
                  <a:lnTo>
                    <a:pt x="389" y="1073"/>
                  </a:lnTo>
                  <a:lnTo>
                    <a:pt x="391" y="1086"/>
                  </a:lnTo>
                  <a:lnTo>
                    <a:pt x="389" y="1101"/>
                  </a:lnTo>
                  <a:lnTo>
                    <a:pt x="387" y="1114"/>
                  </a:lnTo>
                  <a:lnTo>
                    <a:pt x="387" y="1122"/>
                  </a:lnTo>
                  <a:lnTo>
                    <a:pt x="389" y="1116"/>
                  </a:lnTo>
                  <a:lnTo>
                    <a:pt x="394" y="1120"/>
                  </a:lnTo>
                  <a:lnTo>
                    <a:pt x="393" y="1128"/>
                  </a:lnTo>
                  <a:lnTo>
                    <a:pt x="389" y="1120"/>
                  </a:lnTo>
                  <a:lnTo>
                    <a:pt x="393" y="1128"/>
                  </a:lnTo>
                  <a:lnTo>
                    <a:pt x="394" y="1137"/>
                  </a:lnTo>
                  <a:lnTo>
                    <a:pt x="398" y="1139"/>
                  </a:lnTo>
                  <a:lnTo>
                    <a:pt x="611" y="1160"/>
                  </a:lnTo>
                  <a:lnTo>
                    <a:pt x="613" y="1160"/>
                  </a:lnTo>
                  <a:lnTo>
                    <a:pt x="616" y="1160"/>
                  </a:lnTo>
                  <a:close/>
                </a:path>
              </a:pathLst>
            </a:cu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01" name="Oval 200"/>
          <p:cNvSpPr/>
          <p:nvPr/>
        </p:nvSpPr>
        <p:spPr>
          <a:xfrm>
            <a:off x="5655013" y="3555088"/>
            <a:ext cx="196850" cy="19685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cxnSp>
        <p:nvCxnSpPr>
          <p:cNvPr id="202" name="Straight Connector 201"/>
          <p:cNvCxnSpPr/>
          <p:nvPr/>
        </p:nvCxnSpPr>
        <p:spPr>
          <a:xfrm flipH="1">
            <a:off x="5868825" y="3485738"/>
            <a:ext cx="870286" cy="154165"/>
          </a:xfrm>
          <a:prstGeom prst="line">
            <a:avLst/>
          </a:prstGeom>
          <a:ln w="254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Rounded Rectangle 202"/>
          <p:cNvSpPr/>
          <p:nvPr/>
        </p:nvSpPr>
        <p:spPr>
          <a:xfrm>
            <a:off x="6732164" y="3137583"/>
            <a:ext cx="1324153" cy="646986"/>
          </a:xfrm>
          <a:prstGeom prst="roundRect">
            <a:avLst/>
          </a:prstGeom>
          <a:solidFill>
            <a:schemeClr val="accent1"/>
          </a:solidFill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200K</a:t>
            </a:r>
          </a:p>
          <a:p>
            <a:pPr algn="ctr"/>
            <a:r>
              <a:rPr lang="en-US" sz="1600" dirty="0">
                <a:solidFill>
                  <a:srgbClr val="FFFFFF"/>
                </a:solidFill>
              </a:rPr>
              <a:t>Text Here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204" name="Rounded Rectangle 203"/>
          <p:cNvSpPr/>
          <p:nvPr/>
        </p:nvSpPr>
        <p:spPr>
          <a:xfrm>
            <a:off x="1013865" y="4443414"/>
            <a:ext cx="1324153" cy="646986"/>
          </a:xfrm>
          <a:prstGeom prst="roundRect">
            <a:avLst/>
          </a:prstGeom>
          <a:solidFill>
            <a:schemeClr val="accent3"/>
          </a:solidFill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158K</a:t>
            </a:r>
          </a:p>
          <a:p>
            <a:pPr algn="ctr"/>
            <a:r>
              <a:rPr lang="en-US" sz="1600" dirty="0">
                <a:solidFill>
                  <a:srgbClr val="FFFFFF"/>
                </a:solidFill>
              </a:rPr>
              <a:t>Text Here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205" name="Oval 204"/>
          <p:cNvSpPr/>
          <p:nvPr/>
        </p:nvSpPr>
        <p:spPr>
          <a:xfrm>
            <a:off x="3029503" y="3784622"/>
            <a:ext cx="196850" cy="196850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cxnSp>
        <p:nvCxnSpPr>
          <p:cNvPr id="206" name="Straight Connector 205"/>
          <p:cNvCxnSpPr>
            <a:stCxn id="205" idx="3"/>
          </p:cNvCxnSpPr>
          <p:nvPr/>
        </p:nvCxnSpPr>
        <p:spPr>
          <a:xfrm flipH="1">
            <a:off x="2317380" y="3952644"/>
            <a:ext cx="740951" cy="811187"/>
          </a:xfrm>
          <a:prstGeom prst="line">
            <a:avLst/>
          </a:prstGeom>
          <a:ln w="254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Rounded Rectangle 206"/>
          <p:cNvSpPr/>
          <p:nvPr/>
        </p:nvSpPr>
        <p:spPr>
          <a:xfrm>
            <a:off x="1505648" y="1980369"/>
            <a:ext cx="1324153" cy="646986"/>
          </a:xfrm>
          <a:prstGeom prst="roundRect">
            <a:avLst/>
          </a:prstGeom>
          <a:solidFill>
            <a:schemeClr val="accent4"/>
          </a:solidFill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350K</a:t>
            </a:r>
          </a:p>
          <a:p>
            <a:pPr algn="ctr"/>
            <a:r>
              <a:rPr lang="en-US" sz="1600" dirty="0">
                <a:solidFill>
                  <a:srgbClr val="FFFFFF"/>
                </a:solidFill>
              </a:rPr>
              <a:t>Text Here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208" name="Oval 207"/>
          <p:cNvSpPr/>
          <p:nvPr/>
        </p:nvSpPr>
        <p:spPr>
          <a:xfrm>
            <a:off x="3413561" y="2976349"/>
            <a:ext cx="196850" cy="196850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accent4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cxnSp>
        <p:nvCxnSpPr>
          <p:cNvPr id="209" name="Straight Connector 208"/>
          <p:cNvCxnSpPr>
            <a:stCxn id="208" idx="1"/>
            <a:endCxn id="207" idx="3"/>
          </p:cNvCxnSpPr>
          <p:nvPr/>
        </p:nvCxnSpPr>
        <p:spPr>
          <a:xfrm flipH="1" flipV="1">
            <a:off x="2829801" y="2303862"/>
            <a:ext cx="612588" cy="701315"/>
          </a:xfrm>
          <a:prstGeom prst="line">
            <a:avLst/>
          </a:prstGeom>
          <a:ln w="254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0" name="TextBox 209"/>
          <p:cNvSpPr txBox="1"/>
          <p:nvPr/>
        </p:nvSpPr>
        <p:spPr>
          <a:xfrm>
            <a:off x="2556312" y="986203"/>
            <a:ext cx="40314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USA Maps Statistic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98840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54810" y="986203"/>
            <a:ext cx="383451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Pricing Table 03 Slide Sample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03261" y="2073295"/>
            <a:ext cx="1781228" cy="3119525"/>
            <a:chOff x="504826" y="1352550"/>
            <a:chExt cx="1784350" cy="3124994"/>
          </a:xfrm>
          <a:effectLst/>
        </p:grpSpPr>
        <p:sp>
          <p:nvSpPr>
            <p:cNvPr id="6" name="Rectangle 5"/>
            <p:cNvSpPr/>
            <p:nvPr/>
          </p:nvSpPr>
          <p:spPr>
            <a:xfrm>
              <a:off x="504826" y="1352550"/>
              <a:ext cx="1784350" cy="312499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504826" y="1352550"/>
              <a:ext cx="1784350" cy="26035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504826" y="3943350"/>
              <a:ext cx="1784350" cy="534194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04826" y="222646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Rectangle 9"/>
            <p:cNvSpPr/>
            <p:nvPr/>
          </p:nvSpPr>
          <p:spPr>
            <a:xfrm>
              <a:off x="504826" y="1612900"/>
              <a:ext cx="1784350" cy="61356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11" name="Rectangle 129"/>
            <p:cNvSpPr>
              <a:spLocks/>
            </p:cNvSpPr>
            <p:nvPr/>
          </p:nvSpPr>
          <p:spPr bwMode="auto">
            <a:xfrm>
              <a:off x="860426" y="14030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2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Basic</a:t>
              </a:r>
              <a:endParaRPr lang="en-US" sz="12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2" name="Rectangle 129"/>
            <p:cNvSpPr>
              <a:spLocks/>
            </p:cNvSpPr>
            <p:nvPr/>
          </p:nvSpPr>
          <p:spPr bwMode="auto">
            <a:xfrm>
              <a:off x="768432" y="1667567"/>
              <a:ext cx="868362" cy="466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33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$29</a:t>
              </a:r>
              <a:endParaRPr lang="en-US" sz="33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3" name="Rectangle 129"/>
            <p:cNvSpPr>
              <a:spLocks/>
            </p:cNvSpPr>
            <p:nvPr/>
          </p:nvSpPr>
          <p:spPr bwMode="auto">
            <a:xfrm>
              <a:off x="1543728" y="1721096"/>
              <a:ext cx="692150" cy="306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2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/Month</a:t>
              </a:r>
              <a:endParaRPr lang="en-US" sz="12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4" name="Rectangle 129"/>
            <p:cNvSpPr>
              <a:spLocks/>
            </p:cNvSpPr>
            <p:nvPr/>
          </p:nvSpPr>
          <p:spPr bwMode="auto">
            <a:xfrm>
              <a:off x="701676" y="2410875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Free Setup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5" name="Rectangle 129"/>
            <p:cNvSpPr>
              <a:spLocks/>
            </p:cNvSpPr>
            <p:nvPr/>
          </p:nvSpPr>
          <p:spPr bwMode="auto">
            <a:xfrm>
              <a:off x="701676" y="2800341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10GB Disk Space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6" name="Rectangle 129"/>
            <p:cNvSpPr>
              <a:spLocks/>
            </p:cNvSpPr>
            <p:nvPr/>
          </p:nvSpPr>
          <p:spPr bwMode="auto">
            <a:xfrm>
              <a:off x="701676" y="3189807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20 Email Accounts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7" name="Rectangle 129"/>
            <p:cNvSpPr>
              <a:spLocks/>
            </p:cNvSpPr>
            <p:nvPr/>
          </p:nvSpPr>
          <p:spPr bwMode="auto">
            <a:xfrm>
              <a:off x="701676" y="3579274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Subdomains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504826" y="26773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04826" y="30710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504826" y="34647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Rounded Rectangle 20"/>
            <p:cNvSpPr/>
            <p:nvPr/>
          </p:nvSpPr>
          <p:spPr>
            <a:xfrm>
              <a:off x="717552" y="4070350"/>
              <a:ext cx="1366838" cy="279400"/>
            </a:xfrm>
            <a:prstGeom prst="roundRect">
              <a:avLst>
                <a:gd name="adj" fmla="val 2517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22" name="Rectangle 129"/>
            <p:cNvSpPr>
              <a:spLocks/>
            </p:cNvSpPr>
            <p:nvPr/>
          </p:nvSpPr>
          <p:spPr bwMode="auto">
            <a:xfrm>
              <a:off x="860426" y="41335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START TRAIL</a:t>
              </a:r>
              <a:endParaRPr lang="en-US" sz="105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692386" y="2073295"/>
            <a:ext cx="1781227" cy="3119525"/>
            <a:chOff x="504826" y="1352550"/>
            <a:chExt cx="1784350" cy="3124994"/>
          </a:xfrm>
          <a:effectLst/>
        </p:grpSpPr>
        <p:sp>
          <p:nvSpPr>
            <p:cNvPr id="24" name="Rectangle 23"/>
            <p:cNvSpPr/>
            <p:nvPr/>
          </p:nvSpPr>
          <p:spPr>
            <a:xfrm>
              <a:off x="504826" y="1352550"/>
              <a:ext cx="1784350" cy="312499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04826" y="1352550"/>
              <a:ext cx="1784350" cy="26035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04826" y="3943350"/>
              <a:ext cx="1784350" cy="534194"/>
            </a:xfrm>
            <a:prstGeom prst="rect">
              <a:avLst/>
            </a:prstGeom>
            <a:solidFill>
              <a:schemeClr val="accent2">
                <a:alpha val="1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504826" y="222646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Rectangle 27"/>
            <p:cNvSpPr/>
            <p:nvPr/>
          </p:nvSpPr>
          <p:spPr>
            <a:xfrm>
              <a:off x="504826" y="1612900"/>
              <a:ext cx="1784350" cy="6135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29" name="Rectangle 129"/>
            <p:cNvSpPr>
              <a:spLocks/>
            </p:cNvSpPr>
            <p:nvPr/>
          </p:nvSpPr>
          <p:spPr bwMode="auto">
            <a:xfrm>
              <a:off x="860426" y="14030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2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Professional</a:t>
              </a:r>
              <a:endParaRPr lang="en-US" sz="12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0" name="Rectangle 129"/>
            <p:cNvSpPr>
              <a:spLocks/>
            </p:cNvSpPr>
            <p:nvPr/>
          </p:nvSpPr>
          <p:spPr bwMode="auto">
            <a:xfrm>
              <a:off x="778465" y="1653395"/>
              <a:ext cx="873850" cy="494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33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$59</a:t>
              </a:r>
              <a:endParaRPr lang="en-US" sz="33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1" name="Rectangle 129"/>
            <p:cNvSpPr>
              <a:spLocks/>
            </p:cNvSpPr>
            <p:nvPr/>
          </p:nvSpPr>
          <p:spPr bwMode="auto">
            <a:xfrm>
              <a:off x="1535064" y="1715120"/>
              <a:ext cx="692150" cy="306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2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/Month</a:t>
              </a:r>
              <a:endParaRPr lang="en-US" sz="12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2" name="Rectangle 129"/>
            <p:cNvSpPr>
              <a:spLocks/>
            </p:cNvSpPr>
            <p:nvPr/>
          </p:nvSpPr>
          <p:spPr bwMode="auto">
            <a:xfrm>
              <a:off x="701676" y="2410875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Free Setup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3" name="Rectangle 129"/>
            <p:cNvSpPr>
              <a:spLocks/>
            </p:cNvSpPr>
            <p:nvPr/>
          </p:nvSpPr>
          <p:spPr bwMode="auto">
            <a:xfrm>
              <a:off x="701676" y="2800341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2</a:t>
              </a: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0GB Disk Space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4" name="Rectangle 129"/>
            <p:cNvSpPr>
              <a:spLocks/>
            </p:cNvSpPr>
            <p:nvPr/>
          </p:nvSpPr>
          <p:spPr bwMode="auto">
            <a:xfrm>
              <a:off x="701676" y="3189807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3</a:t>
              </a: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0 Email Accounts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5" name="Rectangle 129"/>
            <p:cNvSpPr>
              <a:spLocks/>
            </p:cNvSpPr>
            <p:nvPr/>
          </p:nvSpPr>
          <p:spPr bwMode="auto">
            <a:xfrm>
              <a:off x="701676" y="3579274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Subdomains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504826" y="26773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504826" y="30710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504826" y="34647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Rounded Rectangle 38"/>
            <p:cNvSpPr/>
            <p:nvPr/>
          </p:nvSpPr>
          <p:spPr>
            <a:xfrm>
              <a:off x="717552" y="4070350"/>
              <a:ext cx="1366838" cy="279400"/>
            </a:xfrm>
            <a:prstGeom prst="roundRect">
              <a:avLst>
                <a:gd name="adj" fmla="val 2517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40" name="Rectangle 129"/>
            <p:cNvSpPr>
              <a:spLocks/>
            </p:cNvSpPr>
            <p:nvPr/>
          </p:nvSpPr>
          <p:spPr bwMode="auto">
            <a:xfrm>
              <a:off x="860426" y="41335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START TRAIL</a:t>
              </a:r>
              <a:endParaRPr lang="en-US" sz="105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4681509" y="2073295"/>
            <a:ext cx="1781228" cy="3119525"/>
            <a:chOff x="504826" y="1352550"/>
            <a:chExt cx="1784350" cy="3124994"/>
          </a:xfrm>
          <a:effectLst/>
        </p:grpSpPr>
        <p:sp>
          <p:nvSpPr>
            <p:cNvPr id="42" name="Rectangle 41"/>
            <p:cNvSpPr/>
            <p:nvPr/>
          </p:nvSpPr>
          <p:spPr>
            <a:xfrm>
              <a:off x="504826" y="1352550"/>
              <a:ext cx="1784350" cy="312499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504826" y="1352550"/>
              <a:ext cx="1784350" cy="26035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04826" y="3943350"/>
              <a:ext cx="1784350" cy="534194"/>
            </a:xfrm>
            <a:prstGeom prst="rect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cxnSp>
          <p:nvCxnSpPr>
            <p:cNvPr id="45" name="Straight Connector 44"/>
            <p:cNvCxnSpPr/>
            <p:nvPr/>
          </p:nvCxnSpPr>
          <p:spPr>
            <a:xfrm>
              <a:off x="504826" y="222646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6" name="Rectangle 45"/>
            <p:cNvSpPr/>
            <p:nvPr/>
          </p:nvSpPr>
          <p:spPr>
            <a:xfrm>
              <a:off x="504826" y="1612900"/>
              <a:ext cx="1784350" cy="6135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47" name="Rectangle 129"/>
            <p:cNvSpPr>
              <a:spLocks/>
            </p:cNvSpPr>
            <p:nvPr/>
          </p:nvSpPr>
          <p:spPr bwMode="auto">
            <a:xfrm>
              <a:off x="860426" y="14030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2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Business</a:t>
              </a:r>
              <a:endParaRPr lang="en-US" sz="12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48" name="Rectangle 129"/>
            <p:cNvSpPr>
              <a:spLocks/>
            </p:cNvSpPr>
            <p:nvPr/>
          </p:nvSpPr>
          <p:spPr bwMode="auto">
            <a:xfrm>
              <a:off x="808407" y="1656984"/>
              <a:ext cx="881983" cy="509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33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$99</a:t>
              </a:r>
              <a:endParaRPr lang="en-US" sz="33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49" name="Rectangle 129"/>
            <p:cNvSpPr>
              <a:spLocks/>
            </p:cNvSpPr>
            <p:nvPr/>
          </p:nvSpPr>
          <p:spPr bwMode="auto">
            <a:xfrm>
              <a:off x="1552576" y="1716767"/>
              <a:ext cx="692150" cy="306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2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/Month</a:t>
              </a:r>
              <a:endParaRPr lang="en-US" sz="12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50" name="Rectangle 129"/>
            <p:cNvSpPr>
              <a:spLocks/>
            </p:cNvSpPr>
            <p:nvPr/>
          </p:nvSpPr>
          <p:spPr bwMode="auto">
            <a:xfrm>
              <a:off x="701676" y="2410875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Free Setup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51" name="Rectangle 129"/>
            <p:cNvSpPr>
              <a:spLocks/>
            </p:cNvSpPr>
            <p:nvPr/>
          </p:nvSpPr>
          <p:spPr bwMode="auto">
            <a:xfrm>
              <a:off x="701676" y="2800341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3</a:t>
              </a: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0GB Disk Space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52" name="Rectangle 129"/>
            <p:cNvSpPr>
              <a:spLocks/>
            </p:cNvSpPr>
            <p:nvPr/>
          </p:nvSpPr>
          <p:spPr bwMode="auto">
            <a:xfrm>
              <a:off x="701676" y="3189807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4</a:t>
              </a: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0 Email Accounts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53" name="Rectangle 129"/>
            <p:cNvSpPr>
              <a:spLocks/>
            </p:cNvSpPr>
            <p:nvPr/>
          </p:nvSpPr>
          <p:spPr bwMode="auto">
            <a:xfrm>
              <a:off x="701676" y="3579274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Subdomains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cxnSp>
          <p:nvCxnSpPr>
            <p:cNvPr id="54" name="Straight Connector 53"/>
            <p:cNvCxnSpPr/>
            <p:nvPr/>
          </p:nvCxnSpPr>
          <p:spPr>
            <a:xfrm>
              <a:off x="504826" y="26773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504826" y="30710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504826" y="34647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7" name="Rounded Rectangle 56"/>
            <p:cNvSpPr/>
            <p:nvPr/>
          </p:nvSpPr>
          <p:spPr>
            <a:xfrm>
              <a:off x="717552" y="4070350"/>
              <a:ext cx="1366838" cy="279400"/>
            </a:xfrm>
            <a:prstGeom prst="roundRect">
              <a:avLst>
                <a:gd name="adj" fmla="val 25178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58" name="Rectangle 129"/>
            <p:cNvSpPr>
              <a:spLocks/>
            </p:cNvSpPr>
            <p:nvPr/>
          </p:nvSpPr>
          <p:spPr bwMode="auto">
            <a:xfrm>
              <a:off x="860426" y="41335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START TRAIL</a:t>
              </a:r>
              <a:endParaRPr lang="en-US" sz="105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6670633" y="2073295"/>
            <a:ext cx="1781228" cy="3119525"/>
            <a:chOff x="504826" y="1352550"/>
            <a:chExt cx="1784350" cy="3124994"/>
          </a:xfrm>
          <a:effectLst/>
        </p:grpSpPr>
        <p:sp>
          <p:nvSpPr>
            <p:cNvPr id="60" name="Rectangle 59"/>
            <p:cNvSpPr/>
            <p:nvPr/>
          </p:nvSpPr>
          <p:spPr>
            <a:xfrm>
              <a:off x="504826" y="1352550"/>
              <a:ext cx="1784350" cy="312499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504826" y="1352550"/>
              <a:ext cx="1784350" cy="26035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04826" y="3943350"/>
              <a:ext cx="1784350" cy="534194"/>
            </a:xfrm>
            <a:prstGeom prst="rect">
              <a:avLst/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504826" y="222646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4" name="Rectangle 63"/>
            <p:cNvSpPr/>
            <p:nvPr/>
          </p:nvSpPr>
          <p:spPr>
            <a:xfrm>
              <a:off x="504826" y="1612900"/>
              <a:ext cx="1784350" cy="61356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65" name="Rectangle 129"/>
            <p:cNvSpPr>
              <a:spLocks/>
            </p:cNvSpPr>
            <p:nvPr/>
          </p:nvSpPr>
          <p:spPr bwMode="auto">
            <a:xfrm>
              <a:off x="860426" y="14030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2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Unlimited</a:t>
              </a:r>
              <a:endParaRPr lang="en-US" sz="12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66" name="Rectangle 129"/>
            <p:cNvSpPr>
              <a:spLocks/>
            </p:cNvSpPr>
            <p:nvPr/>
          </p:nvSpPr>
          <p:spPr bwMode="auto">
            <a:xfrm>
              <a:off x="647994" y="1653786"/>
              <a:ext cx="1051480" cy="509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33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$149</a:t>
              </a:r>
              <a:endParaRPr lang="en-US" sz="33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67" name="Rectangle 129"/>
            <p:cNvSpPr>
              <a:spLocks/>
            </p:cNvSpPr>
            <p:nvPr/>
          </p:nvSpPr>
          <p:spPr bwMode="auto">
            <a:xfrm>
              <a:off x="1631689" y="1721428"/>
              <a:ext cx="609600" cy="306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2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/Month</a:t>
              </a:r>
              <a:endParaRPr lang="en-US" sz="12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68" name="Rectangle 129"/>
            <p:cNvSpPr>
              <a:spLocks/>
            </p:cNvSpPr>
            <p:nvPr/>
          </p:nvSpPr>
          <p:spPr bwMode="auto">
            <a:xfrm>
              <a:off x="701676" y="2410875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Free Setup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69" name="Rectangle 129"/>
            <p:cNvSpPr>
              <a:spLocks/>
            </p:cNvSpPr>
            <p:nvPr/>
          </p:nvSpPr>
          <p:spPr bwMode="auto">
            <a:xfrm>
              <a:off x="701676" y="2800341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Disk Space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70" name="Rectangle 129"/>
            <p:cNvSpPr>
              <a:spLocks/>
            </p:cNvSpPr>
            <p:nvPr/>
          </p:nvSpPr>
          <p:spPr bwMode="auto">
            <a:xfrm>
              <a:off x="701676" y="3189807"/>
              <a:ext cx="1539614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Email Accounts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71" name="Rectangle 129"/>
            <p:cNvSpPr>
              <a:spLocks/>
            </p:cNvSpPr>
            <p:nvPr/>
          </p:nvSpPr>
          <p:spPr bwMode="auto">
            <a:xfrm>
              <a:off x="701676" y="3579274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Subdomains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cxnSp>
          <p:nvCxnSpPr>
            <p:cNvPr id="72" name="Straight Connector 71"/>
            <p:cNvCxnSpPr/>
            <p:nvPr/>
          </p:nvCxnSpPr>
          <p:spPr>
            <a:xfrm>
              <a:off x="504826" y="26773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504826" y="30710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504826" y="34647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5" name="Rounded Rectangle 74"/>
            <p:cNvSpPr/>
            <p:nvPr/>
          </p:nvSpPr>
          <p:spPr>
            <a:xfrm>
              <a:off x="717552" y="4070350"/>
              <a:ext cx="1366838" cy="279400"/>
            </a:xfrm>
            <a:prstGeom prst="roundRect">
              <a:avLst>
                <a:gd name="adj" fmla="val 2517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76" name="Rectangle 129"/>
            <p:cNvSpPr>
              <a:spLocks/>
            </p:cNvSpPr>
            <p:nvPr/>
          </p:nvSpPr>
          <p:spPr bwMode="auto">
            <a:xfrm>
              <a:off x="860426" y="41335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START TRAIL</a:t>
              </a:r>
              <a:endParaRPr lang="en-US" sz="105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741085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78140" y="986203"/>
            <a:ext cx="458773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We Are Miracle Photo &amp; Text Slides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66111" y="2524972"/>
            <a:ext cx="1763458" cy="154760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39590" y="2524972"/>
            <a:ext cx="1763458" cy="154760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02807" y="2294139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71290" y="2294139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8266" y="4782136"/>
            <a:ext cx="4271303" cy="43858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</a:t>
            </a:r>
            <a:r>
              <a:rPr lang="en-US" sz="7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since.</a:t>
            </a:r>
            <a:endParaRPr lang="en-US" sz="7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95097" y="4782136"/>
            <a:ext cx="4271303" cy="43858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</a:t>
            </a:r>
            <a:r>
              <a:rPr lang="en-US" sz="7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since.</a:t>
            </a:r>
            <a:endParaRPr lang="en-US" sz="7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053249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18880" y="986203"/>
            <a:ext cx="55064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Monthly Event Calendar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85492" y="2167914"/>
            <a:ext cx="2947917" cy="2947917"/>
            <a:chOff x="780656" y="1847760"/>
            <a:chExt cx="3930556" cy="3930556"/>
          </a:xfrm>
        </p:grpSpPr>
        <p:sp>
          <p:nvSpPr>
            <p:cNvPr id="6" name="Rounded Rectangle 5"/>
            <p:cNvSpPr/>
            <p:nvPr/>
          </p:nvSpPr>
          <p:spPr>
            <a:xfrm>
              <a:off x="780656" y="1847760"/>
              <a:ext cx="3930556" cy="3930556"/>
            </a:xfrm>
            <a:prstGeom prst="roundRect">
              <a:avLst>
                <a:gd name="adj" fmla="val 1527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3486904" y="4585560"/>
              <a:ext cx="364374" cy="364374"/>
            </a:xfrm>
            <a:prstGeom prst="roundRect">
              <a:avLst>
                <a:gd name="adj" fmla="val 1527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2063098" y="4214437"/>
              <a:ext cx="364374" cy="364374"/>
            </a:xfrm>
            <a:prstGeom prst="roundRect">
              <a:avLst>
                <a:gd name="adj" fmla="val 15278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542189" y="3857382"/>
              <a:ext cx="364374" cy="364374"/>
            </a:xfrm>
            <a:prstGeom prst="roundRect">
              <a:avLst>
                <a:gd name="adj" fmla="val 1527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1597474" y="3507744"/>
              <a:ext cx="364374" cy="364374"/>
            </a:xfrm>
            <a:prstGeom prst="roundRect">
              <a:avLst>
                <a:gd name="adj" fmla="val 1527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152215" y="2854919"/>
              <a:ext cx="292816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975">
                  <a:solidFill>
                    <a:srgbClr val="F44336"/>
                  </a:solidFill>
                  <a:latin typeface="Roboto" pitchFamily="2" charset="0"/>
                </a:rPr>
                <a:t>Sun</a:t>
              </a:r>
              <a:endParaRPr lang="en-US" sz="1350"/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614179" y="2854919"/>
              <a:ext cx="335563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975">
                  <a:solidFill>
                    <a:srgbClr val="3D5059"/>
                  </a:solidFill>
                  <a:latin typeface="Roboto" pitchFamily="2" charset="0"/>
                </a:rPr>
                <a:t>Mon</a:t>
              </a:r>
              <a:endParaRPr lang="en-US" sz="1350"/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2109479" y="2854919"/>
              <a:ext cx="98317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975">
                  <a:solidFill>
                    <a:srgbClr val="3D5059"/>
                  </a:solidFill>
                  <a:latin typeface="Roboto" pitchFamily="2" charset="0"/>
                </a:rPr>
                <a:t>T</a:t>
              </a:r>
              <a:endParaRPr lang="en-US" sz="1350"/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2196791" y="2854919"/>
              <a:ext cx="181675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975">
                  <a:solidFill>
                    <a:srgbClr val="3D5059"/>
                  </a:solidFill>
                  <a:latin typeface="Roboto" pitchFamily="2" charset="0"/>
                </a:rPr>
                <a:t>ue</a:t>
              </a:r>
              <a:endParaRPr lang="en-US" sz="1350"/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2557153" y="2854919"/>
              <a:ext cx="147477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975">
                  <a:solidFill>
                    <a:srgbClr val="3D5059"/>
                  </a:solidFill>
                  <a:latin typeface="Roboto" pitchFamily="2" charset="0"/>
                </a:rPr>
                <a:t>W</a:t>
              </a:r>
              <a:endParaRPr lang="en-US" sz="1350"/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2690503" y="2854919"/>
              <a:ext cx="181675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975">
                  <a:solidFill>
                    <a:srgbClr val="3D5059"/>
                  </a:solidFill>
                  <a:latin typeface="Roboto" pitchFamily="2" charset="0"/>
                </a:rPr>
                <a:t>ed</a:t>
              </a:r>
              <a:endParaRPr lang="en-US" sz="1350"/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057215" y="2854919"/>
              <a:ext cx="286403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975">
                  <a:solidFill>
                    <a:srgbClr val="3D5059"/>
                  </a:solidFill>
                  <a:latin typeface="Roboto" pitchFamily="2" charset="0"/>
                </a:rPr>
                <a:t>Thu</a:t>
              </a:r>
              <a:endParaRPr lang="en-US" sz="1350"/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576328" y="2854919"/>
              <a:ext cx="96181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975">
                  <a:solidFill>
                    <a:srgbClr val="3D5059"/>
                  </a:solidFill>
                  <a:latin typeface="Roboto" pitchFamily="2" charset="0"/>
                </a:rPr>
                <a:t>F</a:t>
              </a:r>
              <a:endParaRPr lang="en-US" sz="1350"/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62053" y="2854919"/>
              <a:ext cx="100456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975">
                  <a:solidFill>
                    <a:srgbClr val="3D5059"/>
                  </a:solidFill>
                  <a:latin typeface="Roboto" pitchFamily="2" charset="0"/>
                </a:rPr>
                <a:t>ri</a:t>
              </a:r>
              <a:endParaRPr lang="en-US" sz="1350"/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4025591" y="2854919"/>
              <a:ext cx="254344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975">
                  <a:solidFill>
                    <a:srgbClr val="3D5059"/>
                  </a:solidFill>
                  <a:latin typeface="Roboto" pitchFamily="2" charset="0"/>
                </a:rPr>
                <a:t>Sat</a:t>
              </a:r>
              <a:endParaRPr lang="en-US" sz="1350"/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03315" y="3156544"/>
              <a:ext cx="13037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1</a:t>
              </a:r>
              <a:endParaRPr lang="en-US" sz="1350"/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4079565" y="3156544"/>
              <a:ext cx="13037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2</a:t>
              </a:r>
              <a:endParaRPr lang="en-US" sz="1350"/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>
              <a:off x="1226828" y="3526431"/>
              <a:ext cx="13037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F44336"/>
                  </a:solidFill>
                  <a:latin typeface="Roboto" pitchFamily="2" charset="0"/>
                </a:rPr>
                <a:t>3</a:t>
              </a:r>
              <a:endParaRPr lang="en-US" sz="1350"/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1701491" y="3526431"/>
              <a:ext cx="13251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 b="1" dirty="0">
                  <a:solidFill>
                    <a:schemeClr val="bg1"/>
                  </a:solidFill>
                  <a:latin typeface="Roboto" pitchFamily="2" charset="0"/>
                </a:rPr>
                <a:t>4</a:t>
              </a:r>
              <a:endParaRPr lang="en-US" sz="1350" b="1" dirty="0">
                <a:solidFill>
                  <a:schemeClr val="bg1"/>
                </a:solidFill>
              </a:endParaRPr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>
              <a:off x="2177740" y="3526431"/>
              <a:ext cx="13037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5</a:t>
              </a:r>
              <a:endParaRPr lang="en-US" sz="1350"/>
            </a:p>
          </p:txBody>
        </p:sp>
        <p:sp>
          <p:nvSpPr>
            <p:cNvPr id="26" name="Rectangle 25"/>
            <p:cNvSpPr>
              <a:spLocks noChangeArrowheads="1"/>
            </p:cNvSpPr>
            <p:nvPr/>
          </p:nvSpPr>
          <p:spPr bwMode="auto">
            <a:xfrm>
              <a:off x="2652403" y="3526431"/>
              <a:ext cx="13037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6</a:t>
              </a:r>
              <a:endParaRPr lang="en-US" sz="1350"/>
            </a:p>
          </p:txBody>
        </p:sp>
        <p:sp>
          <p:nvSpPr>
            <p:cNvPr id="27" name="Rectangle 26"/>
            <p:cNvSpPr>
              <a:spLocks noChangeArrowheads="1"/>
            </p:cNvSpPr>
            <p:nvPr/>
          </p:nvSpPr>
          <p:spPr bwMode="auto">
            <a:xfrm>
              <a:off x="3128653" y="3526431"/>
              <a:ext cx="13037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7</a:t>
              </a:r>
              <a:endParaRPr lang="en-US" sz="1350"/>
            </a:p>
          </p:txBody>
        </p:sp>
        <p:sp>
          <p:nvSpPr>
            <p:cNvPr id="28" name="Rectangle 27"/>
            <p:cNvSpPr>
              <a:spLocks noChangeArrowheads="1"/>
            </p:cNvSpPr>
            <p:nvPr/>
          </p:nvSpPr>
          <p:spPr bwMode="auto">
            <a:xfrm>
              <a:off x="3603315" y="3526431"/>
              <a:ext cx="13037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 dirty="0">
                  <a:solidFill>
                    <a:srgbClr val="3D5059"/>
                  </a:solidFill>
                  <a:latin typeface="Roboto" pitchFamily="2" charset="0"/>
                </a:rPr>
                <a:t>8</a:t>
              </a:r>
              <a:endParaRPr lang="en-US" sz="1350" dirty="0"/>
            </a:p>
          </p:txBody>
        </p:sp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4079565" y="3526431"/>
              <a:ext cx="13037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9</a:t>
              </a:r>
              <a:endParaRPr lang="en-US" sz="1350"/>
            </a:p>
          </p:txBody>
        </p:sp>
        <p:sp>
          <p:nvSpPr>
            <p:cNvPr id="30" name="Rectangle 29"/>
            <p:cNvSpPr>
              <a:spLocks noChangeArrowheads="1"/>
            </p:cNvSpPr>
            <p:nvPr/>
          </p:nvSpPr>
          <p:spPr bwMode="auto">
            <a:xfrm>
              <a:off x="1160153" y="3893144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F44336"/>
                  </a:solidFill>
                  <a:latin typeface="Roboto" pitchFamily="2" charset="0"/>
                </a:rPr>
                <a:t>10</a:t>
              </a:r>
              <a:endParaRPr lang="en-US" sz="1350"/>
            </a:p>
          </p:txBody>
        </p:sp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1644340" y="3893144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11</a:t>
              </a:r>
              <a:endParaRPr lang="en-US" sz="1350"/>
            </a:p>
          </p:txBody>
        </p:sp>
        <p:sp>
          <p:nvSpPr>
            <p:cNvPr id="32" name="Rectangle 31"/>
            <p:cNvSpPr>
              <a:spLocks noChangeArrowheads="1"/>
            </p:cNvSpPr>
            <p:nvPr/>
          </p:nvSpPr>
          <p:spPr bwMode="auto">
            <a:xfrm>
              <a:off x="2111065" y="3893144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12</a:t>
              </a:r>
              <a:endParaRPr lang="en-US" sz="1350"/>
            </a:p>
          </p:txBody>
        </p:sp>
        <p:sp>
          <p:nvSpPr>
            <p:cNvPr id="33" name="Rectangle 31"/>
            <p:cNvSpPr>
              <a:spLocks noChangeArrowheads="1"/>
            </p:cNvSpPr>
            <p:nvPr/>
          </p:nvSpPr>
          <p:spPr bwMode="auto">
            <a:xfrm>
              <a:off x="2585728" y="3893144"/>
              <a:ext cx="26502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 b="1" dirty="0">
                  <a:solidFill>
                    <a:schemeClr val="bg1"/>
                  </a:solidFill>
                  <a:latin typeface="Roboto" pitchFamily="2" charset="0"/>
                </a:rPr>
                <a:t>13</a:t>
              </a:r>
              <a:endParaRPr lang="en-US" sz="1350" b="1" dirty="0">
                <a:solidFill>
                  <a:schemeClr val="bg1"/>
                </a:solidFill>
              </a:endParaRPr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auto">
            <a:xfrm>
              <a:off x="3061979" y="3893144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14</a:t>
              </a:r>
              <a:endParaRPr lang="en-US" sz="1350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auto">
            <a:xfrm>
              <a:off x="3536640" y="3893144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15</a:t>
              </a:r>
              <a:endParaRPr lang="en-US" sz="1350"/>
            </a:p>
          </p:txBody>
        </p:sp>
        <p:sp>
          <p:nvSpPr>
            <p:cNvPr id="36" name="Rectangle 34"/>
            <p:cNvSpPr>
              <a:spLocks noChangeArrowheads="1"/>
            </p:cNvSpPr>
            <p:nvPr/>
          </p:nvSpPr>
          <p:spPr bwMode="auto">
            <a:xfrm>
              <a:off x="4012891" y="3893144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16</a:t>
              </a:r>
              <a:endParaRPr lang="en-US" sz="1350"/>
            </a:p>
          </p:txBody>
        </p:sp>
        <p:sp>
          <p:nvSpPr>
            <p:cNvPr id="37" name="Rectangle 35"/>
            <p:cNvSpPr>
              <a:spLocks noChangeArrowheads="1"/>
            </p:cNvSpPr>
            <p:nvPr/>
          </p:nvSpPr>
          <p:spPr bwMode="auto">
            <a:xfrm>
              <a:off x="1160153" y="4263031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F44336"/>
                  </a:solidFill>
                  <a:latin typeface="Roboto" pitchFamily="2" charset="0"/>
                </a:rPr>
                <a:t>17</a:t>
              </a:r>
              <a:endParaRPr lang="en-US" sz="1350"/>
            </a:p>
          </p:txBody>
        </p:sp>
        <p:sp>
          <p:nvSpPr>
            <p:cNvPr id="38" name="Rectangle 36"/>
            <p:cNvSpPr>
              <a:spLocks noChangeArrowheads="1"/>
            </p:cNvSpPr>
            <p:nvPr/>
          </p:nvSpPr>
          <p:spPr bwMode="auto">
            <a:xfrm>
              <a:off x="1636403" y="4263031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18</a:t>
              </a:r>
              <a:endParaRPr lang="en-US" sz="1350"/>
            </a:p>
          </p:txBody>
        </p:sp>
        <p:sp>
          <p:nvSpPr>
            <p:cNvPr id="39" name="Rectangle 37"/>
            <p:cNvSpPr>
              <a:spLocks noChangeArrowheads="1"/>
            </p:cNvSpPr>
            <p:nvPr/>
          </p:nvSpPr>
          <p:spPr bwMode="auto">
            <a:xfrm>
              <a:off x="2111065" y="4263031"/>
              <a:ext cx="26502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 b="1" dirty="0">
                  <a:solidFill>
                    <a:schemeClr val="bg1"/>
                  </a:solidFill>
                  <a:latin typeface="Roboto" pitchFamily="2" charset="0"/>
                </a:rPr>
                <a:t>19</a:t>
              </a:r>
              <a:endParaRPr lang="en-US" sz="1350" b="1" dirty="0">
                <a:solidFill>
                  <a:schemeClr val="bg1"/>
                </a:solidFill>
              </a:endParaRPr>
            </a:p>
          </p:txBody>
        </p:sp>
        <p:sp>
          <p:nvSpPr>
            <p:cNvPr id="40" name="Rectangle 38"/>
            <p:cNvSpPr>
              <a:spLocks noChangeArrowheads="1"/>
            </p:cNvSpPr>
            <p:nvPr/>
          </p:nvSpPr>
          <p:spPr bwMode="auto">
            <a:xfrm>
              <a:off x="2585728" y="4263031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20</a:t>
              </a:r>
              <a:endParaRPr lang="en-US" sz="1350"/>
            </a:p>
          </p:txBody>
        </p:sp>
        <p:sp>
          <p:nvSpPr>
            <p:cNvPr id="41" name="Rectangle 39"/>
            <p:cNvSpPr>
              <a:spLocks noChangeArrowheads="1"/>
            </p:cNvSpPr>
            <p:nvPr/>
          </p:nvSpPr>
          <p:spPr bwMode="auto">
            <a:xfrm>
              <a:off x="3061979" y="4263031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21</a:t>
              </a:r>
              <a:endParaRPr lang="en-US" sz="1350"/>
            </a:p>
          </p:txBody>
        </p:sp>
        <p:sp>
          <p:nvSpPr>
            <p:cNvPr id="42" name="Rectangle 40"/>
            <p:cNvSpPr>
              <a:spLocks noChangeArrowheads="1"/>
            </p:cNvSpPr>
            <p:nvPr/>
          </p:nvSpPr>
          <p:spPr bwMode="auto">
            <a:xfrm>
              <a:off x="3536640" y="4263031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22</a:t>
              </a:r>
              <a:endParaRPr lang="en-US" sz="1350"/>
            </a:p>
          </p:txBody>
        </p:sp>
        <p:sp>
          <p:nvSpPr>
            <p:cNvPr id="43" name="Rectangle 41"/>
            <p:cNvSpPr>
              <a:spLocks noChangeArrowheads="1"/>
            </p:cNvSpPr>
            <p:nvPr/>
          </p:nvSpPr>
          <p:spPr bwMode="auto">
            <a:xfrm>
              <a:off x="4012891" y="4263031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23</a:t>
              </a:r>
              <a:endParaRPr lang="en-US" sz="1350"/>
            </a:p>
          </p:txBody>
        </p:sp>
        <p:sp>
          <p:nvSpPr>
            <p:cNvPr id="44" name="Rectangle 42"/>
            <p:cNvSpPr>
              <a:spLocks noChangeArrowheads="1"/>
            </p:cNvSpPr>
            <p:nvPr/>
          </p:nvSpPr>
          <p:spPr bwMode="auto">
            <a:xfrm>
              <a:off x="1160153" y="4634507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F44336"/>
                  </a:solidFill>
                  <a:latin typeface="Roboto" pitchFamily="2" charset="0"/>
                </a:rPr>
                <a:t>24</a:t>
              </a:r>
              <a:endParaRPr lang="en-US" sz="1350"/>
            </a:p>
          </p:txBody>
        </p:sp>
        <p:sp>
          <p:nvSpPr>
            <p:cNvPr id="45" name="Rectangle 43"/>
            <p:cNvSpPr>
              <a:spLocks noChangeArrowheads="1"/>
            </p:cNvSpPr>
            <p:nvPr/>
          </p:nvSpPr>
          <p:spPr bwMode="auto">
            <a:xfrm>
              <a:off x="1636403" y="4634507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25</a:t>
              </a:r>
              <a:endParaRPr lang="en-US" sz="1350"/>
            </a:p>
          </p:txBody>
        </p:sp>
        <p:sp>
          <p:nvSpPr>
            <p:cNvPr id="46" name="Rectangle 44"/>
            <p:cNvSpPr>
              <a:spLocks noChangeArrowheads="1"/>
            </p:cNvSpPr>
            <p:nvPr/>
          </p:nvSpPr>
          <p:spPr bwMode="auto">
            <a:xfrm>
              <a:off x="2111065" y="4634507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26</a:t>
              </a:r>
              <a:endParaRPr lang="en-US" sz="1350"/>
            </a:p>
          </p:txBody>
        </p:sp>
        <p:sp>
          <p:nvSpPr>
            <p:cNvPr id="47" name="Rectangle 45"/>
            <p:cNvSpPr>
              <a:spLocks noChangeArrowheads="1"/>
            </p:cNvSpPr>
            <p:nvPr/>
          </p:nvSpPr>
          <p:spPr bwMode="auto">
            <a:xfrm>
              <a:off x="2585728" y="4634507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27</a:t>
              </a:r>
              <a:endParaRPr lang="en-US" sz="1350"/>
            </a:p>
          </p:txBody>
        </p:sp>
        <p:sp>
          <p:nvSpPr>
            <p:cNvPr id="48" name="Rectangle 46"/>
            <p:cNvSpPr>
              <a:spLocks noChangeArrowheads="1"/>
            </p:cNvSpPr>
            <p:nvPr/>
          </p:nvSpPr>
          <p:spPr bwMode="auto">
            <a:xfrm>
              <a:off x="3061979" y="4634507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28</a:t>
              </a:r>
              <a:endParaRPr lang="en-US" sz="1350"/>
            </a:p>
          </p:txBody>
        </p:sp>
        <p:sp>
          <p:nvSpPr>
            <p:cNvPr id="49" name="Rectangle 47"/>
            <p:cNvSpPr>
              <a:spLocks noChangeArrowheads="1"/>
            </p:cNvSpPr>
            <p:nvPr/>
          </p:nvSpPr>
          <p:spPr bwMode="auto">
            <a:xfrm>
              <a:off x="3536640" y="4634507"/>
              <a:ext cx="26502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 b="1" dirty="0">
                  <a:solidFill>
                    <a:schemeClr val="bg1"/>
                  </a:solidFill>
                  <a:latin typeface="Roboto" pitchFamily="2" charset="0"/>
                </a:rPr>
                <a:t>29</a:t>
              </a:r>
              <a:endParaRPr lang="en-US" sz="1350" b="1" dirty="0">
                <a:solidFill>
                  <a:schemeClr val="bg1"/>
                </a:solidFill>
              </a:endParaRPr>
            </a:p>
          </p:txBody>
        </p:sp>
        <p:sp>
          <p:nvSpPr>
            <p:cNvPr id="50" name="Rectangle 48"/>
            <p:cNvSpPr>
              <a:spLocks noChangeArrowheads="1"/>
            </p:cNvSpPr>
            <p:nvPr/>
          </p:nvSpPr>
          <p:spPr bwMode="auto">
            <a:xfrm>
              <a:off x="4012891" y="4634507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30</a:t>
              </a:r>
              <a:endParaRPr lang="en-US" sz="1350"/>
            </a:p>
          </p:txBody>
        </p:sp>
        <p:sp>
          <p:nvSpPr>
            <p:cNvPr id="51" name="Rectangle 49"/>
            <p:cNvSpPr>
              <a:spLocks noChangeArrowheads="1"/>
            </p:cNvSpPr>
            <p:nvPr/>
          </p:nvSpPr>
          <p:spPr bwMode="auto">
            <a:xfrm>
              <a:off x="1160153" y="5004395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F44336"/>
                  </a:solidFill>
                  <a:latin typeface="Roboto" pitchFamily="2" charset="0"/>
                </a:rPr>
                <a:t>31</a:t>
              </a:r>
              <a:endParaRPr lang="en-US" sz="135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853447" y="1866319"/>
              <a:ext cx="1853500" cy="9848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700" b="1" dirty="0">
                  <a:solidFill>
                    <a:schemeClr val="bg1">
                      <a:lumMod val="65000"/>
                    </a:schemeClr>
                  </a:solidFill>
                </a:rPr>
                <a:t>January</a:t>
              </a:r>
            </a:p>
            <a:p>
              <a:pPr algn="ctr"/>
              <a:r>
                <a:rPr lang="en-US" sz="1500" b="1" dirty="0">
                  <a:solidFill>
                    <a:schemeClr val="bg1">
                      <a:lumMod val="65000"/>
                    </a:schemeClr>
                  </a:solidFill>
                </a:rPr>
                <a:t>2017</a:t>
              </a:r>
              <a:endParaRPr lang="en-US" sz="1500" b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4113984" y="2316927"/>
            <a:ext cx="696351" cy="66740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January</a:t>
            </a:r>
          </a:p>
          <a:p>
            <a:pPr algn="ctr"/>
            <a:r>
              <a:rPr lang="en-US" sz="3000" b="1" dirty="0"/>
              <a:t>4</a:t>
            </a:r>
          </a:p>
        </p:txBody>
      </p:sp>
      <p:sp>
        <p:nvSpPr>
          <p:cNvPr id="54" name="Rectangle 53"/>
          <p:cNvSpPr/>
          <p:nvPr/>
        </p:nvSpPr>
        <p:spPr>
          <a:xfrm>
            <a:off x="4863090" y="2316927"/>
            <a:ext cx="3820193" cy="66740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 is simply dummy text of the printing and typesetting industry.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has been the industry's standard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dummy</a:t>
            </a: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text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ever since the 1500s, when an unknown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printer.</a:t>
            </a:r>
          </a:p>
        </p:txBody>
      </p:sp>
      <p:sp>
        <p:nvSpPr>
          <p:cNvPr id="55" name="Rectangle 54"/>
          <p:cNvSpPr/>
          <p:nvPr/>
        </p:nvSpPr>
        <p:spPr>
          <a:xfrm>
            <a:off x="4113984" y="3040643"/>
            <a:ext cx="696351" cy="66740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January</a:t>
            </a:r>
          </a:p>
          <a:p>
            <a:pPr algn="ctr"/>
            <a:r>
              <a:rPr lang="en-US" sz="3000" b="1" dirty="0"/>
              <a:t>13</a:t>
            </a:r>
            <a:endParaRPr lang="en-US" sz="3000" b="1" dirty="0"/>
          </a:p>
        </p:txBody>
      </p:sp>
      <p:sp>
        <p:nvSpPr>
          <p:cNvPr id="56" name="Rectangle 55"/>
          <p:cNvSpPr/>
          <p:nvPr/>
        </p:nvSpPr>
        <p:spPr>
          <a:xfrm>
            <a:off x="4863090" y="3040643"/>
            <a:ext cx="3820193" cy="6674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 is simply dummy text of the printing and typesetting industry.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has been the industry's standard dummy</a:t>
            </a: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text ever since the 1500s, when an unknown printer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4113984" y="3764360"/>
            <a:ext cx="696351" cy="66740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January</a:t>
            </a:r>
          </a:p>
          <a:p>
            <a:pPr algn="ctr"/>
            <a:r>
              <a:rPr lang="en-US" sz="3000" b="1" dirty="0"/>
              <a:t>19</a:t>
            </a:r>
            <a:endParaRPr lang="en-US" sz="3000" b="1" dirty="0"/>
          </a:p>
        </p:txBody>
      </p:sp>
      <p:sp>
        <p:nvSpPr>
          <p:cNvPr id="58" name="Rectangle 57"/>
          <p:cNvSpPr/>
          <p:nvPr/>
        </p:nvSpPr>
        <p:spPr>
          <a:xfrm>
            <a:off x="4863090" y="3764360"/>
            <a:ext cx="3820193" cy="66740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 is simply dummy text of the printing and typesetting industry.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has been the industry's standard dummy</a:t>
            </a: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text ever since the 1500s, when an unknown printer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4113984" y="4488076"/>
            <a:ext cx="696351" cy="667404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January</a:t>
            </a:r>
          </a:p>
          <a:p>
            <a:pPr algn="ctr"/>
            <a:r>
              <a:rPr lang="en-US" sz="3000" b="1" dirty="0"/>
              <a:t>29</a:t>
            </a:r>
            <a:endParaRPr lang="en-US" sz="3000" b="1" dirty="0"/>
          </a:p>
        </p:txBody>
      </p:sp>
      <p:sp>
        <p:nvSpPr>
          <p:cNvPr id="60" name="Rectangle 59"/>
          <p:cNvSpPr/>
          <p:nvPr/>
        </p:nvSpPr>
        <p:spPr>
          <a:xfrm>
            <a:off x="4863090" y="4488076"/>
            <a:ext cx="3820193" cy="66740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 is simply dummy text of the printing and typesetting industry.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has been the industry's standard dummy</a:t>
            </a: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text ever since the 1500s, when an unknown printer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30207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382" y="2831994"/>
            <a:ext cx="9141619" cy="3168757"/>
            <a:chOff x="3175" y="2632991"/>
            <a:chExt cx="12188825" cy="4225009"/>
          </a:xfrm>
        </p:grpSpPr>
        <p:sp>
          <p:nvSpPr>
            <p:cNvPr id="5" name="Rectangle 4"/>
            <p:cNvSpPr/>
            <p:nvPr/>
          </p:nvSpPr>
          <p:spPr>
            <a:xfrm>
              <a:off x="3175" y="5377105"/>
              <a:ext cx="12188825" cy="1480895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" name="Freeform 13"/>
            <p:cNvSpPr>
              <a:spLocks/>
            </p:cNvSpPr>
            <p:nvPr/>
          </p:nvSpPr>
          <p:spPr bwMode="auto">
            <a:xfrm>
              <a:off x="10164502" y="3894616"/>
              <a:ext cx="2027498" cy="1482489"/>
            </a:xfrm>
            <a:custGeom>
              <a:avLst/>
              <a:gdLst>
                <a:gd name="T0" fmla="*/ 1230 w 1276"/>
                <a:gd name="T1" fmla="*/ 748 h 933"/>
                <a:gd name="T2" fmla="*/ 1221 w 1276"/>
                <a:gd name="T3" fmla="*/ 748 h 933"/>
                <a:gd name="T4" fmla="*/ 1206 w 1276"/>
                <a:gd name="T5" fmla="*/ 748 h 933"/>
                <a:gd name="T6" fmla="*/ 1211 w 1276"/>
                <a:gd name="T7" fmla="*/ 216 h 933"/>
                <a:gd name="T8" fmla="*/ 1218 w 1276"/>
                <a:gd name="T9" fmla="*/ 216 h 933"/>
                <a:gd name="T10" fmla="*/ 1221 w 1276"/>
                <a:gd name="T11" fmla="*/ 214 h 933"/>
                <a:gd name="T12" fmla="*/ 1218 w 1276"/>
                <a:gd name="T13" fmla="*/ 185 h 933"/>
                <a:gd name="T14" fmla="*/ 1206 w 1276"/>
                <a:gd name="T15" fmla="*/ 182 h 933"/>
                <a:gd name="T16" fmla="*/ 1192 w 1276"/>
                <a:gd name="T17" fmla="*/ 180 h 933"/>
                <a:gd name="T18" fmla="*/ 1182 w 1276"/>
                <a:gd name="T19" fmla="*/ 0 h 933"/>
                <a:gd name="T20" fmla="*/ 1172 w 1276"/>
                <a:gd name="T21" fmla="*/ 180 h 933"/>
                <a:gd name="T22" fmla="*/ 1158 w 1276"/>
                <a:gd name="T23" fmla="*/ 180 h 933"/>
                <a:gd name="T24" fmla="*/ 1143 w 1276"/>
                <a:gd name="T25" fmla="*/ 182 h 933"/>
                <a:gd name="T26" fmla="*/ 1141 w 1276"/>
                <a:gd name="T27" fmla="*/ 212 h 933"/>
                <a:gd name="T28" fmla="*/ 1143 w 1276"/>
                <a:gd name="T29" fmla="*/ 214 h 933"/>
                <a:gd name="T30" fmla="*/ 1151 w 1276"/>
                <a:gd name="T31" fmla="*/ 214 h 933"/>
                <a:gd name="T32" fmla="*/ 1071 w 1276"/>
                <a:gd name="T33" fmla="*/ 659 h 933"/>
                <a:gd name="T34" fmla="*/ 659 w 1276"/>
                <a:gd name="T35" fmla="*/ 496 h 933"/>
                <a:gd name="T36" fmla="*/ 666 w 1276"/>
                <a:gd name="T37" fmla="*/ 491 h 933"/>
                <a:gd name="T38" fmla="*/ 611 w 1276"/>
                <a:gd name="T39" fmla="*/ 430 h 933"/>
                <a:gd name="T40" fmla="*/ 620 w 1276"/>
                <a:gd name="T41" fmla="*/ 425 h 933"/>
                <a:gd name="T42" fmla="*/ 606 w 1276"/>
                <a:gd name="T43" fmla="*/ 420 h 933"/>
                <a:gd name="T44" fmla="*/ 608 w 1276"/>
                <a:gd name="T45" fmla="*/ 406 h 933"/>
                <a:gd name="T46" fmla="*/ 606 w 1276"/>
                <a:gd name="T47" fmla="*/ 389 h 933"/>
                <a:gd name="T48" fmla="*/ 594 w 1276"/>
                <a:gd name="T49" fmla="*/ 379 h 933"/>
                <a:gd name="T50" fmla="*/ 586 w 1276"/>
                <a:gd name="T51" fmla="*/ 377 h 933"/>
                <a:gd name="T52" fmla="*/ 569 w 1276"/>
                <a:gd name="T53" fmla="*/ 377 h 933"/>
                <a:gd name="T54" fmla="*/ 562 w 1276"/>
                <a:gd name="T55" fmla="*/ 379 h 933"/>
                <a:gd name="T56" fmla="*/ 552 w 1276"/>
                <a:gd name="T57" fmla="*/ 391 h 933"/>
                <a:gd name="T58" fmla="*/ 548 w 1276"/>
                <a:gd name="T59" fmla="*/ 399 h 933"/>
                <a:gd name="T60" fmla="*/ 548 w 1276"/>
                <a:gd name="T61" fmla="*/ 413 h 933"/>
                <a:gd name="T62" fmla="*/ 552 w 1276"/>
                <a:gd name="T63" fmla="*/ 423 h 933"/>
                <a:gd name="T64" fmla="*/ 538 w 1276"/>
                <a:gd name="T65" fmla="*/ 425 h 933"/>
                <a:gd name="T66" fmla="*/ 548 w 1276"/>
                <a:gd name="T67" fmla="*/ 430 h 933"/>
                <a:gd name="T68" fmla="*/ 519 w 1276"/>
                <a:gd name="T69" fmla="*/ 491 h 933"/>
                <a:gd name="T70" fmla="*/ 412 w 1276"/>
                <a:gd name="T71" fmla="*/ 491 h 933"/>
                <a:gd name="T72" fmla="*/ 402 w 1276"/>
                <a:gd name="T73" fmla="*/ 491 h 933"/>
                <a:gd name="T74" fmla="*/ 359 w 1276"/>
                <a:gd name="T75" fmla="*/ 464 h 933"/>
                <a:gd name="T76" fmla="*/ 366 w 1276"/>
                <a:gd name="T77" fmla="*/ 459 h 933"/>
                <a:gd name="T78" fmla="*/ 204 w 1276"/>
                <a:gd name="T79" fmla="*/ 447 h 933"/>
                <a:gd name="T80" fmla="*/ 194 w 1276"/>
                <a:gd name="T81" fmla="*/ 416 h 933"/>
                <a:gd name="T82" fmla="*/ 177 w 1276"/>
                <a:gd name="T83" fmla="*/ 391 h 933"/>
                <a:gd name="T84" fmla="*/ 155 w 1276"/>
                <a:gd name="T85" fmla="*/ 369 h 933"/>
                <a:gd name="T86" fmla="*/ 141 w 1276"/>
                <a:gd name="T87" fmla="*/ 360 h 933"/>
                <a:gd name="T88" fmla="*/ 114 w 1276"/>
                <a:gd name="T89" fmla="*/ 350 h 933"/>
                <a:gd name="T90" fmla="*/ 112 w 1276"/>
                <a:gd name="T91" fmla="*/ 348 h 933"/>
                <a:gd name="T92" fmla="*/ 97 w 1276"/>
                <a:gd name="T93" fmla="*/ 345 h 933"/>
                <a:gd name="T94" fmla="*/ 92 w 1276"/>
                <a:gd name="T95" fmla="*/ 345 h 933"/>
                <a:gd name="T96" fmla="*/ 88 w 1276"/>
                <a:gd name="T97" fmla="*/ 345 h 933"/>
                <a:gd name="T98" fmla="*/ 78 w 1276"/>
                <a:gd name="T99" fmla="*/ 263 h 933"/>
                <a:gd name="T100" fmla="*/ 73 w 1276"/>
                <a:gd name="T101" fmla="*/ 345 h 933"/>
                <a:gd name="T102" fmla="*/ 68 w 1276"/>
                <a:gd name="T103" fmla="*/ 345 h 933"/>
                <a:gd name="T104" fmla="*/ 51 w 1276"/>
                <a:gd name="T105" fmla="*/ 348 h 933"/>
                <a:gd name="T106" fmla="*/ 51 w 1276"/>
                <a:gd name="T107" fmla="*/ 348 h 933"/>
                <a:gd name="T108" fmla="*/ 37 w 1276"/>
                <a:gd name="T109" fmla="*/ 355 h 933"/>
                <a:gd name="T110" fmla="*/ 22 w 1276"/>
                <a:gd name="T111" fmla="*/ 360 h 933"/>
                <a:gd name="T112" fmla="*/ 0 w 1276"/>
                <a:gd name="T113" fmla="*/ 374 h 933"/>
                <a:gd name="T114" fmla="*/ 1276 w 1276"/>
                <a:gd name="T115" fmla="*/ 933 h 933"/>
                <a:gd name="T116" fmla="*/ 1233 w 1276"/>
                <a:gd name="T117" fmla="*/ 739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76" h="933">
                  <a:moveTo>
                    <a:pt x="1233" y="746"/>
                  </a:moveTo>
                  <a:lnTo>
                    <a:pt x="1230" y="748"/>
                  </a:lnTo>
                  <a:lnTo>
                    <a:pt x="1228" y="748"/>
                  </a:lnTo>
                  <a:lnTo>
                    <a:pt x="1221" y="748"/>
                  </a:lnTo>
                  <a:lnTo>
                    <a:pt x="1216" y="748"/>
                  </a:lnTo>
                  <a:lnTo>
                    <a:pt x="1206" y="748"/>
                  </a:lnTo>
                  <a:lnTo>
                    <a:pt x="1206" y="741"/>
                  </a:lnTo>
                  <a:lnTo>
                    <a:pt x="1211" y="216"/>
                  </a:lnTo>
                  <a:lnTo>
                    <a:pt x="1213" y="216"/>
                  </a:lnTo>
                  <a:lnTo>
                    <a:pt x="1218" y="216"/>
                  </a:lnTo>
                  <a:lnTo>
                    <a:pt x="1221" y="214"/>
                  </a:lnTo>
                  <a:lnTo>
                    <a:pt x="1221" y="214"/>
                  </a:lnTo>
                  <a:lnTo>
                    <a:pt x="1221" y="185"/>
                  </a:lnTo>
                  <a:lnTo>
                    <a:pt x="1218" y="185"/>
                  </a:lnTo>
                  <a:lnTo>
                    <a:pt x="1213" y="182"/>
                  </a:lnTo>
                  <a:lnTo>
                    <a:pt x="1206" y="182"/>
                  </a:lnTo>
                  <a:lnTo>
                    <a:pt x="1197" y="180"/>
                  </a:lnTo>
                  <a:lnTo>
                    <a:pt x="1192" y="180"/>
                  </a:lnTo>
                  <a:lnTo>
                    <a:pt x="1192" y="93"/>
                  </a:lnTo>
                  <a:lnTo>
                    <a:pt x="1182" y="0"/>
                  </a:lnTo>
                  <a:lnTo>
                    <a:pt x="1175" y="90"/>
                  </a:lnTo>
                  <a:lnTo>
                    <a:pt x="1172" y="180"/>
                  </a:lnTo>
                  <a:lnTo>
                    <a:pt x="1165" y="180"/>
                  </a:lnTo>
                  <a:lnTo>
                    <a:pt x="1158" y="180"/>
                  </a:lnTo>
                  <a:lnTo>
                    <a:pt x="1151" y="180"/>
                  </a:lnTo>
                  <a:lnTo>
                    <a:pt x="1143" y="182"/>
                  </a:lnTo>
                  <a:lnTo>
                    <a:pt x="1141" y="182"/>
                  </a:lnTo>
                  <a:lnTo>
                    <a:pt x="1141" y="212"/>
                  </a:lnTo>
                  <a:lnTo>
                    <a:pt x="1141" y="212"/>
                  </a:lnTo>
                  <a:lnTo>
                    <a:pt x="1143" y="214"/>
                  </a:lnTo>
                  <a:lnTo>
                    <a:pt x="1148" y="214"/>
                  </a:lnTo>
                  <a:lnTo>
                    <a:pt x="1151" y="214"/>
                  </a:lnTo>
                  <a:lnTo>
                    <a:pt x="1146" y="714"/>
                  </a:lnTo>
                  <a:lnTo>
                    <a:pt x="1071" y="659"/>
                  </a:lnTo>
                  <a:lnTo>
                    <a:pt x="661" y="651"/>
                  </a:lnTo>
                  <a:lnTo>
                    <a:pt x="659" y="496"/>
                  </a:lnTo>
                  <a:lnTo>
                    <a:pt x="666" y="496"/>
                  </a:lnTo>
                  <a:lnTo>
                    <a:pt x="666" y="491"/>
                  </a:lnTo>
                  <a:lnTo>
                    <a:pt x="611" y="491"/>
                  </a:lnTo>
                  <a:lnTo>
                    <a:pt x="611" y="430"/>
                  </a:lnTo>
                  <a:lnTo>
                    <a:pt x="620" y="428"/>
                  </a:lnTo>
                  <a:lnTo>
                    <a:pt x="620" y="425"/>
                  </a:lnTo>
                  <a:lnTo>
                    <a:pt x="603" y="423"/>
                  </a:lnTo>
                  <a:lnTo>
                    <a:pt x="606" y="420"/>
                  </a:lnTo>
                  <a:lnTo>
                    <a:pt x="608" y="413"/>
                  </a:lnTo>
                  <a:lnTo>
                    <a:pt x="608" y="406"/>
                  </a:lnTo>
                  <a:lnTo>
                    <a:pt x="608" y="399"/>
                  </a:lnTo>
                  <a:lnTo>
                    <a:pt x="606" y="389"/>
                  </a:lnTo>
                  <a:lnTo>
                    <a:pt x="601" y="384"/>
                  </a:lnTo>
                  <a:lnTo>
                    <a:pt x="594" y="379"/>
                  </a:lnTo>
                  <a:lnTo>
                    <a:pt x="586" y="377"/>
                  </a:lnTo>
                  <a:lnTo>
                    <a:pt x="586" y="377"/>
                  </a:lnTo>
                  <a:lnTo>
                    <a:pt x="577" y="374"/>
                  </a:lnTo>
                  <a:lnTo>
                    <a:pt x="569" y="377"/>
                  </a:lnTo>
                  <a:lnTo>
                    <a:pt x="569" y="377"/>
                  </a:lnTo>
                  <a:lnTo>
                    <a:pt x="562" y="379"/>
                  </a:lnTo>
                  <a:lnTo>
                    <a:pt x="557" y="384"/>
                  </a:lnTo>
                  <a:lnTo>
                    <a:pt x="552" y="391"/>
                  </a:lnTo>
                  <a:lnTo>
                    <a:pt x="548" y="399"/>
                  </a:lnTo>
                  <a:lnTo>
                    <a:pt x="548" y="399"/>
                  </a:lnTo>
                  <a:lnTo>
                    <a:pt x="548" y="406"/>
                  </a:lnTo>
                  <a:lnTo>
                    <a:pt x="548" y="413"/>
                  </a:lnTo>
                  <a:lnTo>
                    <a:pt x="552" y="420"/>
                  </a:lnTo>
                  <a:lnTo>
                    <a:pt x="552" y="423"/>
                  </a:lnTo>
                  <a:lnTo>
                    <a:pt x="552" y="423"/>
                  </a:lnTo>
                  <a:lnTo>
                    <a:pt x="538" y="425"/>
                  </a:lnTo>
                  <a:lnTo>
                    <a:pt x="538" y="430"/>
                  </a:lnTo>
                  <a:lnTo>
                    <a:pt x="548" y="430"/>
                  </a:lnTo>
                  <a:lnTo>
                    <a:pt x="550" y="491"/>
                  </a:lnTo>
                  <a:lnTo>
                    <a:pt x="519" y="491"/>
                  </a:lnTo>
                  <a:lnTo>
                    <a:pt x="509" y="491"/>
                  </a:lnTo>
                  <a:lnTo>
                    <a:pt x="412" y="491"/>
                  </a:lnTo>
                  <a:lnTo>
                    <a:pt x="412" y="491"/>
                  </a:lnTo>
                  <a:lnTo>
                    <a:pt x="402" y="491"/>
                  </a:lnTo>
                  <a:lnTo>
                    <a:pt x="359" y="491"/>
                  </a:lnTo>
                  <a:lnTo>
                    <a:pt x="359" y="464"/>
                  </a:lnTo>
                  <a:lnTo>
                    <a:pt x="366" y="464"/>
                  </a:lnTo>
                  <a:lnTo>
                    <a:pt x="366" y="459"/>
                  </a:lnTo>
                  <a:lnTo>
                    <a:pt x="206" y="459"/>
                  </a:lnTo>
                  <a:lnTo>
                    <a:pt x="204" y="447"/>
                  </a:lnTo>
                  <a:lnTo>
                    <a:pt x="201" y="430"/>
                  </a:lnTo>
                  <a:lnTo>
                    <a:pt x="194" y="416"/>
                  </a:lnTo>
                  <a:lnTo>
                    <a:pt x="187" y="403"/>
                  </a:lnTo>
                  <a:lnTo>
                    <a:pt x="177" y="391"/>
                  </a:lnTo>
                  <a:lnTo>
                    <a:pt x="167" y="379"/>
                  </a:lnTo>
                  <a:lnTo>
                    <a:pt x="155" y="369"/>
                  </a:lnTo>
                  <a:lnTo>
                    <a:pt x="141" y="362"/>
                  </a:lnTo>
                  <a:lnTo>
                    <a:pt x="141" y="360"/>
                  </a:lnTo>
                  <a:lnTo>
                    <a:pt x="126" y="355"/>
                  </a:lnTo>
                  <a:lnTo>
                    <a:pt x="114" y="350"/>
                  </a:lnTo>
                  <a:lnTo>
                    <a:pt x="114" y="348"/>
                  </a:lnTo>
                  <a:lnTo>
                    <a:pt x="112" y="348"/>
                  </a:lnTo>
                  <a:lnTo>
                    <a:pt x="112" y="348"/>
                  </a:lnTo>
                  <a:lnTo>
                    <a:pt x="97" y="345"/>
                  </a:lnTo>
                  <a:lnTo>
                    <a:pt x="95" y="345"/>
                  </a:lnTo>
                  <a:lnTo>
                    <a:pt x="92" y="345"/>
                  </a:lnTo>
                  <a:lnTo>
                    <a:pt x="90" y="345"/>
                  </a:lnTo>
                  <a:lnTo>
                    <a:pt x="88" y="345"/>
                  </a:lnTo>
                  <a:lnTo>
                    <a:pt x="90" y="263"/>
                  </a:lnTo>
                  <a:lnTo>
                    <a:pt x="78" y="263"/>
                  </a:lnTo>
                  <a:lnTo>
                    <a:pt x="75" y="345"/>
                  </a:lnTo>
                  <a:lnTo>
                    <a:pt x="73" y="345"/>
                  </a:lnTo>
                  <a:lnTo>
                    <a:pt x="71" y="345"/>
                  </a:lnTo>
                  <a:lnTo>
                    <a:pt x="68" y="345"/>
                  </a:lnTo>
                  <a:lnTo>
                    <a:pt x="54" y="348"/>
                  </a:lnTo>
                  <a:lnTo>
                    <a:pt x="51" y="348"/>
                  </a:lnTo>
                  <a:lnTo>
                    <a:pt x="51" y="348"/>
                  </a:lnTo>
                  <a:lnTo>
                    <a:pt x="51" y="348"/>
                  </a:lnTo>
                  <a:lnTo>
                    <a:pt x="51" y="350"/>
                  </a:lnTo>
                  <a:lnTo>
                    <a:pt x="37" y="355"/>
                  </a:lnTo>
                  <a:lnTo>
                    <a:pt x="22" y="360"/>
                  </a:lnTo>
                  <a:lnTo>
                    <a:pt x="22" y="360"/>
                  </a:lnTo>
                  <a:lnTo>
                    <a:pt x="8" y="369"/>
                  </a:lnTo>
                  <a:lnTo>
                    <a:pt x="0" y="374"/>
                  </a:lnTo>
                  <a:lnTo>
                    <a:pt x="0" y="933"/>
                  </a:lnTo>
                  <a:lnTo>
                    <a:pt x="1276" y="933"/>
                  </a:lnTo>
                  <a:lnTo>
                    <a:pt x="1276" y="739"/>
                  </a:lnTo>
                  <a:lnTo>
                    <a:pt x="1233" y="739"/>
                  </a:lnTo>
                  <a:lnTo>
                    <a:pt x="1233" y="74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" name="Freeform 14"/>
            <p:cNvSpPr>
              <a:spLocks noEditPoints="1"/>
            </p:cNvSpPr>
            <p:nvPr/>
          </p:nvSpPr>
          <p:spPr bwMode="auto">
            <a:xfrm>
              <a:off x="8129058" y="2872922"/>
              <a:ext cx="2035444" cy="2504183"/>
            </a:xfrm>
            <a:custGeom>
              <a:avLst/>
              <a:gdLst>
                <a:gd name="T0" fmla="*/ 1247 w 1281"/>
                <a:gd name="T1" fmla="*/ 1059 h 1576"/>
                <a:gd name="T2" fmla="*/ 1063 w 1281"/>
                <a:gd name="T3" fmla="*/ 1107 h 1576"/>
                <a:gd name="T4" fmla="*/ 1010 w 1281"/>
                <a:gd name="T5" fmla="*/ 634 h 1576"/>
                <a:gd name="T6" fmla="*/ 879 w 1281"/>
                <a:gd name="T7" fmla="*/ 801 h 1576"/>
                <a:gd name="T8" fmla="*/ 831 w 1281"/>
                <a:gd name="T9" fmla="*/ 306 h 1576"/>
                <a:gd name="T10" fmla="*/ 882 w 1281"/>
                <a:gd name="T11" fmla="*/ 296 h 1576"/>
                <a:gd name="T12" fmla="*/ 882 w 1281"/>
                <a:gd name="T13" fmla="*/ 264 h 1576"/>
                <a:gd name="T14" fmla="*/ 884 w 1281"/>
                <a:gd name="T15" fmla="*/ 245 h 1576"/>
                <a:gd name="T16" fmla="*/ 879 w 1281"/>
                <a:gd name="T17" fmla="*/ 89 h 1576"/>
                <a:gd name="T18" fmla="*/ 877 w 1281"/>
                <a:gd name="T19" fmla="*/ 143 h 1576"/>
                <a:gd name="T20" fmla="*/ 795 w 1281"/>
                <a:gd name="T21" fmla="*/ 111 h 1576"/>
                <a:gd name="T22" fmla="*/ 790 w 1281"/>
                <a:gd name="T23" fmla="*/ 145 h 1576"/>
                <a:gd name="T24" fmla="*/ 710 w 1281"/>
                <a:gd name="T25" fmla="*/ 114 h 1576"/>
                <a:gd name="T26" fmla="*/ 703 w 1281"/>
                <a:gd name="T27" fmla="*/ 89 h 1576"/>
                <a:gd name="T28" fmla="*/ 623 w 1281"/>
                <a:gd name="T29" fmla="*/ 153 h 1576"/>
                <a:gd name="T30" fmla="*/ 615 w 1281"/>
                <a:gd name="T31" fmla="*/ 153 h 1576"/>
                <a:gd name="T32" fmla="*/ 615 w 1281"/>
                <a:gd name="T33" fmla="*/ 89 h 1576"/>
                <a:gd name="T34" fmla="*/ 536 w 1281"/>
                <a:gd name="T35" fmla="*/ 153 h 1576"/>
                <a:gd name="T36" fmla="*/ 528 w 1281"/>
                <a:gd name="T37" fmla="*/ 153 h 1576"/>
                <a:gd name="T38" fmla="*/ 526 w 1281"/>
                <a:gd name="T39" fmla="*/ 0 h 1576"/>
                <a:gd name="T40" fmla="*/ 521 w 1281"/>
                <a:gd name="T41" fmla="*/ 145 h 1576"/>
                <a:gd name="T42" fmla="*/ 499 w 1281"/>
                <a:gd name="T43" fmla="*/ 189 h 1576"/>
                <a:gd name="T44" fmla="*/ 468 w 1281"/>
                <a:gd name="T45" fmla="*/ 191 h 1576"/>
                <a:gd name="T46" fmla="*/ 448 w 1281"/>
                <a:gd name="T47" fmla="*/ 191 h 1576"/>
                <a:gd name="T48" fmla="*/ 429 w 1281"/>
                <a:gd name="T49" fmla="*/ 194 h 1576"/>
                <a:gd name="T50" fmla="*/ 412 w 1281"/>
                <a:gd name="T51" fmla="*/ 196 h 1576"/>
                <a:gd name="T52" fmla="*/ 395 w 1281"/>
                <a:gd name="T53" fmla="*/ 199 h 1576"/>
                <a:gd name="T54" fmla="*/ 366 w 1281"/>
                <a:gd name="T55" fmla="*/ 206 h 1576"/>
                <a:gd name="T56" fmla="*/ 354 w 1281"/>
                <a:gd name="T57" fmla="*/ 208 h 1576"/>
                <a:gd name="T58" fmla="*/ 347 w 1281"/>
                <a:gd name="T59" fmla="*/ 213 h 1576"/>
                <a:gd name="T60" fmla="*/ 342 w 1281"/>
                <a:gd name="T61" fmla="*/ 216 h 1576"/>
                <a:gd name="T62" fmla="*/ 342 w 1281"/>
                <a:gd name="T63" fmla="*/ 216 h 1576"/>
                <a:gd name="T64" fmla="*/ 337 w 1281"/>
                <a:gd name="T65" fmla="*/ 221 h 1576"/>
                <a:gd name="T66" fmla="*/ 339 w 1281"/>
                <a:gd name="T67" fmla="*/ 228 h 1576"/>
                <a:gd name="T68" fmla="*/ 337 w 1281"/>
                <a:gd name="T69" fmla="*/ 223 h 1576"/>
                <a:gd name="T70" fmla="*/ 337 w 1281"/>
                <a:gd name="T71" fmla="*/ 228 h 1576"/>
                <a:gd name="T72" fmla="*/ 339 w 1281"/>
                <a:gd name="T73" fmla="*/ 230 h 1576"/>
                <a:gd name="T74" fmla="*/ 342 w 1281"/>
                <a:gd name="T75" fmla="*/ 233 h 1576"/>
                <a:gd name="T76" fmla="*/ 344 w 1281"/>
                <a:gd name="T77" fmla="*/ 238 h 1576"/>
                <a:gd name="T78" fmla="*/ 352 w 1281"/>
                <a:gd name="T79" fmla="*/ 240 h 1576"/>
                <a:gd name="T80" fmla="*/ 359 w 1281"/>
                <a:gd name="T81" fmla="*/ 242 h 1576"/>
                <a:gd name="T82" fmla="*/ 368 w 1281"/>
                <a:gd name="T83" fmla="*/ 245 h 1576"/>
                <a:gd name="T84" fmla="*/ 378 w 1281"/>
                <a:gd name="T85" fmla="*/ 247 h 1576"/>
                <a:gd name="T86" fmla="*/ 390 w 1281"/>
                <a:gd name="T87" fmla="*/ 250 h 1576"/>
                <a:gd name="T88" fmla="*/ 400 w 1281"/>
                <a:gd name="T89" fmla="*/ 252 h 1576"/>
                <a:gd name="T90" fmla="*/ 402 w 1281"/>
                <a:gd name="T91" fmla="*/ 310 h 1576"/>
                <a:gd name="T92" fmla="*/ 402 w 1281"/>
                <a:gd name="T93" fmla="*/ 371 h 1576"/>
                <a:gd name="T94" fmla="*/ 402 w 1281"/>
                <a:gd name="T95" fmla="*/ 400 h 1576"/>
                <a:gd name="T96" fmla="*/ 400 w 1281"/>
                <a:gd name="T97" fmla="*/ 1260 h 1576"/>
                <a:gd name="T98" fmla="*/ 90 w 1281"/>
                <a:gd name="T99" fmla="*/ 383 h 1576"/>
                <a:gd name="T100" fmla="*/ 10 w 1281"/>
                <a:gd name="T101" fmla="*/ 1224 h 1576"/>
                <a:gd name="T102" fmla="*/ 1281 w 1281"/>
                <a:gd name="T103" fmla="*/ 1576 h 1576"/>
                <a:gd name="T104" fmla="*/ 352 w 1281"/>
                <a:gd name="T105" fmla="*/ 228 h 1576"/>
                <a:gd name="T106" fmla="*/ 342 w 1281"/>
                <a:gd name="T107" fmla="*/ 225 h 1576"/>
                <a:gd name="T108" fmla="*/ 342 w 1281"/>
                <a:gd name="T109" fmla="*/ 228 h 1576"/>
                <a:gd name="T110" fmla="*/ 410 w 1281"/>
                <a:gd name="T111" fmla="*/ 199 h 1576"/>
                <a:gd name="T112" fmla="*/ 412 w 1281"/>
                <a:gd name="T113" fmla="*/ 206 h 1576"/>
                <a:gd name="T114" fmla="*/ 419 w 1281"/>
                <a:gd name="T115" fmla="*/ 211 h 1576"/>
                <a:gd name="T116" fmla="*/ 427 w 1281"/>
                <a:gd name="T117" fmla="*/ 196 h 1576"/>
                <a:gd name="T118" fmla="*/ 429 w 1281"/>
                <a:gd name="T119" fmla="*/ 204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81" h="1576">
                  <a:moveTo>
                    <a:pt x="1281" y="1017"/>
                  </a:moveTo>
                  <a:lnTo>
                    <a:pt x="1277" y="1022"/>
                  </a:lnTo>
                  <a:lnTo>
                    <a:pt x="1264" y="1032"/>
                  </a:lnTo>
                  <a:lnTo>
                    <a:pt x="1255" y="1044"/>
                  </a:lnTo>
                  <a:lnTo>
                    <a:pt x="1247" y="1059"/>
                  </a:lnTo>
                  <a:lnTo>
                    <a:pt x="1240" y="1073"/>
                  </a:lnTo>
                  <a:lnTo>
                    <a:pt x="1235" y="1090"/>
                  </a:lnTo>
                  <a:lnTo>
                    <a:pt x="1235" y="1102"/>
                  </a:lnTo>
                  <a:lnTo>
                    <a:pt x="1063" y="1102"/>
                  </a:lnTo>
                  <a:lnTo>
                    <a:pt x="1063" y="1107"/>
                  </a:lnTo>
                  <a:lnTo>
                    <a:pt x="1071" y="1107"/>
                  </a:lnTo>
                  <a:lnTo>
                    <a:pt x="1071" y="1134"/>
                  </a:lnTo>
                  <a:lnTo>
                    <a:pt x="1051" y="1134"/>
                  </a:lnTo>
                  <a:lnTo>
                    <a:pt x="1051" y="634"/>
                  </a:lnTo>
                  <a:lnTo>
                    <a:pt x="1010" y="634"/>
                  </a:lnTo>
                  <a:lnTo>
                    <a:pt x="1010" y="602"/>
                  </a:lnTo>
                  <a:lnTo>
                    <a:pt x="925" y="602"/>
                  </a:lnTo>
                  <a:lnTo>
                    <a:pt x="925" y="634"/>
                  </a:lnTo>
                  <a:lnTo>
                    <a:pt x="879" y="634"/>
                  </a:lnTo>
                  <a:lnTo>
                    <a:pt x="879" y="801"/>
                  </a:lnTo>
                  <a:lnTo>
                    <a:pt x="848" y="801"/>
                  </a:lnTo>
                  <a:lnTo>
                    <a:pt x="848" y="825"/>
                  </a:lnTo>
                  <a:lnTo>
                    <a:pt x="831" y="825"/>
                  </a:lnTo>
                  <a:lnTo>
                    <a:pt x="831" y="495"/>
                  </a:lnTo>
                  <a:lnTo>
                    <a:pt x="831" y="306"/>
                  </a:lnTo>
                  <a:lnTo>
                    <a:pt x="872" y="306"/>
                  </a:lnTo>
                  <a:lnTo>
                    <a:pt x="872" y="306"/>
                  </a:lnTo>
                  <a:lnTo>
                    <a:pt x="872" y="306"/>
                  </a:lnTo>
                  <a:lnTo>
                    <a:pt x="882" y="306"/>
                  </a:lnTo>
                  <a:lnTo>
                    <a:pt x="882" y="296"/>
                  </a:lnTo>
                  <a:lnTo>
                    <a:pt x="884" y="296"/>
                  </a:lnTo>
                  <a:lnTo>
                    <a:pt x="887" y="289"/>
                  </a:lnTo>
                  <a:lnTo>
                    <a:pt x="887" y="281"/>
                  </a:lnTo>
                  <a:lnTo>
                    <a:pt x="882" y="281"/>
                  </a:lnTo>
                  <a:lnTo>
                    <a:pt x="882" y="264"/>
                  </a:lnTo>
                  <a:lnTo>
                    <a:pt x="884" y="264"/>
                  </a:lnTo>
                  <a:lnTo>
                    <a:pt x="884" y="262"/>
                  </a:lnTo>
                  <a:lnTo>
                    <a:pt x="884" y="247"/>
                  </a:lnTo>
                  <a:lnTo>
                    <a:pt x="884" y="247"/>
                  </a:lnTo>
                  <a:lnTo>
                    <a:pt x="884" y="245"/>
                  </a:lnTo>
                  <a:lnTo>
                    <a:pt x="884" y="143"/>
                  </a:lnTo>
                  <a:lnTo>
                    <a:pt x="882" y="143"/>
                  </a:lnTo>
                  <a:lnTo>
                    <a:pt x="882" y="89"/>
                  </a:lnTo>
                  <a:lnTo>
                    <a:pt x="879" y="89"/>
                  </a:lnTo>
                  <a:lnTo>
                    <a:pt x="879" y="89"/>
                  </a:lnTo>
                  <a:lnTo>
                    <a:pt x="879" y="111"/>
                  </a:lnTo>
                  <a:lnTo>
                    <a:pt x="877" y="111"/>
                  </a:lnTo>
                  <a:lnTo>
                    <a:pt x="877" y="111"/>
                  </a:lnTo>
                  <a:lnTo>
                    <a:pt x="877" y="143"/>
                  </a:lnTo>
                  <a:lnTo>
                    <a:pt x="877" y="143"/>
                  </a:lnTo>
                  <a:lnTo>
                    <a:pt x="877" y="145"/>
                  </a:lnTo>
                  <a:lnTo>
                    <a:pt x="877" y="150"/>
                  </a:lnTo>
                  <a:lnTo>
                    <a:pt x="795" y="150"/>
                  </a:lnTo>
                  <a:lnTo>
                    <a:pt x="795" y="114"/>
                  </a:lnTo>
                  <a:lnTo>
                    <a:pt x="795" y="111"/>
                  </a:lnTo>
                  <a:lnTo>
                    <a:pt x="792" y="111"/>
                  </a:lnTo>
                  <a:lnTo>
                    <a:pt x="792" y="89"/>
                  </a:lnTo>
                  <a:lnTo>
                    <a:pt x="792" y="89"/>
                  </a:lnTo>
                  <a:lnTo>
                    <a:pt x="790" y="89"/>
                  </a:lnTo>
                  <a:lnTo>
                    <a:pt x="790" y="145"/>
                  </a:lnTo>
                  <a:lnTo>
                    <a:pt x="787" y="145"/>
                  </a:lnTo>
                  <a:lnTo>
                    <a:pt x="787" y="150"/>
                  </a:lnTo>
                  <a:lnTo>
                    <a:pt x="710" y="150"/>
                  </a:lnTo>
                  <a:lnTo>
                    <a:pt x="710" y="114"/>
                  </a:lnTo>
                  <a:lnTo>
                    <a:pt x="710" y="114"/>
                  </a:lnTo>
                  <a:lnTo>
                    <a:pt x="705" y="114"/>
                  </a:lnTo>
                  <a:lnTo>
                    <a:pt x="705" y="145"/>
                  </a:lnTo>
                  <a:lnTo>
                    <a:pt x="705" y="145"/>
                  </a:lnTo>
                  <a:lnTo>
                    <a:pt x="705" y="89"/>
                  </a:lnTo>
                  <a:lnTo>
                    <a:pt x="703" y="89"/>
                  </a:lnTo>
                  <a:lnTo>
                    <a:pt x="700" y="89"/>
                  </a:lnTo>
                  <a:lnTo>
                    <a:pt x="700" y="145"/>
                  </a:lnTo>
                  <a:lnTo>
                    <a:pt x="698" y="145"/>
                  </a:lnTo>
                  <a:lnTo>
                    <a:pt x="698" y="150"/>
                  </a:lnTo>
                  <a:lnTo>
                    <a:pt x="623" y="153"/>
                  </a:lnTo>
                  <a:lnTo>
                    <a:pt x="623" y="114"/>
                  </a:lnTo>
                  <a:lnTo>
                    <a:pt x="623" y="114"/>
                  </a:lnTo>
                  <a:lnTo>
                    <a:pt x="618" y="114"/>
                  </a:lnTo>
                  <a:lnTo>
                    <a:pt x="618" y="153"/>
                  </a:lnTo>
                  <a:lnTo>
                    <a:pt x="615" y="153"/>
                  </a:lnTo>
                  <a:lnTo>
                    <a:pt x="615" y="148"/>
                  </a:lnTo>
                  <a:lnTo>
                    <a:pt x="615" y="145"/>
                  </a:lnTo>
                  <a:lnTo>
                    <a:pt x="615" y="145"/>
                  </a:lnTo>
                  <a:lnTo>
                    <a:pt x="615" y="92"/>
                  </a:lnTo>
                  <a:lnTo>
                    <a:pt x="615" y="89"/>
                  </a:lnTo>
                  <a:lnTo>
                    <a:pt x="611" y="89"/>
                  </a:lnTo>
                  <a:lnTo>
                    <a:pt x="611" y="145"/>
                  </a:lnTo>
                  <a:lnTo>
                    <a:pt x="608" y="145"/>
                  </a:lnTo>
                  <a:lnTo>
                    <a:pt x="608" y="153"/>
                  </a:lnTo>
                  <a:lnTo>
                    <a:pt x="536" y="153"/>
                  </a:lnTo>
                  <a:lnTo>
                    <a:pt x="536" y="114"/>
                  </a:lnTo>
                  <a:lnTo>
                    <a:pt x="536" y="114"/>
                  </a:lnTo>
                  <a:lnTo>
                    <a:pt x="533" y="114"/>
                  </a:lnTo>
                  <a:lnTo>
                    <a:pt x="533" y="153"/>
                  </a:lnTo>
                  <a:lnTo>
                    <a:pt x="528" y="153"/>
                  </a:lnTo>
                  <a:lnTo>
                    <a:pt x="528" y="148"/>
                  </a:lnTo>
                  <a:lnTo>
                    <a:pt x="526" y="145"/>
                  </a:lnTo>
                  <a:lnTo>
                    <a:pt x="526" y="145"/>
                  </a:lnTo>
                  <a:lnTo>
                    <a:pt x="526" y="2"/>
                  </a:lnTo>
                  <a:lnTo>
                    <a:pt x="526" y="0"/>
                  </a:lnTo>
                  <a:lnTo>
                    <a:pt x="521" y="0"/>
                  </a:lnTo>
                  <a:lnTo>
                    <a:pt x="521" y="92"/>
                  </a:lnTo>
                  <a:lnTo>
                    <a:pt x="521" y="92"/>
                  </a:lnTo>
                  <a:lnTo>
                    <a:pt x="521" y="145"/>
                  </a:lnTo>
                  <a:lnTo>
                    <a:pt x="521" y="145"/>
                  </a:lnTo>
                  <a:lnTo>
                    <a:pt x="521" y="187"/>
                  </a:lnTo>
                  <a:lnTo>
                    <a:pt x="511" y="189"/>
                  </a:lnTo>
                  <a:lnTo>
                    <a:pt x="511" y="189"/>
                  </a:lnTo>
                  <a:lnTo>
                    <a:pt x="509" y="189"/>
                  </a:lnTo>
                  <a:lnTo>
                    <a:pt x="499" y="189"/>
                  </a:lnTo>
                  <a:lnTo>
                    <a:pt x="490" y="189"/>
                  </a:lnTo>
                  <a:lnTo>
                    <a:pt x="490" y="189"/>
                  </a:lnTo>
                  <a:lnTo>
                    <a:pt x="487" y="189"/>
                  </a:lnTo>
                  <a:lnTo>
                    <a:pt x="477" y="189"/>
                  </a:lnTo>
                  <a:lnTo>
                    <a:pt x="468" y="191"/>
                  </a:lnTo>
                  <a:lnTo>
                    <a:pt x="468" y="191"/>
                  </a:lnTo>
                  <a:lnTo>
                    <a:pt x="465" y="191"/>
                  </a:lnTo>
                  <a:lnTo>
                    <a:pt x="465" y="191"/>
                  </a:lnTo>
                  <a:lnTo>
                    <a:pt x="456" y="191"/>
                  </a:lnTo>
                  <a:lnTo>
                    <a:pt x="448" y="191"/>
                  </a:lnTo>
                  <a:lnTo>
                    <a:pt x="448" y="191"/>
                  </a:lnTo>
                  <a:lnTo>
                    <a:pt x="446" y="191"/>
                  </a:lnTo>
                  <a:lnTo>
                    <a:pt x="439" y="194"/>
                  </a:lnTo>
                  <a:lnTo>
                    <a:pt x="429" y="194"/>
                  </a:lnTo>
                  <a:lnTo>
                    <a:pt x="429" y="194"/>
                  </a:lnTo>
                  <a:lnTo>
                    <a:pt x="429" y="194"/>
                  </a:lnTo>
                  <a:lnTo>
                    <a:pt x="419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05" y="199"/>
                  </a:lnTo>
                  <a:lnTo>
                    <a:pt x="398" y="199"/>
                  </a:lnTo>
                  <a:lnTo>
                    <a:pt x="395" y="199"/>
                  </a:lnTo>
                  <a:lnTo>
                    <a:pt x="390" y="201"/>
                  </a:lnTo>
                  <a:lnTo>
                    <a:pt x="383" y="201"/>
                  </a:lnTo>
                  <a:lnTo>
                    <a:pt x="383" y="201"/>
                  </a:lnTo>
                  <a:lnTo>
                    <a:pt x="376" y="204"/>
                  </a:lnTo>
                  <a:lnTo>
                    <a:pt x="366" y="206"/>
                  </a:lnTo>
                  <a:lnTo>
                    <a:pt x="356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49" y="211"/>
                  </a:lnTo>
                  <a:lnTo>
                    <a:pt x="349" y="211"/>
                  </a:lnTo>
                  <a:lnTo>
                    <a:pt x="347" y="213"/>
                  </a:lnTo>
                  <a:lnTo>
                    <a:pt x="347" y="213"/>
                  </a:lnTo>
                  <a:lnTo>
                    <a:pt x="347" y="213"/>
                  </a:lnTo>
                  <a:lnTo>
                    <a:pt x="344" y="213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37" y="221"/>
                  </a:lnTo>
                  <a:lnTo>
                    <a:pt x="337" y="221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9" y="228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30"/>
                  </a:lnTo>
                  <a:lnTo>
                    <a:pt x="339" y="230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42" y="233"/>
                  </a:lnTo>
                  <a:lnTo>
                    <a:pt x="342" y="235"/>
                  </a:lnTo>
                  <a:lnTo>
                    <a:pt x="342" y="235"/>
                  </a:lnTo>
                  <a:lnTo>
                    <a:pt x="344" y="238"/>
                  </a:lnTo>
                  <a:lnTo>
                    <a:pt x="344" y="238"/>
                  </a:lnTo>
                  <a:lnTo>
                    <a:pt x="344" y="238"/>
                  </a:lnTo>
                  <a:lnTo>
                    <a:pt x="347" y="238"/>
                  </a:lnTo>
                  <a:lnTo>
                    <a:pt x="347" y="238"/>
                  </a:lnTo>
                  <a:lnTo>
                    <a:pt x="349" y="238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6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64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73" y="247"/>
                  </a:lnTo>
                  <a:lnTo>
                    <a:pt x="378" y="247"/>
                  </a:lnTo>
                  <a:lnTo>
                    <a:pt x="378" y="247"/>
                  </a:lnTo>
                  <a:lnTo>
                    <a:pt x="381" y="247"/>
                  </a:lnTo>
                  <a:lnTo>
                    <a:pt x="381" y="247"/>
                  </a:lnTo>
                  <a:lnTo>
                    <a:pt x="385" y="250"/>
                  </a:lnTo>
                  <a:lnTo>
                    <a:pt x="390" y="250"/>
                  </a:lnTo>
                  <a:lnTo>
                    <a:pt x="390" y="250"/>
                  </a:lnTo>
                  <a:lnTo>
                    <a:pt x="393" y="250"/>
                  </a:lnTo>
                  <a:lnTo>
                    <a:pt x="393" y="250"/>
                  </a:lnTo>
                  <a:lnTo>
                    <a:pt x="398" y="252"/>
                  </a:lnTo>
                  <a:lnTo>
                    <a:pt x="400" y="252"/>
                  </a:lnTo>
                  <a:lnTo>
                    <a:pt x="460" y="262"/>
                  </a:lnTo>
                  <a:lnTo>
                    <a:pt x="460" y="301"/>
                  </a:lnTo>
                  <a:lnTo>
                    <a:pt x="436" y="303"/>
                  </a:lnTo>
                  <a:lnTo>
                    <a:pt x="417" y="308"/>
                  </a:lnTo>
                  <a:lnTo>
                    <a:pt x="402" y="310"/>
                  </a:lnTo>
                  <a:lnTo>
                    <a:pt x="398" y="315"/>
                  </a:lnTo>
                  <a:lnTo>
                    <a:pt x="398" y="337"/>
                  </a:lnTo>
                  <a:lnTo>
                    <a:pt x="402" y="342"/>
                  </a:lnTo>
                  <a:lnTo>
                    <a:pt x="402" y="342"/>
                  </a:lnTo>
                  <a:lnTo>
                    <a:pt x="402" y="371"/>
                  </a:lnTo>
                  <a:lnTo>
                    <a:pt x="398" y="374"/>
                  </a:lnTo>
                  <a:lnTo>
                    <a:pt x="398" y="376"/>
                  </a:lnTo>
                  <a:lnTo>
                    <a:pt x="402" y="381"/>
                  </a:lnTo>
                  <a:lnTo>
                    <a:pt x="402" y="381"/>
                  </a:lnTo>
                  <a:lnTo>
                    <a:pt x="402" y="400"/>
                  </a:lnTo>
                  <a:lnTo>
                    <a:pt x="398" y="403"/>
                  </a:lnTo>
                  <a:lnTo>
                    <a:pt x="398" y="412"/>
                  </a:lnTo>
                  <a:lnTo>
                    <a:pt x="402" y="417"/>
                  </a:lnTo>
                  <a:lnTo>
                    <a:pt x="402" y="417"/>
                  </a:lnTo>
                  <a:lnTo>
                    <a:pt x="400" y="1260"/>
                  </a:lnTo>
                  <a:lnTo>
                    <a:pt x="378" y="1260"/>
                  </a:lnTo>
                  <a:lnTo>
                    <a:pt x="376" y="415"/>
                  </a:lnTo>
                  <a:lnTo>
                    <a:pt x="315" y="415"/>
                  </a:lnTo>
                  <a:lnTo>
                    <a:pt x="315" y="383"/>
                  </a:lnTo>
                  <a:lnTo>
                    <a:pt x="90" y="383"/>
                  </a:lnTo>
                  <a:lnTo>
                    <a:pt x="75" y="415"/>
                  </a:lnTo>
                  <a:lnTo>
                    <a:pt x="42" y="415"/>
                  </a:lnTo>
                  <a:lnTo>
                    <a:pt x="17" y="473"/>
                  </a:lnTo>
                  <a:lnTo>
                    <a:pt x="17" y="1224"/>
                  </a:lnTo>
                  <a:lnTo>
                    <a:pt x="10" y="1224"/>
                  </a:lnTo>
                  <a:lnTo>
                    <a:pt x="10" y="1221"/>
                  </a:lnTo>
                  <a:lnTo>
                    <a:pt x="5" y="1219"/>
                  </a:lnTo>
                  <a:lnTo>
                    <a:pt x="0" y="1219"/>
                  </a:lnTo>
                  <a:lnTo>
                    <a:pt x="0" y="1576"/>
                  </a:lnTo>
                  <a:lnTo>
                    <a:pt x="1281" y="1576"/>
                  </a:lnTo>
                  <a:lnTo>
                    <a:pt x="1281" y="1017"/>
                  </a:lnTo>
                  <a:close/>
                  <a:moveTo>
                    <a:pt x="342" y="225"/>
                  </a:moveTo>
                  <a:lnTo>
                    <a:pt x="344" y="225"/>
                  </a:lnTo>
                  <a:lnTo>
                    <a:pt x="344" y="225"/>
                  </a:lnTo>
                  <a:lnTo>
                    <a:pt x="352" y="228"/>
                  </a:lnTo>
                  <a:lnTo>
                    <a:pt x="344" y="225"/>
                  </a:lnTo>
                  <a:lnTo>
                    <a:pt x="344" y="225"/>
                  </a:lnTo>
                  <a:lnTo>
                    <a:pt x="342" y="225"/>
                  </a:lnTo>
                  <a:lnTo>
                    <a:pt x="342" y="223"/>
                  </a:lnTo>
                  <a:lnTo>
                    <a:pt x="342" y="225"/>
                  </a:lnTo>
                  <a:close/>
                  <a:moveTo>
                    <a:pt x="342" y="228"/>
                  </a:moveTo>
                  <a:lnTo>
                    <a:pt x="342" y="228"/>
                  </a:lnTo>
                  <a:lnTo>
                    <a:pt x="339" y="228"/>
                  </a:lnTo>
                  <a:lnTo>
                    <a:pt x="342" y="228"/>
                  </a:lnTo>
                  <a:lnTo>
                    <a:pt x="342" y="228"/>
                  </a:lnTo>
                  <a:lnTo>
                    <a:pt x="361" y="233"/>
                  </a:lnTo>
                  <a:lnTo>
                    <a:pt x="342" y="228"/>
                  </a:lnTo>
                  <a:close/>
                  <a:moveTo>
                    <a:pt x="410" y="199"/>
                  </a:moveTo>
                  <a:lnTo>
                    <a:pt x="410" y="201"/>
                  </a:lnTo>
                  <a:lnTo>
                    <a:pt x="410" y="199"/>
                  </a:lnTo>
                  <a:lnTo>
                    <a:pt x="410" y="199"/>
                  </a:lnTo>
                  <a:lnTo>
                    <a:pt x="410" y="199"/>
                  </a:lnTo>
                  <a:close/>
                  <a:moveTo>
                    <a:pt x="414" y="208"/>
                  </a:move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4" y="208"/>
                  </a:lnTo>
                  <a:lnTo>
                    <a:pt x="419" y="211"/>
                  </a:lnTo>
                  <a:lnTo>
                    <a:pt x="414" y="208"/>
                  </a:lnTo>
                  <a:close/>
                  <a:moveTo>
                    <a:pt x="427" y="199"/>
                  </a:moveTo>
                  <a:lnTo>
                    <a:pt x="427" y="196"/>
                  </a:lnTo>
                  <a:lnTo>
                    <a:pt x="429" y="196"/>
                  </a:lnTo>
                  <a:lnTo>
                    <a:pt x="427" y="196"/>
                  </a:lnTo>
                  <a:lnTo>
                    <a:pt x="427" y="199"/>
                  </a:lnTo>
                  <a:close/>
                  <a:moveTo>
                    <a:pt x="429" y="206"/>
                  </a:moveTo>
                  <a:lnTo>
                    <a:pt x="429" y="204"/>
                  </a:lnTo>
                  <a:lnTo>
                    <a:pt x="429" y="204"/>
                  </a:lnTo>
                  <a:lnTo>
                    <a:pt x="429" y="204"/>
                  </a:lnTo>
                  <a:lnTo>
                    <a:pt x="429" y="206"/>
                  </a:lnTo>
                  <a:lnTo>
                    <a:pt x="431" y="206"/>
                  </a:lnTo>
                  <a:lnTo>
                    <a:pt x="429" y="2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" name="Freeform 15"/>
            <p:cNvSpPr>
              <a:spLocks/>
            </p:cNvSpPr>
            <p:nvPr/>
          </p:nvSpPr>
          <p:spPr bwMode="auto">
            <a:xfrm>
              <a:off x="6098382" y="3481490"/>
              <a:ext cx="2030676" cy="1895615"/>
            </a:xfrm>
            <a:custGeom>
              <a:avLst/>
              <a:gdLst>
                <a:gd name="T0" fmla="*/ 1278 w 1278"/>
                <a:gd name="T1" fmla="*/ 836 h 1193"/>
                <a:gd name="T2" fmla="*/ 1271 w 1278"/>
                <a:gd name="T3" fmla="*/ 819 h 1193"/>
                <a:gd name="T4" fmla="*/ 1252 w 1278"/>
                <a:gd name="T5" fmla="*/ 821 h 1193"/>
                <a:gd name="T6" fmla="*/ 1242 w 1278"/>
                <a:gd name="T7" fmla="*/ 807 h 1193"/>
                <a:gd name="T8" fmla="*/ 1206 w 1278"/>
                <a:gd name="T9" fmla="*/ 700 h 1193"/>
                <a:gd name="T10" fmla="*/ 1167 w 1278"/>
                <a:gd name="T11" fmla="*/ 693 h 1193"/>
                <a:gd name="T12" fmla="*/ 1126 w 1278"/>
                <a:gd name="T13" fmla="*/ 651 h 1193"/>
                <a:gd name="T14" fmla="*/ 1075 w 1278"/>
                <a:gd name="T15" fmla="*/ 598 h 1193"/>
                <a:gd name="T16" fmla="*/ 1068 w 1278"/>
                <a:gd name="T17" fmla="*/ 586 h 1193"/>
                <a:gd name="T18" fmla="*/ 1053 w 1278"/>
                <a:gd name="T19" fmla="*/ 566 h 1193"/>
                <a:gd name="T20" fmla="*/ 1048 w 1278"/>
                <a:gd name="T21" fmla="*/ 581 h 1193"/>
                <a:gd name="T22" fmla="*/ 1034 w 1278"/>
                <a:gd name="T23" fmla="*/ 593 h 1193"/>
                <a:gd name="T24" fmla="*/ 1034 w 1278"/>
                <a:gd name="T25" fmla="*/ 625 h 1193"/>
                <a:gd name="T26" fmla="*/ 956 w 1278"/>
                <a:gd name="T27" fmla="*/ 685 h 1193"/>
                <a:gd name="T28" fmla="*/ 925 w 1278"/>
                <a:gd name="T29" fmla="*/ 695 h 1193"/>
                <a:gd name="T30" fmla="*/ 884 w 1278"/>
                <a:gd name="T31" fmla="*/ 824 h 1193"/>
                <a:gd name="T32" fmla="*/ 864 w 1278"/>
                <a:gd name="T33" fmla="*/ 807 h 1193"/>
                <a:gd name="T34" fmla="*/ 850 w 1278"/>
                <a:gd name="T35" fmla="*/ 838 h 1193"/>
                <a:gd name="T36" fmla="*/ 833 w 1278"/>
                <a:gd name="T37" fmla="*/ 819 h 1193"/>
                <a:gd name="T38" fmla="*/ 814 w 1278"/>
                <a:gd name="T39" fmla="*/ 841 h 1193"/>
                <a:gd name="T40" fmla="*/ 751 w 1278"/>
                <a:gd name="T41" fmla="*/ 32 h 1193"/>
                <a:gd name="T42" fmla="*/ 445 w 1278"/>
                <a:gd name="T43" fmla="*/ 855 h 1193"/>
                <a:gd name="T44" fmla="*/ 431 w 1278"/>
                <a:gd name="T45" fmla="*/ 739 h 1193"/>
                <a:gd name="T46" fmla="*/ 404 w 1278"/>
                <a:gd name="T47" fmla="*/ 756 h 1193"/>
                <a:gd name="T48" fmla="*/ 378 w 1278"/>
                <a:gd name="T49" fmla="*/ 561 h 1193"/>
                <a:gd name="T50" fmla="*/ 375 w 1278"/>
                <a:gd name="T51" fmla="*/ 547 h 1193"/>
                <a:gd name="T52" fmla="*/ 368 w 1278"/>
                <a:gd name="T53" fmla="*/ 569 h 1193"/>
                <a:gd name="T54" fmla="*/ 351 w 1278"/>
                <a:gd name="T55" fmla="*/ 479 h 1193"/>
                <a:gd name="T56" fmla="*/ 341 w 1278"/>
                <a:gd name="T57" fmla="*/ 348 h 1193"/>
                <a:gd name="T58" fmla="*/ 324 w 1278"/>
                <a:gd name="T59" fmla="*/ 372 h 1193"/>
                <a:gd name="T60" fmla="*/ 312 w 1278"/>
                <a:gd name="T61" fmla="*/ 479 h 1193"/>
                <a:gd name="T62" fmla="*/ 295 w 1278"/>
                <a:gd name="T63" fmla="*/ 561 h 1193"/>
                <a:gd name="T64" fmla="*/ 290 w 1278"/>
                <a:gd name="T65" fmla="*/ 547 h 1193"/>
                <a:gd name="T66" fmla="*/ 288 w 1278"/>
                <a:gd name="T67" fmla="*/ 569 h 1193"/>
                <a:gd name="T68" fmla="*/ 269 w 1278"/>
                <a:gd name="T69" fmla="*/ 693 h 1193"/>
                <a:gd name="T70" fmla="*/ 269 w 1278"/>
                <a:gd name="T71" fmla="*/ 695 h 1193"/>
                <a:gd name="T72" fmla="*/ 261 w 1278"/>
                <a:gd name="T73" fmla="*/ 758 h 1193"/>
                <a:gd name="T74" fmla="*/ 244 w 1278"/>
                <a:gd name="T75" fmla="*/ 712 h 1193"/>
                <a:gd name="T76" fmla="*/ 232 w 1278"/>
                <a:gd name="T77" fmla="*/ 574 h 1193"/>
                <a:gd name="T78" fmla="*/ 208 w 1278"/>
                <a:gd name="T79" fmla="*/ 710 h 1193"/>
                <a:gd name="T80" fmla="*/ 194 w 1278"/>
                <a:gd name="T81" fmla="*/ 748 h 1193"/>
                <a:gd name="T82" fmla="*/ 174 w 1278"/>
                <a:gd name="T83" fmla="*/ 688 h 1193"/>
                <a:gd name="T84" fmla="*/ 172 w 1278"/>
                <a:gd name="T85" fmla="*/ 685 h 1193"/>
                <a:gd name="T86" fmla="*/ 169 w 1278"/>
                <a:gd name="T87" fmla="*/ 615 h 1193"/>
                <a:gd name="T88" fmla="*/ 167 w 1278"/>
                <a:gd name="T89" fmla="*/ 610 h 1193"/>
                <a:gd name="T90" fmla="*/ 157 w 1278"/>
                <a:gd name="T91" fmla="*/ 557 h 1193"/>
                <a:gd name="T92" fmla="*/ 148 w 1278"/>
                <a:gd name="T93" fmla="*/ 547 h 1193"/>
                <a:gd name="T94" fmla="*/ 123 w 1278"/>
                <a:gd name="T95" fmla="*/ 479 h 1193"/>
                <a:gd name="T96" fmla="*/ 123 w 1278"/>
                <a:gd name="T97" fmla="*/ 464 h 1193"/>
                <a:gd name="T98" fmla="*/ 121 w 1278"/>
                <a:gd name="T99" fmla="*/ 304 h 1193"/>
                <a:gd name="T100" fmla="*/ 97 w 1278"/>
                <a:gd name="T101" fmla="*/ 464 h 1193"/>
                <a:gd name="T102" fmla="*/ 94 w 1278"/>
                <a:gd name="T103" fmla="*/ 476 h 1193"/>
                <a:gd name="T104" fmla="*/ 70 w 1278"/>
                <a:gd name="T105" fmla="*/ 554 h 1193"/>
                <a:gd name="T106" fmla="*/ 60 w 1278"/>
                <a:gd name="T107" fmla="*/ 549 h 1193"/>
                <a:gd name="T108" fmla="*/ 48 w 1278"/>
                <a:gd name="T109" fmla="*/ 610 h 1193"/>
                <a:gd name="T110" fmla="*/ 41 w 1278"/>
                <a:gd name="T111" fmla="*/ 746 h 1193"/>
                <a:gd name="T112" fmla="*/ 17 w 1278"/>
                <a:gd name="T113" fmla="*/ 739 h 1193"/>
                <a:gd name="T114" fmla="*/ 7 w 1278"/>
                <a:gd name="T115" fmla="*/ 848 h 1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78" h="1193">
                  <a:moveTo>
                    <a:pt x="12" y="306"/>
                  </a:moveTo>
                  <a:lnTo>
                    <a:pt x="0" y="304"/>
                  </a:lnTo>
                  <a:lnTo>
                    <a:pt x="0" y="1193"/>
                  </a:lnTo>
                  <a:lnTo>
                    <a:pt x="1278" y="1193"/>
                  </a:lnTo>
                  <a:lnTo>
                    <a:pt x="1278" y="836"/>
                  </a:lnTo>
                  <a:lnTo>
                    <a:pt x="1274" y="836"/>
                  </a:lnTo>
                  <a:lnTo>
                    <a:pt x="1274" y="819"/>
                  </a:lnTo>
                  <a:lnTo>
                    <a:pt x="1271" y="819"/>
                  </a:lnTo>
                  <a:lnTo>
                    <a:pt x="1271" y="819"/>
                  </a:lnTo>
                  <a:lnTo>
                    <a:pt x="1271" y="819"/>
                  </a:lnTo>
                  <a:lnTo>
                    <a:pt x="1269" y="819"/>
                  </a:lnTo>
                  <a:lnTo>
                    <a:pt x="1269" y="836"/>
                  </a:lnTo>
                  <a:lnTo>
                    <a:pt x="1257" y="836"/>
                  </a:lnTo>
                  <a:lnTo>
                    <a:pt x="1257" y="824"/>
                  </a:lnTo>
                  <a:lnTo>
                    <a:pt x="1252" y="821"/>
                  </a:lnTo>
                  <a:lnTo>
                    <a:pt x="1245" y="821"/>
                  </a:lnTo>
                  <a:lnTo>
                    <a:pt x="1245" y="807"/>
                  </a:lnTo>
                  <a:lnTo>
                    <a:pt x="1242" y="807"/>
                  </a:lnTo>
                  <a:lnTo>
                    <a:pt x="1242" y="807"/>
                  </a:lnTo>
                  <a:lnTo>
                    <a:pt x="1242" y="807"/>
                  </a:lnTo>
                  <a:lnTo>
                    <a:pt x="1240" y="807"/>
                  </a:lnTo>
                  <a:lnTo>
                    <a:pt x="1240" y="821"/>
                  </a:lnTo>
                  <a:lnTo>
                    <a:pt x="1220" y="821"/>
                  </a:lnTo>
                  <a:lnTo>
                    <a:pt x="1223" y="702"/>
                  </a:lnTo>
                  <a:lnTo>
                    <a:pt x="1206" y="700"/>
                  </a:lnTo>
                  <a:lnTo>
                    <a:pt x="1182" y="700"/>
                  </a:lnTo>
                  <a:lnTo>
                    <a:pt x="1174" y="695"/>
                  </a:lnTo>
                  <a:lnTo>
                    <a:pt x="1174" y="695"/>
                  </a:lnTo>
                  <a:lnTo>
                    <a:pt x="1172" y="695"/>
                  </a:lnTo>
                  <a:lnTo>
                    <a:pt x="1167" y="693"/>
                  </a:lnTo>
                  <a:lnTo>
                    <a:pt x="1167" y="688"/>
                  </a:lnTo>
                  <a:lnTo>
                    <a:pt x="1155" y="685"/>
                  </a:lnTo>
                  <a:lnTo>
                    <a:pt x="1150" y="685"/>
                  </a:lnTo>
                  <a:lnTo>
                    <a:pt x="1140" y="668"/>
                  </a:lnTo>
                  <a:lnTo>
                    <a:pt x="1126" y="651"/>
                  </a:lnTo>
                  <a:lnTo>
                    <a:pt x="1111" y="639"/>
                  </a:lnTo>
                  <a:lnTo>
                    <a:pt x="1092" y="629"/>
                  </a:lnTo>
                  <a:lnTo>
                    <a:pt x="1073" y="625"/>
                  </a:lnTo>
                  <a:lnTo>
                    <a:pt x="1073" y="598"/>
                  </a:lnTo>
                  <a:lnTo>
                    <a:pt x="1075" y="598"/>
                  </a:lnTo>
                  <a:lnTo>
                    <a:pt x="1075" y="595"/>
                  </a:lnTo>
                  <a:lnTo>
                    <a:pt x="1075" y="593"/>
                  </a:lnTo>
                  <a:lnTo>
                    <a:pt x="1073" y="593"/>
                  </a:lnTo>
                  <a:lnTo>
                    <a:pt x="1070" y="588"/>
                  </a:lnTo>
                  <a:lnTo>
                    <a:pt x="1068" y="586"/>
                  </a:lnTo>
                  <a:lnTo>
                    <a:pt x="1063" y="583"/>
                  </a:lnTo>
                  <a:lnTo>
                    <a:pt x="1061" y="581"/>
                  </a:lnTo>
                  <a:lnTo>
                    <a:pt x="1056" y="581"/>
                  </a:lnTo>
                  <a:lnTo>
                    <a:pt x="1056" y="566"/>
                  </a:lnTo>
                  <a:lnTo>
                    <a:pt x="1053" y="566"/>
                  </a:lnTo>
                  <a:lnTo>
                    <a:pt x="1053" y="564"/>
                  </a:lnTo>
                  <a:lnTo>
                    <a:pt x="1053" y="566"/>
                  </a:lnTo>
                  <a:lnTo>
                    <a:pt x="1048" y="566"/>
                  </a:lnTo>
                  <a:lnTo>
                    <a:pt x="1048" y="581"/>
                  </a:lnTo>
                  <a:lnTo>
                    <a:pt x="1048" y="581"/>
                  </a:lnTo>
                  <a:lnTo>
                    <a:pt x="1046" y="581"/>
                  </a:lnTo>
                  <a:lnTo>
                    <a:pt x="1041" y="583"/>
                  </a:lnTo>
                  <a:lnTo>
                    <a:pt x="1039" y="586"/>
                  </a:lnTo>
                  <a:lnTo>
                    <a:pt x="1036" y="588"/>
                  </a:lnTo>
                  <a:lnTo>
                    <a:pt x="1034" y="593"/>
                  </a:lnTo>
                  <a:lnTo>
                    <a:pt x="1031" y="593"/>
                  </a:lnTo>
                  <a:lnTo>
                    <a:pt x="1031" y="595"/>
                  </a:lnTo>
                  <a:lnTo>
                    <a:pt x="1031" y="598"/>
                  </a:lnTo>
                  <a:lnTo>
                    <a:pt x="1034" y="598"/>
                  </a:lnTo>
                  <a:lnTo>
                    <a:pt x="1034" y="625"/>
                  </a:lnTo>
                  <a:lnTo>
                    <a:pt x="1014" y="629"/>
                  </a:lnTo>
                  <a:lnTo>
                    <a:pt x="995" y="639"/>
                  </a:lnTo>
                  <a:lnTo>
                    <a:pt x="978" y="651"/>
                  </a:lnTo>
                  <a:lnTo>
                    <a:pt x="964" y="668"/>
                  </a:lnTo>
                  <a:lnTo>
                    <a:pt x="956" y="685"/>
                  </a:lnTo>
                  <a:lnTo>
                    <a:pt x="949" y="685"/>
                  </a:lnTo>
                  <a:lnTo>
                    <a:pt x="937" y="688"/>
                  </a:lnTo>
                  <a:lnTo>
                    <a:pt x="937" y="693"/>
                  </a:lnTo>
                  <a:lnTo>
                    <a:pt x="935" y="695"/>
                  </a:lnTo>
                  <a:lnTo>
                    <a:pt x="925" y="695"/>
                  </a:lnTo>
                  <a:lnTo>
                    <a:pt x="925" y="697"/>
                  </a:lnTo>
                  <a:lnTo>
                    <a:pt x="922" y="700"/>
                  </a:lnTo>
                  <a:lnTo>
                    <a:pt x="896" y="700"/>
                  </a:lnTo>
                  <a:lnTo>
                    <a:pt x="881" y="702"/>
                  </a:lnTo>
                  <a:lnTo>
                    <a:pt x="884" y="824"/>
                  </a:lnTo>
                  <a:lnTo>
                    <a:pt x="867" y="824"/>
                  </a:lnTo>
                  <a:lnTo>
                    <a:pt x="867" y="807"/>
                  </a:lnTo>
                  <a:lnTo>
                    <a:pt x="864" y="807"/>
                  </a:lnTo>
                  <a:lnTo>
                    <a:pt x="864" y="807"/>
                  </a:lnTo>
                  <a:lnTo>
                    <a:pt x="864" y="807"/>
                  </a:lnTo>
                  <a:lnTo>
                    <a:pt x="862" y="807"/>
                  </a:lnTo>
                  <a:lnTo>
                    <a:pt x="862" y="824"/>
                  </a:lnTo>
                  <a:lnTo>
                    <a:pt x="855" y="824"/>
                  </a:lnTo>
                  <a:lnTo>
                    <a:pt x="850" y="826"/>
                  </a:lnTo>
                  <a:lnTo>
                    <a:pt x="850" y="838"/>
                  </a:lnTo>
                  <a:lnTo>
                    <a:pt x="850" y="838"/>
                  </a:lnTo>
                  <a:lnTo>
                    <a:pt x="835" y="838"/>
                  </a:lnTo>
                  <a:lnTo>
                    <a:pt x="833" y="819"/>
                  </a:lnTo>
                  <a:lnTo>
                    <a:pt x="833" y="819"/>
                  </a:lnTo>
                  <a:lnTo>
                    <a:pt x="833" y="819"/>
                  </a:lnTo>
                  <a:lnTo>
                    <a:pt x="830" y="819"/>
                  </a:lnTo>
                  <a:lnTo>
                    <a:pt x="828" y="819"/>
                  </a:lnTo>
                  <a:lnTo>
                    <a:pt x="828" y="838"/>
                  </a:lnTo>
                  <a:lnTo>
                    <a:pt x="818" y="838"/>
                  </a:lnTo>
                  <a:lnTo>
                    <a:pt x="814" y="841"/>
                  </a:lnTo>
                  <a:lnTo>
                    <a:pt x="814" y="841"/>
                  </a:lnTo>
                  <a:lnTo>
                    <a:pt x="809" y="841"/>
                  </a:lnTo>
                  <a:lnTo>
                    <a:pt x="811" y="90"/>
                  </a:lnTo>
                  <a:lnTo>
                    <a:pt x="782" y="32"/>
                  </a:lnTo>
                  <a:lnTo>
                    <a:pt x="751" y="32"/>
                  </a:lnTo>
                  <a:lnTo>
                    <a:pt x="734" y="0"/>
                  </a:lnTo>
                  <a:lnTo>
                    <a:pt x="508" y="0"/>
                  </a:lnTo>
                  <a:lnTo>
                    <a:pt x="508" y="32"/>
                  </a:lnTo>
                  <a:lnTo>
                    <a:pt x="448" y="32"/>
                  </a:lnTo>
                  <a:lnTo>
                    <a:pt x="445" y="855"/>
                  </a:lnTo>
                  <a:lnTo>
                    <a:pt x="438" y="848"/>
                  </a:lnTo>
                  <a:lnTo>
                    <a:pt x="438" y="836"/>
                  </a:lnTo>
                  <a:lnTo>
                    <a:pt x="436" y="746"/>
                  </a:lnTo>
                  <a:lnTo>
                    <a:pt x="436" y="739"/>
                  </a:lnTo>
                  <a:lnTo>
                    <a:pt x="431" y="739"/>
                  </a:lnTo>
                  <a:lnTo>
                    <a:pt x="429" y="739"/>
                  </a:lnTo>
                  <a:lnTo>
                    <a:pt x="429" y="746"/>
                  </a:lnTo>
                  <a:lnTo>
                    <a:pt x="429" y="758"/>
                  </a:lnTo>
                  <a:lnTo>
                    <a:pt x="404" y="758"/>
                  </a:lnTo>
                  <a:lnTo>
                    <a:pt x="404" y="756"/>
                  </a:lnTo>
                  <a:lnTo>
                    <a:pt x="399" y="746"/>
                  </a:lnTo>
                  <a:lnTo>
                    <a:pt x="399" y="693"/>
                  </a:lnTo>
                  <a:lnTo>
                    <a:pt x="392" y="676"/>
                  </a:lnTo>
                  <a:lnTo>
                    <a:pt x="392" y="622"/>
                  </a:lnTo>
                  <a:lnTo>
                    <a:pt x="378" y="561"/>
                  </a:lnTo>
                  <a:lnTo>
                    <a:pt x="380" y="561"/>
                  </a:lnTo>
                  <a:lnTo>
                    <a:pt x="380" y="547"/>
                  </a:lnTo>
                  <a:lnTo>
                    <a:pt x="375" y="547"/>
                  </a:lnTo>
                  <a:lnTo>
                    <a:pt x="375" y="547"/>
                  </a:lnTo>
                  <a:lnTo>
                    <a:pt x="375" y="547"/>
                  </a:lnTo>
                  <a:lnTo>
                    <a:pt x="368" y="547"/>
                  </a:lnTo>
                  <a:lnTo>
                    <a:pt x="368" y="554"/>
                  </a:lnTo>
                  <a:lnTo>
                    <a:pt x="366" y="554"/>
                  </a:lnTo>
                  <a:lnTo>
                    <a:pt x="366" y="569"/>
                  </a:lnTo>
                  <a:lnTo>
                    <a:pt x="368" y="569"/>
                  </a:lnTo>
                  <a:lnTo>
                    <a:pt x="358" y="610"/>
                  </a:lnTo>
                  <a:lnTo>
                    <a:pt x="346" y="481"/>
                  </a:lnTo>
                  <a:lnTo>
                    <a:pt x="351" y="481"/>
                  </a:lnTo>
                  <a:lnTo>
                    <a:pt x="351" y="479"/>
                  </a:lnTo>
                  <a:lnTo>
                    <a:pt x="351" y="479"/>
                  </a:lnTo>
                  <a:lnTo>
                    <a:pt x="351" y="469"/>
                  </a:lnTo>
                  <a:lnTo>
                    <a:pt x="344" y="469"/>
                  </a:lnTo>
                  <a:lnTo>
                    <a:pt x="337" y="372"/>
                  </a:lnTo>
                  <a:lnTo>
                    <a:pt x="341" y="372"/>
                  </a:lnTo>
                  <a:lnTo>
                    <a:pt x="341" y="348"/>
                  </a:lnTo>
                  <a:lnTo>
                    <a:pt x="341" y="309"/>
                  </a:lnTo>
                  <a:lnTo>
                    <a:pt x="320" y="309"/>
                  </a:lnTo>
                  <a:lnTo>
                    <a:pt x="320" y="348"/>
                  </a:lnTo>
                  <a:lnTo>
                    <a:pt x="320" y="372"/>
                  </a:lnTo>
                  <a:lnTo>
                    <a:pt x="324" y="372"/>
                  </a:lnTo>
                  <a:lnTo>
                    <a:pt x="324" y="374"/>
                  </a:lnTo>
                  <a:lnTo>
                    <a:pt x="317" y="469"/>
                  </a:lnTo>
                  <a:lnTo>
                    <a:pt x="312" y="469"/>
                  </a:lnTo>
                  <a:lnTo>
                    <a:pt x="312" y="472"/>
                  </a:lnTo>
                  <a:lnTo>
                    <a:pt x="312" y="479"/>
                  </a:lnTo>
                  <a:lnTo>
                    <a:pt x="312" y="481"/>
                  </a:lnTo>
                  <a:lnTo>
                    <a:pt x="317" y="481"/>
                  </a:lnTo>
                  <a:lnTo>
                    <a:pt x="305" y="610"/>
                  </a:lnTo>
                  <a:lnTo>
                    <a:pt x="295" y="566"/>
                  </a:lnTo>
                  <a:lnTo>
                    <a:pt x="295" y="561"/>
                  </a:lnTo>
                  <a:lnTo>
                    <a:pt x="298" y="561"/>
                  </a:lnTo>
                  <a:lnTo>
                    <a:pt x="298" y="547"/>
                  </a:lnTo>
                  <a:lnTo>
                    <a:pt x="290" y="547"/>
                  </a:lnTo>
                  <a:lnTo>
                    <a:pt x="290" y="547"/>
                  </a:lnTo>
                  <a:lnTo>
                    <a:pt x="290" y="547"/>
                  </a:lnTo>
                  <a:lnTo>
                    <a:pt x="286" y="547"/>
                  </a:lnTo>
                  <a:lnTo>
                    <a:pt x="286" y="554"/>
                  </a:lnTo>
                  <a:lnTo>
                    <a:pt x="286" y="554"/>
                  </a:lnTo>
                  <a:lnTo>
                    <a:pt x="286" y="569"/>
                  </a:lnTo>
                  <a:lnTo>
                    <a:pt x="288" y="569"/>
                  </a:lnTo>
                  <a:lnTo>
                    <a:pt x="276" y="622"/>
                  </a:lnTo>
                  <a:lnTo>
                    <a:pt x="276" y="622"/>
                  </a:lnTo>
                  <a:lnTo>
                    <a:pt x="274" y="627"/>
                  </a:lnTo>
                  <a:lnTo>
                    <a:pt x="274" y="676"/>
                  </a:lnTo>
                  <a:lnTo>
                    <a:pt x="269" y="693"/>
                  </a:lnTo>
                  <a:lnTo>
                    <a:pt x="269" y="693"/>
                  </a:lnTo>
                  <a:lnTo>
                    <a:pt x="269" y="693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746"/>
                  </a:lnTo>
                  <a:lnTo>
                    <a:pt x="261" y="756"/>
                  </a:lnTo>
                  <a:lnTo>
                    <a:pt x="261" y="756"/>
                  </a:lnTo>
                  <a:lnTo>
                    <a:pt x="261" y="758"/>
                  </a:lnTo>
                  <a:lnTo>
                    <a:pt x="261" y="758"/>
                  </a:lnTo>
                  <a:lnTo>
                    <a:pt x="252" y="758"/>
                  </a:lnTo>
                  <a:lnTo>
                    <a:pt x="252" y="748"/>
                  </a:lnTo>
                  <a:lnTo>
                    <a:pt x="244" y="748"/>
                  </a:lnTo>
                  <a:lnTo>
                    <a:pt x="244" y="712"/>
                  </a:lnTo>
                  <a:lnTo>
                    <a:pt x="244" y="710"/>
                  </a:lnTo>
                  <a:lnTo>
                    <a:pt x="240" y="710"/>
                  </a:lnTo>
                  <a:lnTo>
                    <a:pt x="225" y="574"/>
                  </a:lnTo>
                  <a:lnTo>
                    <a:pt x="225" y="574"/>
                  </a:lnTo>
                  <a:lnTo>
                    <a:pt x="232" y="574"/>
                  </a:lnTo>
                  <a:lnTo>
                    <a:pt x="232" y="537"/>
                  </a:lnTo>
                  <a:lnTo>
                    <a:pt x="215" y="537"/>
                  </a:lnTo>
                  <a:lnTo>
                    <a:pt x="215" y="574"/>
                  </a:lnTo>
                  <a:lnTo>
                    <a:pt x="220" y="574"/>
                  </a:lnTo>
                  <a:lnTo>
                    <a:pt x="208" y="710"/>
                  </a:lnTo>
                  <a:lnTo>
                    <a:pt x="208" y="710"/>
                  </a:lnTo>
                  <a:lnTo>
                    <a:pt x="208" y="710"/>
                  </a:lnTo>
                  <a:lnTo>
                    <a:pt x="201" y="710"/>
                  </a:lnTo>
                  <a:lnTo>
                    <a:pt x="201" y="748"/>
                  </a:lnTo>
                  <a:lnTo>
                    <a:pt x="194" y="748"/>
                  </a:lnTo>
                  <a:lnTo>
                    <a:pt x="194" y="758"/>
                  </a:lnTo>
                  <a:lnTo>
                    <a:pt x="179" y="758"/>
                  </a:lnTo>
                  <a:lnTo>
                    <a:pt x="179" y="758"/>
                  </a:lnTo>
                  <a:lnTo>
                    <a:pt x="174" y="746"/>
                  </a:lnTo>
                  <a:lnTo>
                    <a:pt x="174" y="688"/>
                  </a:lnTo>
                  <a:lnTo>
                    <a:pt x="174" y="688"/>
                  </a:lnTo>
                  <a:lnTo>
                    <a:pt x="174" y="688"/>
                  </a:lnTo>
                  <a:lnTo>
                    <a:pt x="172" y="688"/>
                  </a:lnTo>
                  <a:lnTo>
                    <a:pt x="172" y="685"/>
                  </a:lnTo>
                  <a:lnTo>
                    <a:pt x="172" y="685"/>
                  </a:lnTo>
                  <a:lnTo>
                    <a:pt x="172" y="685"/>
                  </a:lnTo>
                  <a:lnTo>
                    <a:pt x="169" y="683"/>
                  </a:lnTo>
                  <a:lnTo>
                    <a:pt x="169" y="617"/>
                  </a:lnTo>
                  <a:lnTo>
                    <a:pt x="169" y="617"/>
                  </a:lnTo>
                  <a:lnTo>
                    <a:pt x="169" y="615"/>
                  </a:lnTo>
                  <a:lnTo>
                    <a:pt x="167" y="615"/>
                  </a:lnTo>
                  <a:lnTo>
                    <a:pt x="167" y="615"/>
                  </a:lnTo>
                  <a:lnTo>
                    <a:pt x="167" y="610"/>
                  </a:lnTo>
                  <a:lnTo>
                    <a:pt x="167" y="610"/>
                  </a:lnTo>
                  <a:lnTo>
                    <a:pt x="167" y="610"/>
                  </a:lnTo>
                  <a:lnTo>
                    <a:pt x="165" y="610"/>
                  </a:lnTo>
                  <a:lnTo>
                    <a:pt x="165" y="610"/>
                  </a:lnTo>
                  <a:lnTo>
                    <a:pt x="155" y="569"/>
                  </a:lnTo>
                  <a:lnTo>
                    <a:pt x="157" y="569"/>
                  </a:lnTo>
                  <a:lnTo>
                    <a:pt x="157" y="557"/>
                  </a:lnTo>
                  <a:lnTo>
                    <a:pt x="155" y="557"/>
                  </a:lnTo>
                  <a:lnTo>
                    <a:pt x="155" y="547"/>
                  </a:lnTo>
                  <a:lnTo>
                    <a:pt x="148" y="547"/>
                  </a:lnTo>
                  <a:lnTo>
                    <a:pt x="148" y="547"/>
                  </a:lnTo>
                  <a:lnTo>
                    <a:pt x="148" y="547"/>
                  </a:lnTo>
                  <a:lnTo>
                    <a:pt x="143" y="547"/>
                  </a:lnTo>
                  <a:lnTo>
                    <a:pt x="143" y="561"/>
                  </a:lnTo>
                  <a:lnTo>
                    <a:pt x="145" y="561"/>
                  </a:lnTo>
                  <a:lnTo>
                    <a:pt x="136" y="603"/>
                  </a:lnTo>
                  <a:lnTo>
                    <a:pt x="123" y="479"/>
                  </a:lnTo>
                  <a:lnTo>
                    <a:pt x="131" y="476"/>
                  </a:lnTo>
                  <a:lnTo>
                    <a:pt x="131" y="476"/>
                  </a:lnTo>
                  <a:lnTo>
                    <a:pt x="131" y="467"/>
                  </a:lnTo>
                  <a:lnTo>
                    <a:pt x="128" y="464"/>
                  </a:lnTo>
                  <a:lnTo>
                    <a:pt x="123" y="464"/>
                  </a:lnTo>
                  <a:lnTo>
                    <a:pt x="116" y="370"/>
                  </a:lnTo>
                  <a:lnTo>
                    <a:pt x="116" y="370"/>
                  </a:lnTo>
                  <a:lnTo>
                    <a:pt x="121" y="370"/>
                  </a:lnTo>
                  <a:lnTo>
                    <a:pt x="121" y="343"/>
                  </a:lnTo>
                  <a:lnTo>
                    <a:pt x="121" y="304"/>
                  </a:lnTo>
                  <a:lnTo>
                    <a:pt x="99" y="304"/>
                  </a:lnTo>
                  <a:lnTo>
                    <a:pt x="99" y="343"/>
                  </a:lnTo>
                  <a:lnTo>
                    <a:pt x="99" y="370"/>
                  </a:lnTo>
                  <a:lnTo>
                    <a:pt x="104" y="370"/>
                  </a:lnTo>
                  <a:lnTo>
                    <a:pt x="97" y="464"/>
                  </a:lnTo>
                  <a:lnTo>
                    <a:pt x="90" y="464"/>
                  </a:lnTo>
                  <a:lnTo>
                    <a:pt x="90" y="474"/>
                  </a:lnTo>
                  <a:lnTo>
                    <a:pt x="90" y="474"/>
                  </a:lnTo>
                  <a:lnTo>
                    <a:pt x="90" y="476"/>
                  </a:lnTo>
                  <a:lnTo>
                    <a:pt x="94" y="476"/>
                  </a:lnTo>
                  <a:lnTo>
                    <a:pt x="82" y="603"/>
                  </a:lnTo>
                  <a:lnTo>
                    <a:pt x="75" y="569"/>
                  </a:lnTo>
                  <a:lnTo>
                    <a:pt x="75" y="569"/>
                  </a:lnTo>
                  <a:lnTo>
                    <a:pt x="75" y="554"/>
                  </a:lnTo>
                  <a:lnTo>
                    <a:pt x="70" y="554"/>
                  </a:lnTo>
                  <a:lnTo>
                    <a:pt x="70" y="549"/>
                  </a:lnTo>
                  <a:lnTo>
                    <a:pt x="65" y="549"/>
                  </a:lnTo>
                  <a:lnTo>
                    <a:pt x="65" y="547"/>
                  </a:lnTo>
                  <a:lnTo>
                    <a:pt x="65" y="549"/>
                  </a:lnTo>
                  <a:lnTo>
                    <a:pt x="60" y="549"/>
                  </a:lnTo>
                  <a:lnTo>
                    <a:pt x="60" y="561"/>
                  </a:lnTo>
                  <a:lnTo>
                    <a:pt x="63" y="561"/>
                  </a:lnTo>
                  <a:lnTo>
                    <a:pt x="51" y="610"/>
                  </a:lnTo>
                  <a:lnTo>
                    <a:pt x="51" y="610"/>
                  </a:lnTo>
                  <a:lnTo>
                    <a:pt x="48" y="610"/>
                  </a:lnTo>
                  <a:lnTo>
                    <a:pt x="46" y="610"/>
                  </a:lnTo>
                  <a:lnTo>
                    <a:pt x="46" y="683"/>
                  </a:lnTo>
                  <a:lnTo>
                    <a:pt x="41" y="685"/>
                  </a:lnTo>
                  <a:lnTo>
                    <a:pt x="41" y="700"/>
                  </a:lnTo>
                  <a:lnTo>
                    <a:pt x="41" y="746"/>
                  </a:lnTo>
                  <a:lnTo>
                    <a:pt x="34" y="756"/>
                  </a:lnTo>
                  <a:lnTo>
                    <a:pt x="34" y="758"/>
                  </a:lnTo>
                  <a:lnTo>
                    <a:pt x="19" y="758"/>
                  </a:lnTo>
                  <a:lnTo>
                    <a:pt x="17" y="746"/>
                  </a:lnTo>
                  <a:lnTo>
                    <a:pt x="17" y="739"/>
                  </a:lnTo>
                  <a:lnTo>
                    <a:pt x="17" y="739"/>
                  </a:lnTo>
                  <a:lnTo>
                    <a:pt x="12" y="739"/>
                  </a:lnTo>
                  <a:lnTo>
                    <a:pt x="12" y="746"/>
                  </a:lnTo>
                  <a:lnTo>
                    <a:pt x="7" y="836"/>
                  </a:lnTo>
                  <a:lnTo>
                    <a:pt x="7" y="848"/>
                  </a:lnTo>
                  <a:lnTo>
                    <a:pt x="5" y="851"/>
                  </a:lnTo>
                  <a:lnTo>
                    <a:pt x="10" y="365"/>
                  </a:lnTo>
                  <a:lnTo>
                    <a:pt x="12" y="3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" name="Freeform 16"/>
            <p:cNvSpPr>
              <a:spLocks/>
            </p:cNvSpPr>
            <p:nvPr/>
          </p:nvSpPr>
          <p:spPr bwMode="auto">
            <a:xfrm>
              <a:off x="4070883" y="3116031"/>
              <a:ext cx="2027498" cy="2261074"/>
            </a:xfrm>
            <a:custGeom>
              <a:avLst/>
              <a:gdLst>
                <a:gd name="T0" fmla="*/ 1242 w 1276"/>
                <a:gd name="T1" fmla="*/ 529 h 1423"/>
                <a:gd name="T2" fmla="*/ 1225 w 1276"/>
                <a:gd name="T3" fmla="*/ 527 h 1423"/>
                <a:gd name="T4" fmla="*/ 1196 w 1276"/>
                <a:gd name="T5" fmla="*/ 505 h 1423"/>
                <a:gd name="T6" fmla="*/ 1172 w 1276"/>
                <a:gd name="T7" fmla="*/ 483 h 1423"/>
                <a:gd name="T8" fmla="*/ 1148 w 1276"/>
                <a:gd name="T9" fmla="*/ 461 h 1423"/>
                <a:gd name="T10" fmla="*/ 1126 w 1276"/>
                <a:gd name="T11" fmla="*/ 439 h 1423"/>
                <a:gd name="T12" fmla="*/ 1043 w 1276"/>
                <a:gd name="T13" fmla="*/ 434 h 1423"/>
                <a:gd name="T14" fmla="*/ 1005 w 1276"/>
                <a:gd name="T15" fmla="*/ 447 h 1423"/>
                <a:gd name="T16" fmla="*/ 985 w 1276"/>
                <a:gd name="T17" fmla="*/ 461 h 1423"/>
                <a:gd name="T18" fmla="*/ 981 w 1276"/>
                <a:gd name="T19" fmla="*/ 481 h 1423"/>
                <a:gd name="T20" fmla="*/ 959 w 1276"/>
                <a:gd name="T21" fmla="*/ 495 h 1423"/>
                <a:gd name="T22" fmla="*/ 939 w 1276"/>
                <a:gd name="T23" fmla="*/ 505 h 1423"/>
                <a:gd name="T24" fmla="*/ 937 w 1276"/>
                <a:gd name="T25" fmla="*/ 524 h 1423"/>
                <a:gd name="T26" fmla="*/ 913 w 1276"/>
                <a:gd name="T27" fmla="*/ 529 h 1423"/>
                <a:gd name="T28" fmla="*/ 840 w 1276"/>
                <a:gd name="T29" fmla="*/ 534 h 1423"/>
                <a:gd name="T30" fmla="*/ 840 w 1276"/>
                <a:gd name="T31" fmla="*/ 595 h 1423"/>
                <a:gd name="T32" fmla="*/ 765 w 1276"/>
                <a:gd name="T33" fmla="*/ 876 h 1423"/>
                <a:gd name="T34" fmla="*/ 763 w 1276"/>
                <a:gd name="T35" fmla="*/ 544 h 1423"/>
                <a:gd name="T36" fmla="*/ 690 w 1276"/>
                <a:gd name="T37" fmla="*/ 539 h 1423"/>
                <a:gd name="T38" fmla="*/ 668 w 1276"/>
                <a:gd name="T39" fmla="*/ 534 h 1423"/>
                <a:gd name="T40" fmla="*/ 661 w 1276"/>
                <a:gd name="T41" fmla="*/ 515 h 1423"/>
                <a:gd name="T42" fmla="*/ 646 w 1276"/>
                <a:gd name="T43" fmla="*/ 502 h 1423"/>
                <a:gd name="T44" fmla="*/ 625 w 1276"/>
                <a:gd name="T45" fmla="*/ 490 h 1423"/>
                <a:gd name="T46" fmla="*/ 617 w 1276"/>
                <a:gd name="T47" fmla="*/ 471 h 1423"/>
                <a:gd name="T48" fmla="*/ 600 w 1276"/>
                <a:gd name="T49" fmla="*/ 456 h 1423"/>
                <a:gd name="T50" fmla="*/ 559 w 1276"/>
                <a:gd name="T51" fmla="*/ 444 h 1423"/>
                <a:gd name="T52" fmla="*/ 482 w 1276"/>
                <a:gd name="T53" fmla="*/ 449 h 1423"/>
                <a:gd name="T54" fmla="*/ 460 w 1276"/>
                <a:gd name="T55" fmla="*/ 471 h 1423"/>
                <a:gd name="T56" fmla="*/ 436 w 1276"/>
                <a:gd name="T57" fmla="*/ 493 h 1423"/>
                <a:gd name="T58" fmla="*/ 411 w 1276"/>
                <a:gd name="T59" fmla="*/ 512 h 1423"/>
                <a:gd name="T60" fmla="*/ 385 w 1276"/>
                <a:gd name="T61" fmla="*/ 534 h 1423"/>
                <a:gd name="T62" fmla="*/ 382 w 1276"/>
                <a:gd name="T63" fmla="*/ 536 h 1423"/>
                <a:gd name="T64" fmla="*/ 322 w 1276"/>
                <a:gd name="T65" fmla="*/ 328 h 1423"/>
                <a:gd name="T66" fmla="*/ 264 w 1276"/>
                <a:gd name="T67" fmla="*/ 274 h 1423"/>
                <a:gd name="T68" fmla="*/ 201 w 1276"/>
                <a:gd name="T69" fmla="*/ 233 h 1423"/>
                <a:gd name="T70" fmla="*/ 179 w 1276"/>
                <a:gd name="T71" fmla="*/ 328 h 1423"/>
                <a:gd name="T72" fmla="*/ 181 w 1276"/>
                <a:gd name="T73" fmla="*/ 255 h 1423"/>
                <a:gd name="T74" fmla="*/ 179 w 1276"/>
                <a:gd name="T75" fmla="*/ 252 h 1423"/>
                <a:gd name="T76" fmla="*/ 181 w 1276"/>
                <a:gd name="T77" fmla="*/ 213 h 1423"/>
                <a:gd name="T78" fmla="*/ 179 w 1276"/>
                <a:gd name="T79" fmla="*/ 213 h 1423"/>
                <a:gd name="T80" fmla="*/ 181 w 1276"/>
                <a:gd name="T81" fmla="*/ 174 h 1423"/>
                <a:gd name="T82" fmla="*/ 179 w 1276"/>
                <a:gd name="T83" fmla="*/ 172 h 1423"/>
                <a:gd name="T84" fmla="*/ 116 w 1276"/>
                <a:gd name="T85" fmla="*/ 109 h 1423"/>
                <a:gd name="T86" fmla="*/ 29 w 1276"/>
                <a:gd name="T87" fmla="*/ 104 h 1423"/>
                <a:gd name="T88" fmla="*/ 29 w 1276"/>
                <a:gd name="T89" fmla="*/ 31 h 1423"/>
                <a:gd name="T90" fmla="*/ 29 w 1276"/>
                <a:gd name="T91" fmla="*/ 9 h 1423"/>
                <a:gd name="T92" fmla="*/ 29 w 1276"/>
                <a:gd name="T93" fmla="*/ 0 h 1423"/>
                <a:gd name="T94" fmla="*/ 0 w 1276"/>
                <a:gd name="T95" fmla="*/ 1423 h 1423"/>
                <a:gd name="T96" fmla="*/ 1276 w 1276"/>
                <a:gd name="T97" fmla="*/ 534 h 1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76" h="1423">
                  <a:moveTo>
                    <a:pt x="1276" y="534"/>
                  </a:moveTo>
                  <a:lnTo>
                    <a:pt x="1242" y="529"/>
                  </a:lnTo>
                  <a:lnTo>
                    <a:pt x="1223" y="532"/>
                  </a:lnTo>
                  <a:lnTo>
                    <a:pt x="1225" y="527"/>
                  </a:lnTo>
                  <a:lnTo>
                    <a:pt x="1196" y="524"/>
                  </a:lnTo>
                  <a:lnTo>
                    <a:pt x="1196" y="505"/>
                  </a:lnTo>
                  <a:lnTo>
                    <a:pt x="1172" y="502"/>
                  </a:lnTo>
                  <a:lnTo>
                    <a:pt x="1172" y="483"/>
                  </a:lnTo>
                  <a:lnTo>
                    <a:pt x="1148" y="481"/>
                  </a:lnTo>
                  <a:lnTo>
                    <a:pt x="1148" y="461"/>
                  </a:lnTo>
                  <a:lnTo>
                    <a:pt x="1123" y="459"/>
                  </a:lnTo>
                  <a:lnTo>
                    <a:pt x="1126" y="439"/>
                  </a:lnTo>
                  <a:lnTo>
                    <a:pt x="1094" y="434"/>
                  </a:lnTo>
                  <a:lnTo>
                    <a:pt x="1043" y="434"/>
                  </a:lnTo>
                  <a:lnTo>
                    <a:pt x="1007" y="439"/>
                  </a:lnTo>
                  <a:lnTo>
                    <a:pt x="1005" y="447"/>
                  </a:lnTo>
                  <a:lnTo>
                    <a:pt x="1005" y="459"/>
                  </a:lnTo>
                  <a:lnTo>
                    <a:pt x="985" y="461"/>
                  </a:lnTo>
                  <a:lnTo>
                    <a:pt x="983" y="471"/>
                  </a:lnTo>
                  <a:lnTo>
                    <a:pt x="981" y="481"/>
                  </a:lnTo>
                  <a:lnTo>
                    <a:pt x="964" y="483"/>
                  </a:lnTo>
                  <a:lnTo>
                    <a:pt x="959" y="495"/>
                  </a:lnTo>
                  <a:lnTo>
                    <a:pt x="959" y="502"/>
                  </a:lnTo>
                  <a:lnTo>
                    <a:pt x="939" y="505"/>
                  </a:lnTo>
                  <a:lnTo>
                    <a:pt x="937" y="517"/>
                  </a:lnTo>
                  <a:lnTo>
                    <a:pt x="937" y="524"/>
                  </a:lnTo>
                  <a:lnTo>
                    <a:pt x="915" y="527"/>
                  </a:lnTo>
                  <a:lnTo>
                    <a:pt x="913" y="529"/>
                  </a:lnTo>
                  <a:lnTo>
                    <a:pt x="893" y="527"/>
                  </a:lnTo>
                  <a:lnTo>
                    <a:pt x="840" y="534"/>
                  </a:lnTo>
                  <a:lnTo>
                    <a:pt x="840" y="595"/>
                  </a:lnTo>
                  <a:lnTo>
                    <a:pt x="840" y="595"/>
                  </a:lnTo>
                  <a:lnTo>
                    <a:pt x="840" y="876"/>
                  </a:lnTo>
                  <a:lnTo>
                    <a:pt x="765" y="876"/>
                  </a:lnTo>
                  <a:lnTo>
                    <a:pt x="763" y="600"/>
                  </a:lnTo>
                  <a:lnTo>
                    <a:pt x="763" y="544"/>
                  </a:lnTo>
                  <a:lnTo>
                    <a:pt x="707" y="536"/>
                  </a:lnTo>
                  <a:lnTo>
                    <a:pt x="690" y="539"/>
                  </a:lnTo>
                  <a:lnTo>
                    <a:pt x="688" y="536"/>
                  </a:lnTo>
                  <a:lnTo>
                    <a:pt x="668" y="534"/>
                  </a:lnTo>
                  <a:lnTo>
                    <a:pt x="668" y="527"/>
                  </a:lnTo>
                  <a:lnTo>
                    <a:pt x="661" y="515"/>
                  </a:lnTo>
                  <a:lnTo>
                    <a:pt x="646" y="512"/>
                  </a:lnTo>
                  <a:lnTo>
                    <a:pt x="646" y="502"/>
                  </a:lnTo>
                  <a:lnTo>
                    <a:pt x="639" y="493"/>
                  </a:lnTo>
                  <a:lnTo>
                    <a:pt x="625" y="490"/>
                  </a:lnTo>
                  <a:lnTo>
                    <a:pt x="625" y="481"/>
                  </a:lnTo>
                  <a:lnTo>
                    <a:pt x="617" y="471"/>
                  </a:lnTo>
                  <a:lnTo>
                    <a:pt x="603" y="468"/>
                  </a:lnTo>
                  <a:lnTo>
                    <a:pt x="600" y="456"/>
                  </a:lnTo>
                  <a:lnTo>
                    <a:pt x="598" y="449"/>
                  </a:lnTo>
                  <a:lnTo>
                    <a:pt x="559" y="444"/>
                  </a:lnTo>
                  <a:lnTo>
                    <a:pt x="511" y="444"/>
                  </a:lnTo>
                  <a:lnTo>
                    <a:pt x="482" y="449"/>
                  </a:lnTo>
                  <a:lnTo>
                    <a:pt x="482" y="466"/>
                  </a:lnTo>
                  <a:lnTo>
                    <a:pt x="460" y="471"/>
                  </a:lnTo>
                  <a:lnTo>
                    <a:pt x="460" y="488"/>
                  </a:lnTo>
                  <a:lnTo>
                    <a:pt x="436" y="493"/>
                  </a:lnTo>
                  <a:lnTo>
                    <a:pt x="436" y="510"/>
                  </a:lnTo>
                  <a:lnTo>
                    <a:pt x="411" y="512"/>
                  </a:lnTo>
                  <a:lnTo>
                    <a:pt x="411" y="532"/>
                  </a:lnTo>
                  <a:lnTo>
                    <a:pt x="385" y="534"/>
                  </a:lnTo>
                  <a:lnTo>
                    <a:pt x="385" y="536"/>
                  </a:lnTo>
                  <a:lnTo>
                    <a:pt x="382" y="536"/>
                  </a:lnTo>
                  <a:lnTo>
                    <a:pt x="382" y="328"/>
                  </a:lnTo>
                  <a:lnTo>
                    <a:pt x="322" y="328"/>
                  </a:lnTo>
                  <a:lnTo>
                    <a:pt x="322" y="274"/>
                  </a:lnTo>
                  <a:lnTo>
                    <a:pt x="264" y="274"/>
                  </a:lnTo>
                  <a:lnTo>
                    <a:pt x="264" y="233"/>
                  </a:lnTo>
                  <a:lnTo>
                    <a:pt x="201" y="233"/>
                  </a:lnTo>
                  <a:lnTo>
                    <a:pt x="201" y="328"/>
                  </a:lnTo>
                  <a:lnTo>
                    <a:pt x="179" y="328"/>
                  </a:lnTo>
                  <a:lnTo>
                    <a:pt x="179" y="257"/>
                  </a:lnTo>
                  <a:lnTo>
                    <a:pt x="181" y="255"/>
                  </a:lnTo>
                  <a:lnTo>
                    <a:pt x="181" y="252"/>
                  </a:lnTo>
                  <a:lnTo>
                    <a:pt x="179" y="252"/>
                  </a:lnTo>
                  <a:lnTo>
                    <a:pt x="179" y="218"/>
                  </a:lnTo>
                  <a:lnTo>
                    <a:pt x="181" y="213"/>
                  </a:lnTo>
                  <a:lnTo>
                    <a:pt x="181" y="213"/>
                  </a:lnTo>
                  <a:lnTo>
                    <a:pt x="179" y="213"/>
                  </a:lnTo>
                  <a:lnTo>
                    <a:pt x="179" y="177"/>
                  </a:lnTo>
                  <a:lnTo>
                    <a:pt x="181" y="174"/>
                  </a:lnTo>
                  <a:lnTo>
                    <a:pt x="181" y="172"/>
                  </a:lnTo>
                  <a:lnTo>
                    <a:pt x="179" y="172"/>
                  </a:lnTo>
                  <a:lnTo>
                    <a:pt x="179" y="114"/>
                  </a:lnTo>
                  <a:lnTo>
                    <a:pt x="116" y="109"/>
                  </a:lnTo>
                  <a:lnTo>
                    <a:pt x="43" y="104"/>
                  </a:lnTo>
                  <a:lnTo>
                    <a:pt x="29" y="104"/>
                  </a:lnTo>
                  <a:lnTo>
                    <a:pt x="29" y="51"/>
                  </a:lnTo>
                  <a:lnTo>
                    <a:pt x="29" y="31"/>
                  </a:lnTo>
                  <a:lnTo>
                    <a:pt x="29" y="26"/>
                  </a:lnTo>
                  <a:lnTo>
                    <a:pt x="29" y="9"/>
                  </a:lnTo>
                  <a:lnTo>
                    <a:pt x="29" y="4"/>
                  </a:lnTo>
                  <a:lnTo>
                    <a:pt x="29" y="0"/>
                  </a:lnTo>
                  <a:lnTo>
                    <a:pt x="0" y="0"/>
                  </a:lnTo>
                  <a:lnTo>
                    <a:pt x="0" y="1423"/>
                  </a:lnTo>
                  <a:lnTo>
                    <a:pt x="1276" y="1423"/>
                  </a:lnTo>
                  <a:lnTo>
                    <a:pt x="1276" y="534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" name="Freeform 17"/>
            <p:cNvSpPr>
              <a:spLocks/>
            </p:cNvSpPr>
            <p:nvPr/>
          </p:nvSpPr>
          <p:spPr bwMode="auto">
            <a:xfrm>
              <a:off x="2035441" y="2632991"/>
              <a:ext cx="2035444" cy="2744114"/>
            </a:xfrm>
            <a:custGeom>
              <a:avLst/>
              <a:gdLst>
                <a:gd name="T0" fmla="*/ 1281 w 1281"/>
                <a:gd name="T1" fmla="*/ 1727 h 1727"/>
                <a:gd name="T2" fmla="*/ 1194 w 1281"/>
                <a:gd name="T3" fmla="*/ 304 h 1727"/>
                <a:gd name="T4" fmla="*/ 1194 w 1281"/>
                <a:gd name="T5" fmla="*/ 284 h 1727"/>
                <a:gd name="T6" fmla="*/ 1194 w 1281"/>
                <a:gd name="T7" fmla="*/ 265 h 1727"/>
                <a:gd name="T8" fmla="*/ 1080 w 1281"/>
                <a:gd name="T9" fmla="*/ 126 h 1727"/>
                <a:gd name="T10" fmla="*/ 1073 w 1281"/>
                <a:gd name="T11" fmla="*/ 80 h 1727"/>
                <a:gd name="T12" fmla="*/ 1063 w 1281"/>
                <a:gd name="T13" fmla="*/ 92 h 1727"/>
                <a:gd name="T14" fmla="*/ 1063 w 1281"/>
                <a:gd name="T15" fmla="*/ 12 h 1727"/>
                <a:gd name="T16" fmla="*/ 1061 w 1281"/>
                <a:gd name="T17" fmla="*/ 0 h 1727"/>
                <a:gd name="T18" fmla="*/ 1053 w 1281"/>
                <a:gd name="T19" fmla="*/ 92 h 1727"/>
                <a:gd name="T20" fmla="*/ 1053 w 1281"/>
                <a:gd name="T21" fmla="*/ 12 h 1727"/>
                <a:gd name="T22" fmla="*/ 1048 w 1281"/>
                <a:gd name="T23" fmla="*/ 0 h 1727"/>
                <a:gd name="T24" fmla="*/ 1041 w 1281"/>
                <a:gd name="T25" fmla="*/ 92 h 1727"/>
                <a:gd name="T26" fmla="*/ 1041 w 1281"/>
                <a:gd name="T27" fmla="*/ 12 h 1727"/>
                <a:gd name="T28" fmla="*/ 1039 w 1281"/>
                <a:gd name="T29" fmla="*/ 0 h 1727"/>
                <a:gd name="T30" fmla="*/ 1031 w 1281"/>
                <a:gd name="T31" fmla="*/ 92 h 1727"/>
                <a:gd name="T32" fmla="*/ 1031 w 1281"/>
                <a:gd name="T33" fmla="*/ 12 h 1727"/>
                <a:gd name="T34" fmla="*/ 1027 w 1281"/>
                <a:gd name="T35" fmla="*/ 0 h 1727"/>
                <a:gd name="T36" fmla="*/ 1019 w 1281"/>
                <a:gd name="T37" fmla="*/ 92 h 1727"/>
                <a:gd name="T38" fmla="*/ 1019 w 1281"/>
                <a:gd name="T39" fmla="*/ 12 h 1727"/>
                <a:gd name="T40" fmla="*/ 1017 w 1281"/>
                <a:gd name="T41" fmla="*/ 0 h 1727"/>
                <a:gd name="T42" fmla="*/ 1010 w 1281"/>
                <a:gd name="T43" fmla="*/ 92 h 1727"/>
                <a:gd name="T44" fmla="*/ 1000 w 1281"/>
                <a:gd name="T45" fmla="*/ 80 h 1727"/>
                <a:gd name="T46" fmla="*/ 1000 w 1281"/>
                <a:gd name="T47" fmla="*/ 257 h 1727"/>
                <a:gd name="T48" fmla="*/ 1000 w 1281"/>
                <a:gd name="T49" fmla="*/ 282 h 1727"/>
                <a:gd name="T50" fmla="*/ 971 w 1281"/>
                <a:gd name="T51" fmla="*/ 304 h 1727"/>
                <a:gd name="T52" fmla="*/ 971 w 1281"/>
                <a:gd name="T53" fmla="*/ 313 h 1727"/>
                <a:gd name="T54" fmla="*/ 971 w 1281"/>
                <a:gd name="T55" fmla="*/ 335 h 1727"/>
                <a:gd name="T56" fmla="*/ 971 w 1281"/>
                <a:gd name="T57" fmla="*/ 403 h 1727"/>
                <a:gd name="T58" fmla="*/ 968 w 1281"/>
                <a:gd name="T59" fmla="*/ 413 h 1727"/>
                <a:gd name="T60" fmla="*/ 932 w 1281"/>
                <a:gd name="T61" fmla="*/ 738 h 1727"/>
                <a:gd name="T62" fmla="*/ 814 w 1281"/>
                <a:gd name="T63" fmla="*/ 515 h 1727"/>
                <a:gd name="T64" fmla="*/ 746 w 1281"/>
                <a:gd name="T65" fmla="*/ 386 h 1727"/>
                <a:gd name="T66" fmla="*/ 719 w 1281"/>
                <a:gd name="T67" fmla="*/ 515 h 1727"/>
                <a:gd name="T68" fmla="*/ 608 w 1281"/>
                <a:gd name="T69" fmla="*/ 386 h 1727"/>
                <a:gd name="T70" fmla="*/ 557 w 1281"/>
                <a:gd name="T71" fmla="*/ 515 h 1727"/>
                <a:gd name="T72" fmla="*/ 513 w 1281"/>
                <a:gd name="T73" fmla="*/ 1195 h 1727"/>
                <a:gd name="T74" fmla="*/ 458 w 1281"/>
                <a:gd name="T75" fmla="*/ 1200 h 1727"/>
                <a:gd name="T76" fmla="*/ 431 w 1281"/>
                <a:gd name="T77" fmla="*/ 1202 h 1727"/>
                <a:gd name="T78" fmla="*/ 412 w 1281"/>
                <a:gd name="T79" fmla="*/ 1180 h 1727"/>
                <a:gd name="T80" fmla="*/ 370 w 1281"/>
                <a:gd name="T81" fmla="*/ 1207 h 1727"/>
                <a:gd name="T82" fmla="*/ 370 w 1281"/>
                <a:gd name="T83" fmla="*/ 1210 h 1727"/>
                <a:gd name="T84" fmla="*/ 370 w 1281"/>
                <a:gd name="T85" fmla="*/ 1200 h 1727"/>
                <a:gd name="T86" fmla="*/ 322 w 1281"/>
                <a:gd name="T87" fmla="*/ 1188 h 1727"/>
                <a:gd name="T88" fmla="*/ 312 w 1281"/>
                <a:gd name="T89" fmla="*/ 1202 h 1727"/>
                <a:gd name="T90" fmla="*/ 269 w 1281"/>
                <a:gd name="T91" fmla="*/ 1197 h 1727"/>
                <a:gd name="T92" fmla="*/ 140 w 1281"/>
                <a:gd name="T93" fmla="*/ 1193 h 1727"/>
                <a:gd name="T94" fmla="*/ 0 w 1281"/>
                <a:gd name="T95" fmla="*/ 1210 h 1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81" h="1727">
                  <a:moveTo>
                    <a:pt x="0" y="1727"/>
                  </a:moveTo>
                  <a:lnTo>
                    <a:pt x="1281" y="1727"/>
                  </a:lnTo>
                  <a:lnTo>
                    <a:pt x="1281" y="304"/>
                  </a:lnTo>
                  <a:lnTo>
                    <a:pt x="1194" y="304"/>
                  </a:lnTo>
                  <a:lnTo>
                    <a:pt x="1194" y="291"/>
                  </a:lnTo>
                  <a:lnTo>
                    <a:pt x="1194" y="284"/>
                  </a:lnTo>
                  <a:lnTo>
                    <a:pt x="1194" y="267"/>
                  </a:lnTo>
                  <a:lnTo>
                    <a:pt x="1194" y="265"/>
                  </a:lnTo>
                  <a:lnTo>
                    <a:pt x="1080" y="265"/>
                  </a:lnTo>
                  <a:lnTo>
                    <a:pt x="1080" y="126"/>
                  </a:lnTo>
                  <a:lnTo>
                    <a:pt x="1080" y="80"/>
                  </a:lnTo>
                  <a:lnTo>
                    <a:pt x="1073" y="80"/>
                  </a:lnTo>
                  <a:lnTo>
                    <a:pt x="1073" y="92"/>
                  </a:lnTo>
                  <a:lnTo>
                    <a:pt x="1063" y="92"/>
                  </a:lnTo>
                  <a:lnTo>
                    <a:pt x="1063" y="12"/>
                  </a:lnTo>
                  <a:lnTo>
                    <a:pt x="1063" y="12"/>
                  </a:lnTo>
                  <a:lnTo>
                    <a:pt x="1063" y="0"/>
                  </a:lnTo>
                  <a:lnTo>
                    <a:pt x="1061" y="0"/>
                  </a:lnTo>
                  <a:lnTo>
                    <a:pt x="1061" y="92"/>
                  </a:lnTo>
                  <a:lnTo>
                    <a:pt x="1053" y="92"/>
                  </a:lnTo>
                  <a:lnTo>
                    <a:pt x="1053" y="12"/>
                  </a:lnTo>
                  <a:lnTo>
                    <a:pt x="1053" y="12"/>
                  </a:lnTo>
                  <a:lnTo>
                    <a:pt x="1053" y="0"/>
                  </a:lnTo>
                  <a:lnTo>
                    <a:pt x="1048" y="0"/>
                  </a:lnTo>
                  <a:lnTo>
                    <a:pt x="1048" y="92"/>
                  </a:lnTo>
                  <a:lnTo>
                    <a:pt x="1041" y="92"/>
                  </a:lnTo>
                  <a:lnTo>
                    <a:pt x="1041" y="12"/>
                  </a:lnTo>
                  <a:lnTo>
                    <a:pt x="1041" y="12"/>
                  </a:lnTo>
                  <a:lnTo>
                    <a:pt x="1041" y="0"/>
                  </a:lnTo>
                  <a:lnTo>
                    <a:pt x="1039" y="0"/>
                  </a:lnTo>
                  <a:lnTo>
                    <a:pt x="1039" y="92"/>
                  </a:lnTo>
                  <a:lnTo>
                    <a:pt x="1031" y="92"/>
                  </a:lnTo>
                  <a:lnTo>
                    <a:pt x="1031" y="12"/>
                  </a:lnTo>
                  <a:lnTo>
                    <a:pt x="1031" y="12"/>
                  </a:lnTo>
                  <a:lnTo>
                    <a:pt x="1029" y="0"/>
                  </a:lnTo>
                  <a:lnTo>
                    <a:pt x="1027" y="0"/>
                  </a:lnTo>
                  <a:lnTo>
                    <a:pt x="1027" y="92"/>
                  </a:lnTo>
                  <a:lnTo>
                    <a:pt x="1019" y="92"/>
                  </a:lnTo>
                  <a:lnTo>
                    <a:pt x="1019" y="12"/>
                  </a:lnTo>
                  <a:lnTo>
                    <a:pt x="1019" y="12"/>
                  </a:lnTo>
                  <a:lnTo>
                    <a:pt x="1019" y="0"/>
                  </a:lnTo>
                  <a:lnTo>
                    <a:pt x="1017" y="0"/>
                  </a:lnTo>
                  <a:lnTo>
                    <a:pt x="1017" y="92"/>
                  </a:lnTo>
                  <a:lnTo>
                    <a:pt x="1010" y="92"/>
                  </a:lnTo>
                  <a:lnTo>
                    <a:pt x="1007" y="80"/>
                  </a:lnTo>
                  <a:lnTo>
                    <a:pt x="1000" y="80"/>
                  </a:lnTo>
                  <a:lnTo>
                    <a:pt x="1000" y="253"/>
                  </a:lnTo>
                  <a:lnTo>
                    <a:pt x="1000" y="257"/>
                  </a:lnTo>
                  <a:lnTo>
                    <a:pt x="1000" y="274"/>
                  </a:lnTo>
                  <a:lnTo>
                    <a:pt x="1000" y="282"/>
                  </a:lnTo>
                  <a:lnTo>
                    <a:pt x="1000" y="304"/>
                  </a:lnTo>
                  <a:lnTo>
                    <a:pt x="971" y="304"/>
                  </a:lnTo>
                  <a:lnTo>
                    <a:pt x="971" y="308"/>
                  </a:lnTo>
                  <a:lnTo>
                    <a:pt x="971" y="313"/>
                  </a:lnTo>
                  <a:lnTo>
                    <a:pt x="971" y="333"/>
                  </a:lnTo>
                  <a:lnTo>
                    <a:pt x="971" y="335"/>
                  </a:lnTo>
                  <a:lnTo>
                    <a:pt x="971" y="355"/>
                  </a:lnTo>
                  <a:lnTo>
                    <a:pt x="971" y="403"/>
                  </a:lnTo>
                  <a:lnTo>
                    <a:pt x="968" y="403"/>
                  </a:lnTo>
                  <a:lnTo>
                    <a:pt x="968" y="413"/>
                  </a:lnTo>
                  <a:lnTo>
                    <a:pt x="932" y="413"/>
                  </a:lnTo>
                  <a:lnTo>
                    <a:pt x="932" y="738"/>
                  </a:lnTo>
                  <a:lnTo>
                    <a:pt x="814" y="738"/>
                  </a:lnTo>
                  <a:lnTo>
                    <a:pt x="814" y="515"/>
                  </a:lnTo>
                  <a:lnTo>
                    <a:pt x="746" y="515"/>
                  </a:lnTo>
                  <a:lnTo>
                    <a:pt x="746" y="386"/>
                  </a:lnTo>
                  <a:lnTo>
                    <a:pt x="719" y="386"/>
                  </a:lnTo>
                  <a:lnTo>
                    <a:pt x="719" y="515"/>
                  </a:lnTo>
                  <a:lnTo>
                    <a:pt x="608" y="515"/>
                  </a:lnTo>
                  <a:lnTo>
                    <a:pt x="608" y="386"/>
                  </a:lnTo>
                  <a:lnTo>
                    <a:pt x="557" y="386"/>
                  </a:lnTo>
                  <a:lnTo>
                    <a:pt x="557" y="515"/>
                  </a:lnTo>
                  <a:lnTo>
                    <a:pt x="513" y="515"/>
                  </a:lnTo>
                  <a:lnTo>
                    <a:pt x="513" y="1195"/>
                  </a:lnTo>
                  <a:lnTo>
                    <a:pt x="475" y="1197"/>
                  </a:lnTo>
                  <a:lnTo>
                    <a:pt x="458" y="1200"/>
                  </a:lnTo>
                  <a:lnTo>
                    <a:pt x="433" y="1202"/>
                  </a:lnTo>
                  <a:lnTo>
                    <a:pt x="431" y="1202"/>
                  </a:lnTo>
                  <a:lnTo>
                    <a:pt x="421" y="1188"/>
                  </a:lnTo>
                  <a:lnTo>
                    <a:pt x="412" y="1180"/>
                  </a:lnTo>
                  <a:lnTo>
                    <a:pt x="373" y="1200"/>
                  </a:lnTo>
                  <a:lnTo>
                    <a:pt x="370" y="1207"/>
                  </a:lnTo>
                  <a:lnTo>
                    <a:pt x="370" y="1210"/>
                  </a:lnTo>
                  <a:lnTo>
                    <a:pt x="370" y="1210"/>
                  </a:lnTo>
                  <a:lnTo>
                    <a:pt x="370" y="1207"/>
                  </a:lnTo>
                  <a:lnTo>
                    <a:pt x="370" y="1200"/>
                  </a:lnTo>
                  <a:lnTo>
                    <a:pt x="332" y="1180"/>
                  </a:lnTo>
                  <a:lnTo>
                    <a:pt x="322" y="1188"/>
                  </a:lnTo>
                  <a:lnTo>
                    <a:pt x="312" y="1202"/>
                  </a:lnTo>
                  <a:lnTo>
                    <a:pt x="312" y="1202"/>
                  </a:lnTo>
                  <a:lnTo>
                    <a:pt x="288" y="1200"/>
                  </a:lnTo>
                  <a:lnTo>
                    <a:pt x="269" y="1197"/>
                  </a:lnTo>
                  <a:lnTo>
                    <a:pt x="160" y="1193"/>
                  </a:lnTo>
                  <a:lnTo>
                    <a:pt x="140" y="1193"/>
                  </a:lnTo>
                  <a:lnTo>
                    <a:pt x="22" y="1205"/>
                  </a:lnTo>
                  <a:lnTo>
                    <a:pt x="0" y="1210"/>
                  </a:lnTo>
                  <a:lnTo>
                    <a:pt x="0" y="1727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" name="Freeform 18"/>
            <p:cNvSpPr>
              <a:spLocks noEditPoints="1"/>
            </p:cNvSpPr>
            <p:nvPr/>
          </p:nvSpPr>
          <p:spPr bwMode="auto">
            <a:xfrm>
              <a:off x="3175" y="2721972"/>
              <a:ext cx="2032266" cy="2655133"/>
            </a:xfrm>
            <a:custGeom>
              <a:avLst/>
              <a:gdLst>
                <a:gd name="T0" fmla="*/ 933 w 1279"/>
                <a:gd name="T1" fmla="*/ 988 h 1671"/>
                <a:gd name="T2" fmla="*/ 712 w 1279"/>
                <a:gd name="T3" fmla="*/ 933 h 1671"/>
                <a:gd name="T4" fmla="*/ 577 w 1279"/>
                <a:gd name="T5" fmla="*/ 1207 h 1671"/>
                <a:gd name="T6" fmla="*/ 303 w 1279"/>
                <a:gd name="T7" fmla="*/ 1336 h 1671"/>
                <a:gd name="T8" fmla="*/ 230 w 1279"/>
                <a:gd name="T9" fmla="*/ 517 h 1671"/>
                <a:gd name="T10" fmla="*/ 194 w 1279"/>
                <a:gd name="T11" fmla="*/ 505 h 1671"/>
                <a:gd name="T12" fmla="*/ 240 w 1279"/>
                <a:gd name="T13" fmla="*/ 498 h 1671"/>
                <a:gd name="T14" fmla="*/ 211 w 1279"/>
                <a:gd name="T15" fmla="*/ 486 h 1671"/>
                <a:gd name="T16" fmla="*/ 194 w 1279"/>
                <a:gd name="T17" fmla="*/ 481 h 1671"/>
                <a:gd name="T18" fmla="*/ 192 w 1279"/>
                <a:gd name="T19" fmla="*/ 432 h 1671"/>
                <a:gd name="T20" fmla="*/ 182 w 1279"/>
                <a:gd name="T21" fmla="*/ 427 h 1671"/>
                <a:gd name="T22" fmla="*/ 204 w 1279"/>
                <a:gd name="T23" fmla="*/ 425 h 1671"/>
                <a:gd name="T24" fmla="*/ 218 w 1279"/>
                <a:gd name="T25" fmla="*/ 425 h 1671"/>
                <a:gd name="T26" fmla="*/ 233 w 1279"/>
                <a:gd name="T27" fmla="*/ 418 h 1671"/>
                <a:gd name="T28" fmla="*/ 235 w 1279"/>
                <a:gd name="T29" fmla="*/ 410 h 1671"/>
                <a:gd name="T30" fmla="*/ 189 w 1279"/>
                <a:gd name="T31" fmla="*/ 398 h 1671"/>
                <a:gd name="T32" fmla="*/ 172 w 1279"/>
                <a:gd name="T33" fmla="*/ 379 h 1671"/>
                <a:gd name="T34" fmla="*/ 168 w 1279"/>
                <a:gd name="T35" fmla="*/ 245 h 1671"/>
                <a:gd name="T36" fmla="*/ 163 w 1279"/>
                <a:gd name="T37" fmla="*/ 146 h 1671"/>
                <a:gd name="T38" fmla="*/ 158 w 1279"/>
                <a:gd name="T39" fmla="*/ 63 h 1671"/>
                <a:gd name="T40" fmla="*/ 155 w 1279"/>
                <a:gd name="T41" fmla="*/ 0 h 1671"/>
                <a:gd name="T42" fmla="*/ 153 w 1279"/>
                <a:gd name="T43" fmla="*/ 0 h 1671"/>
                <a:gd name="T44" fmla="*/ 151 w 1279"/>
                <a:gd name="T45" fmla="*/ 65 h 1671"/>
                <a:gd name="T46" fmla="*/ 148 w 1279"/>
                <a:gd name="T47" fmla="*/ 146 h 1671"/>
                <a:gd name="T48" fmla="*/ 146 w 1279"/>
                <a:gd name="T49" fmla="*/ 374 h 1671"/>
                <a:gd name="T50" fmla="*/ 138 w 1279"/>
                <a:gd name="T51" fmla="*/ 386 h 1671"/>
                <a:gd name="T52" fmla="*/ 117 w 1279"/>
                <a:gd name="T53" fmla="*/ 401 h 1671"/>
                <a:gd name="T54" fmla="*/ 80 w 1279"/>
                <a:gd name="T55" fmla="*/ 418 h 1671"/>
                <a:gd name="T56" fmla="*/ 95 w 1279"/>
                <a:gd name="T57" fmla="*/ 425 h 1671"/>
                <a:gd name="T58" fmla="*/ 112 w 1279"/>
                <a:gd name="T59" fmla="*/ 427 h 1671"/>
                <a:gd name="T60" fmla="*/ 129 w 1279"/>
                <a:gd name="T61" fmla="*/ 427 h 1671"/>
                <a:gd name="T62" fmla="*/ 119 w 1279"/>
                <a:gd name="T63" fmla="*/ 439 h 1671"/>
                <a:gd name="T64" fmla="*/ 121 w 1279"/>
                <a:gd name="T65" fmla="*/ 481 h 1671"/>
                <a:gd name="T66" fmla="*/ 100 w 1279"/>
                <a:gd name="T67" fmla="*/ 486 h 1671"/>
                <a:gd name="T68" fmla="*/ 75 w 1279"/>
                <a:gd name="T69" fmla="*/ 498 h 1671"/>
                <a:gd name="T70" fmla="*/ 121 w 1279"/>
                <a:gd name="T71" fmla="*/ 507 h 1671"/>
                <a:gd name="T72" fmla="*/ 85 w 1279"/>
                <a:gd name="T73" fmla="*/ 520 h 1671"/>
                <a:gd name="T74" fmla="*/ 27 w 1279"/>
                <a:gd name="T75" fmla="*/ 1333 h 1671"/>
                <a:gd name="T76" fmla="*/ 126 w 1279"/>
                <a:gd name="T77" fmla="*/ 498 h 1671"/>
                <a:gd name="T78" fmla="*/ 121 w 1279"/>
                <a:gd name="T79" fmla="*/ 498 h 1671"/>
                <a:gd name="T80" fmla="*/ 121 w 1279"/>
                <a:gd name="T81" fmla="*/ 568 h 1671"/>
                <a:gd name="T82" fmla="*/ 119 w 1279"/>
                <a:gd name="T83" fmla="*/ 656 h 1671"/>
                <a:gd name="T84" fmla="*/ 138 w 1279"/>
                <a:gd name="T85" fmla="*/ 799 h 1671"/>
                <a:gd name="T86" fmla="*/ 124 w 1279"/>
                <a:gd name="T87" fmla="*/ 814 h 1671"/>
                <a:gd name="T88" fmla="*/ 119 w 1279"/>
                <a:gd name="T89" fmla="*/ 937 h 1671"/>
                <a:gd name="T90" fmla="*/ 141 w 1279"/>
                <a:gd name="T91" fmla="*/ 1071 h 1671"/>
                <a:gd name="T92" fmla="*/ 121 w 1279"/>
                <a:gd name="T93" fmla="*/ 1188 h 1671"/>
                <a:gd name="T94" fmla="*/ 129 w 1279"/>
                <a:gd name="T95" fmla="*/ 1185 h 1671"/>
                <a:gd name="T96" fmla="*/ 182 w 1279"/>
                <a:gd name="T97" fmla="*/ 656 h 1671"/>
                <a:gd name="T98" fmla="*/ 189 w 1279"/>
                <a:gd name="T99" fmla="*/ 799 h 1671"/>
                <a:gd name="T100" fmla="*/ 199 w 1279"/>
                <a:gd name="T101" fmla="*/ 937 h 1671"/>
                <a:gd name="T102" fmla="*/ 199 w 1279"/>
                <a:gd name="T103" fmla="*/ 957 h 1671"/>
                <a:gd name="T104" fmla="*/ 184 w 1279"/>
                <a:gd name="T105" fmla="*/ 1185 h 1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79" h="1671">
                  <a:moveTo>
                    <a:pt x="1279" y="1154"/>
                  </a:moveTo>
                  <a:lnTo>
                    <a:pt x="1182" y="1178"/>
                  </a:lnTo>
                  <a:lnTo>
                    <a:pt x="1100" y="1212"/>
                  </a:lnTo>
                  <a:lnTo>
                    <a:pt x="1063" y="1212"/>
                  </a:lnTo>
                  <a:lnTo>
                    <a:pt x="1063" y="988"/>
                  </a:lnTo>
                  <a:lnTo>
                    <a:pt x="933" y="988"/>
                  </a:lnTo>
                  <a:lnTo>
                    <a:pt x="933" y="933"/>
                  </a:lnTo>
                  <a:lnTo>
                    <a:pt x="894" y="933"/>
                  </a:lnTo>
                  <a:lnTo>
                    <a:pt x="894" y="877"/>
                  </a:lnTo>
                  <a:lnTo>
                    <a:pt x="783" y="877"/>
                  </a:lnTo>
                  <a:lnTo>
                    <a:pt x="783" y="933"/>
                  </a:lnTo>
                  <a:lnTo>
                    <a:pt x="712" y="933"/>
                  </a:lnTo>
                  <a:lnTo>
                    <a:pt x="712" y="988"/>
                  </a:lnTo>
                  <a:lnTo>
                    <a:pt x="671" y="988"/>
                  </a:lnTo>
                  <a:lnTo>
                    <a:pt x="671" y="1183"/>
                  </a:lnTo>
                  <a:lnTo>
                    <a:pt x="659" y="1180"/>
                  </a:lnTo>
                  <a:lnTo>
                    <a:pt x="618" y="1188"/>
                  </a:lnTo>
                  <a:lnTo>
                    <a:pt x="577" y="1207"/>
                  </a:lnTo>
                  <a:lnTo>
                    <a:pt x="543" y="1236"/>
                  </a:lnTo>
                  <a:lnTo>
                    <a:pt x="519" y="1275"/>
                  </a:lnTo>
                  <a:lnTo>
                    <a:pt x="506" y="1309"/>
                  </a:lnTo>
                  <a:lnTo>
                    <a:pt x="315" y="1309"/>
                  </a:lnTo>
                  <a:lnTo>
                    <a:pt x="303" y="1314"/>
                  </a:lnTo>
                  <a:lnTo>
                    <a:pt x="303" y="1336"/>
                  </a:lnTo>
                  <a:lnTo>
                    <a:pt x="247" y="1333"/>
                  </a:lnTo>
                  <a:lnTo>
                    <a:pt x="243" y="520"/>
                  </a:lnTo>
                  <a:lnTo>
                    <a:pt x="243" y="520"/>
                  </a:lnTo>
                  <a:lnTo>
                    <a:pt x="240" y="520"/>
                  </a:lnTo>
                  <a:lnTo>
                    <a:pt x="235" y="517"/>
                  </a:lnTo>
                  <a:lnTo>
                    <a:pt x="230" y="517"/>
                  </a:lnTo>
                  <a:lnTo>
                    <a:pt x="230" y="517"/>
                  </a:lnTo>
                  <a:lnTo>
                    <a:pt x="230" y="510"/>
                  </a:lnTo>
                  <a:lnTo>
                    <a:pt x="228" y="507"/>
                  </a:lnTo>
                  <a:lnTo>
                    <a:pt x="221" y="507"/>
                  </a:lnTo>
                  <a:lnTo>
                    <a:pt x="209" y="507"/>
                  </a:lnTo>
                  <a:lnTo>
                    <a:pt x="194" y="505"/>
                  </a:lnTo>
                  <a:lnTo>
                    <a:pt x="184" y="505"/>
                  </a:lnTo>
                  <a:lnTo>
                    <a:pt x="184" y="500"/>
                  </a:lnTo>
                  <a:lnTo>
                    <a:pt x="192" y="500"/>
                  </a:lnTo>
                  <a:lnTo>
                    <a:pt x="211" y="500"/>
                  </a:lnTo>
                  <a:lnTo>
                    <a:pt x="228" y="498"/>
                  </a:lnTo>
                  <a:lnTo>
                    <a:pt x="240" y="498"/>
                  </a:lnTo>
                  <a:lnTo>
                    <a:pt x="247" y="495"/>
                  </a:lnTo>
                  <a:lnTo>
                    <a:pt x="247" y="493"/>
                  </a:lnTo>
                  <a:lnTo>
                    <a:pt x="247" y="490"/>
                  </a:lnTo>
                  <a:lnTo>
                    <a:pt x="240" y="488"/>
                  </a:lnTo>
                  <a:lnTo>
                    <a:pt x="228" y="486"/>
                  </a:lnTo>
                  <a:lnTo>
                    <a:pt x="211" y="486"/>
                  </a:lnTo>
                  <a:lnTo>
                    <a:pt x="189" y="486"/>
                  </a:lnTo>
                  <a:lnTo>
                    <a:pt x="184" y="486"/>
                  </a:lnTo>
                  <a:lnTo>
                    <a:pt x="184" y="483"/>
                  </a:lnTo>
                  <a:lnTo>
                    <a:pt x="187" y="483"/>
                  </a:lnTo>
                  <a:lnTo>
                    <a:pt x="192" y="481"/>
                  </a:lnTo>
                  <a:lnTo>
                    <a:pt x="194" y="481"/>
                  </a:lnTo>
                  <a:lnTo>
                    <a:pt x="194" y="478"/>
                  </a:lnTo>
                  <a:lnTo>
                    <a:pt x="194" y="469"/>
                  </a:lnTo>
                  <a:lnTo>
                    <a:pt x="192" y="459"/>
                  </a:lnTo>
                  <a:lnTo>
                    <a:pt x="192" y="449"/>
                  </a:lnTo>
                  <a:lnTo>
                    <a:pt x="192" y="439"/>
                  </a:lnTo>
                  <a:lnTo>
                    <a:pt x="192" y="432"/>
                  </a:lnTo>
                  <a:lnTo>
                    <a:pt x="192" y="430"/>
                  </a:lnTo>
                  <a:lnTo>
                    <a:pt x="192" y="430"/>
                  </a:lnTo>
                  <a:lnTo>
                    <a:pt x="189" y="427"/>
                  </a:lnTo>
                  <a:lnTo>
                    <a:pt x="184" y="427"/>
                  </a:lnTo>
                  <a:lnTo>
                    <a:pt x="182" y="427"/>
                  </a:lnTo>
                  <a:lnTo>
                    <a:pt x="182" y="427"/>
                  </a:lnTo>
                  <a:lnTo>
                    <a:pt x="184" y="427"/>
                  </a:lnTo>
                  <a:lnTo>
                    <a:pt x="189" y="427"/>
                  </a:lnTo>
                  <a:lnTo>
                    <a:pt x="189" y="427"/>
                  </a:lnTo>
                  <a:lnTo>
                    <a:pt x="199" y="427"/>
                  </a:lnTo>
                  <a:lnTo>
                    <a:pt x="204" y="425"/>
                  </a:lnTo>
                  <a:lnTo>
                    <a:pt x="204" y="425"/>
                  </a:lnTo>
                  <a:lnTo>
                    <a:pt x="204" y="425"/>
                  </a:lnTo>
                  <a:lnTo>
                    <a:pt x="209" y="425"/>
                  </a:lnTo>
                  <a:lnTo>
                    <a:pt x="214" y="425"/>
                  </a:lnTo>
                  <a:lnTo>
                    <a:pt x="214" y="425"/>
                  </a:lnTo>
                  <a:lnTo>
                    <a:pt x="214" y="425"/>
                  </a:lnTo>
                  <a:lnTo>
                    <a:pt x="218" y="425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30" y="418"/>
                  </a:lnTo>
                  <a:lnTo>
                    <a:pt x="233" y="418"/>
                  </a:lnTo>
                  <a:lnTo>
                    <a:pt x="233" y="418"/>
                  </a:lnTo>
                  <a:lnTo>
                    <a:pt x="235" y="415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35" y="410"/>
                  </a:lnTo>
                  <a:lnTo>
                    <a:pt x="235" y="410"/>
                  </a:lnTo>
                  <a:lnTo>
                    <a:pt x="221" y="403"/>
                  </a:lnTo>
                  <a:lnTo>
                    <a:pt x="218" y="403"/>
                  </a:lnTo>
                  <a:lnTo>
                    <a:pt x="209" y="401"/>
                  </a:lnTo>
                  <a:lnTo>
                    <a:pt x="197" y="401"/>
                  </a:lnTo>
                  <a:lnTo>
                    <a:pt x="194" y="401"/>
                  </a:lnTo>
                  <a:lnTo>
                    <a:pt x="189" y="398"/>
                  </a:lnTo>
                  <a:lnTo>
                    <a:pt x="187" y="396"/>
                  </a:lnTo>
                  <a:lnTo>
                    <a:pt x="182" y="393"/>
                  </a:lnTo>
                  <a:lnTo>
                    <a:pt x="180" y="391"/>
                  </a:lnTo>
                  <a:lnTo>
                    <a:pt x="177" y="386"/>
                  </a:lnTo>
                  <a:lnTo>
                    <a:pt x="175" y="381"/>
                  </a:lnTo>
                  <a:lnTo>
                    <a:pt x="172" y="379"/>
                  </a:lnTo>
                  <a:lnTo>
                    <a:pt x="170" y="374"/>
                  </a:lnTo>
                  <a:lnTo>
                    <a:pt x="170" y="374"/>
                  </a:lnTo>
                  <a:lnTo>
                    <a:pt x="168" y="374"/>
                  </a:lnTo>
                  <a:lnTo>
                    <a:pt x="168" y="374"/>
                  </a:lnTo>
                  <a:lnTo>
                    <a:pt x="168" y="245"/>
                  </a:lnTo>
                  <a:lnTo>
                    <a:pt x="168" y="245"/>
                  </a:lnTo>
                  <a:lnTo>
                    <a:pt x="165" y="243"/>
                  </a:lnTo>
                  <a:lnTo>
                    <a:pt x="165" y="243"/>
                  </a:lnTo>
                  <a:lnTo>
                    <a:pt x="163" y="243"/>
                  </a:lnTo>
                  <a:lnTo>
                    <a:pt x="163" y="146"/>
                  </a:lnTo>
                  <a:lnTo>
                    <a:pt x="163" y="146"/>
                  </a:lnTo>
                  <a:lnTo>
                    <a:pt x="163" y="146"/>
                  </a:lnTo>
                  <a:lnTo>
                    <a:pt x="160" y="146"/>
                  </a:lnTo>
                  <a:lnTo>
                    <a:pt x="160" y="146"/>
                  </a:lnTo>
                  <a:lnTo>
                    <a:pt x="160" y="65"/>
                  </a:lnTo>
                  <a:lnTo>
                    <a:pt x="160" y="63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8" y="0"/>
                  </a:lnTo>
                  <a:lnTo>
                    <a:pt x="158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3" y="0"/>
                  </a:lnTo>
                  <a:lnTo>
                    <a:pt x="153" y="0"/>
                  </a:lnTo>
                  <a:lnTo>
                    <a:pt x="153" y="0"/>
                  </a:lnTo>
                  <a:lnTo>
                    <a:pt x="153" y="2"/>
                  </a:lnTo>
                  <a:lnTo>
                    <a:pt x="153" y="2"/>
                  </a:lnTo>
                  <a:lnTo>
                    <a:pt x="153" y="63"/>
                  </a:lnTo>
                  <a:lnTo>
                    <a:pt x="153" y="63"/>
                  </a:lnTo>
                  <a:lnTo>
                    <a:pt x="153" y="63"/>
                  </a:lnTo>
                  <a:lnTo>
                    <a:pt x="151" y="65"/>
                  </a:lnTo>
                  <a:lnTo>
                    <a:pt x="151" y="65"/>
                  </a:lnTo>
                  <a:lnTo>
                    <a:pt x="151" y="65"/>
                  </a:lnTo>
                  <a:lnTo>
                    <a:pt x="151" y="146"/>
                  </a:lnTo>
                  <a:lnTo>
                    <a:pt x="151" y="146"/>
                  </a:lnTo>
                  <a:lnTo>
                    <a:pt x="151" y="146"/>
                  </a:lnTo>
                  <a:lnTo>
                    <a:pt x="148" y="146"/>
                  </a:lnTo>
                  <a:lnTo>
                    <a:pt x="148" y="146"/>
                  </a:lnTo>
                  <a:lnTo>
                    <a:pt x="148" y="243"/>
                  </a:lnTo>
                  <a:lnTo>
                    <a:pt x="148" y="243"/>
                  </a:lnTo>
                  <a:lnTo>
                    <a:pt x="146" y="245"/>
                  </a:lnTo>
                  <a:lnTo>
                    <a:pt x="146" y="245"/>
                  </a:lnTo>
                  <a:lnTo>
                    <a:pt x="146" y="374"/>
                  </a:lnTo>
                  <a:lnTo>
                    <a:pt x="146" y="374"/>
                  </a:lnTo>
                  <a:lnTo>
                    <a:pt x="143" y="374"/>
                  </a:lnTo>
                  <a:lnTo>
                    <a:pt x="143" y="374"/>
                  </a:lnTo>
                  <a:lnTo>
                    <a:pt x="141" y="379"/>
                  </a:lnTo>
                  <a:lnTo>
                    <a:pt x="141" y="384"/>
                  </a:lnTo>
                  <a:lnTo>
                    <a:pt x="138" y="386"/>
                  </a:lnTo>
                  <a:lnTo>
                    <a:pt x="136" y="391"/>
                  </a:lnTo>
                  <a:lnTo>
                    <a:pt x="131" y="393"/>
                  </a:lnTo>
                  <a:lnTo>
                    <a:pt x="129" y="396"/>
                  </a:lnTo>
                  <a:lnTo>
                    <a:pt x="124" y="398"/>
                  </a:lnTo>
                  <a:lnTo>
                    <a:pt x="121" y="401"/>
                  </a:lnTo>
                  <a:lnTo>
                    <a:pt x="117" y="401"/>
                  </a:lnTo>
                  <a:lnTo>
                    <a:pt x="105" y="403"/>
                  </a:lnTo>
                  <a:lnTo>
                    <a:pt x="97" y="403"/>
                  </a:lnTo>
                  <a:lnTo>
                    <a:pt x="92" y="405"/>
                  </a:lnTo>
                  <a:lnTo>
                    <a:pt x="80" y="413"/>
                  </a:lnTo>
                  <a:lnTo>
                    <a:pt x="80" y="413"/>
                  </a:lnTo>
                  <a:lnTo>
                    <a:pt x="80" y="418"/>
                  </a:lnTo>
                  <a:lnTo>
                    <a:pt x="80" y="418"/>
                  </a:lnTo>
                  <a:lnTo>
                    <a:pt x="80" y="420"/>
                  </a:lnTo>
                  <a:lnTo>
                    <a:pt x="85" y="420"/>
                  </a:lnTo>
                  <a:lnTo>
                    <a:pt x="95" y="425"/>
                  </a:lnTo>
                  <a:lnTo>
                    <a:pt x="95" y="425"/>
                  </a:lnTo>
                  <a:lnTo>
                    <a:pt x="95" y="425"/>
                  </a:lnTo>
                  <a:lnTo>
                    <a:pt x="100" y="425"/>
                  </a:lnTo>
                  <a:lnTo>
                    <a:pt x="100" y="425"/>
                  </a:lnTo>
                  <a:lnTo>
                    <a:pt x="102" y="425"/>
                  </a:lnTo>
                  <a:lnTo>
                    <a:pt x="102" y="425"/>
                  </a:lnTo>
                  <a:lnTo>
                    <a:pt x="107" y="427"/>
                  </a:lnTo>
                  <a:lnTo>
                    <a:pt x="112" y="427"/>
                  </a:lnTo>
                  <a:lnTo>
                    <a:pt x="112" y="427"/>
                  </a:lnTo>
                  <a:lnTo>
                    <a:pt x="119" y="427"/>
                  </a:lnTo>
                  <a:lnTo>
                    <a:pt x="124" y="427"/>
                  </a:lnTo>
                  <a:lnTo>
                    <a:pt x="124" y="427"/>
                  </a:lnTo>
                  <a:lnTo>
                    <a:pt x="124" y="427"/>
                  </a:lnTo>
                  <a:lnTo>
                    <a:pt x="129" y="427"/>
                  </a:lnTo>
                  <a:lnTo>
                    <a:pt x="129" y="427"/>
                  </a:lnTo>
                  <a:lnTo>
                    <a:pt x="126" y="430"/>
                  </a:lnTo>
                  <a:lnTo>
                    <a:pt x="121" y="430"/>
                  </a:lnTo>
                  <a:lnTo>
                    <a:pt x="119" y="430"/>
                  </a:lnTo>
                  <a:lnTo>
                    <a:pt x="119" y="432"/>
                  </a:lnTo>
                  <a:lnTo>
                    <a:pt x="119" y="439"/>
                  </a:lnTo>
                  <a:lnTo>
                    <a:pt x="119" y="449"/>
                  </a:lnTo>
                  <a:lnTo>
                    <a:pt x="119" y="459"/>
                  </a:lnTo>
                  <a:lnTo>
                    <a:pt x="119" y="469"/>
                  </a:lnTo>
                  <a:lnTo>
                    <a:pt x="119" y="478"/>
                  </a:lnTo>
                  <a:lnTo>
                    <a:pt x="119" y="481"/>
                  </a:lnTo>
                  <a:lnTo>
                    <a:pt x="121" y="481"/>
                  </a:lnTo>
                  <a:lnTo>
                    <a:pt x="124" y="483"/>
                  </a:lnTo>
                  <a:lnTo>
                    <a:pt x="129" y="483"/>
                  </a:lnTo>
                  <a:lnTo>
                    <a:pt x="131" y="483"/>
                  </a:lnTo>
                  <a:lnTo>
                    <a:pt x="131" y="486"/>
                  </a:lnTo>
                  <a:lnTo>
                    <a:pt x="119" y="486"/>
                  </a:lnTo>
                  <a:lnTo>
                    <a:pt x="100" y="486"/>
                  </a:lnTo>
                  <a:lnTo>
                    <a:pt x="83" y="488"/>
                  </a:lnTo>
                  <a:lnTo>
                    <a:pt x="73" y="490"/>
                  </a:lnTo>
                  <a:lnTo>
                    <a:pt x="66" y="490"/>
                  </a:lnTo>
                  <a:lnTo>
                    <a:pt x="66" y="495"/>
                  </a:lnTo>
                  <a:lnTo>
                    <a:pt x="68" y="498"/>
                  </a:lnTo>
                  <a:lnTo>
                    <a:pt x="75" y="498"/>
                  </a:lnTo>
                  <a:lnTo>
                    <a:pt x="88" y="500"/>
                  </a:lnTo>
                  <a:lnTo>
                    <a:pt x="105" y="500"/>
                  </a:lnTo>
                  <a:lnTo>
                    <a:pt x="124" y="500"/>
                  </a:lnTo>
                  <a:lnTo>
                    <a:pt x="131" y="500"/>
                  </a:lnTo>
                  <a:lnTo>
                    <a:pt x="131" y="505"/>
                  </a:lnTo>
                  <a:lnTo>
                    <a:pt x="121" y="507"/>
                  </a:lnTo>
                  <a:lnTo>
                    <a:pt x="107" y="507"/>
                  </a:lnTo>
                  <a:lnTo>
                    <a:pt x="95" y="507"/>
                  </a:lnTo>
                  <a:lnTo>
                    <a:pt x="88" y="510"/>
                  </a:lnTo>
                  <a:lnTo>
                    <a:pt x="88" y="510"/>
                  </a:lnTo>
                  <a:lnTo>
                    <a:pt x="88" y="520"/>
                  </a:lnTo>
                  <a:lnTo>
                    <a:pt x="85" y="520"/>
                  </a:lnTo>
                  <a:lnTo>
                    <a:pt x="80" y="520"/>
                  </a:lnTo>
                  <a:lnTo>
                    <a:pt x="75" y="520"/>
                  </a:lnTo>
                  <a:lnTo>
                    <a:pt x="73" y="520"/>
                  </a:lnTo>
                  <a:lnTo>
                    <a:pt x="73" y="520"/>
                  </a:lnTo>
                  <a:lnTo>
                    <a:pt x="78" y="1331"/>
                  </a:lnTo>
                  <a:lnTo>
                    <a:pt x="27" y="1333"/>
                  </a:lnTo>
                  <a:lnTo>
                    <a:pt x="27" y="1350"/>
                  </a:lnTo>
                  <a:lnTo>
                    <a:pt x="0" y="1353"/>
                  </a:lnTo>
                  <a:lnTo>
                    <a:pt x="0" y="1671"/>
                  </a:lnTo>
                  <a:lnTo>
                    <a:pt x="1279" y="1671"/>
                  </a:lnTo>
                  <a:lnTo>
                    <a:pt x="1279" y="1154"/>
                  </a:lnTo>
                  <a:close/>
                  <a:moveTo>
                    <a:pt x="126" y="498"/>
                  </a:moveTo>
                  <a:lnTo>
                    <a:pt x="124" y="498"/>
                  </a:lnTo>
                  <a:lnTo>
                    <a:pt x="121" y="498"/>
                  </a:lnTo>
                  <a:lnTo>
                    <a:pt x="119" y="498"/>
                  </a:lnTo>
                  <a:lnTo>
                    <a:pt x="117" y="498"/>
                  </a:lnTo>
                  <a:lnTo>
                    <a:pt x="119" y="498"/>
                  </a:lnTo>
                  <a:lnTo>
                    <a:pt x="121" y="498"/>
                  </a:lnTo>
                  <a:lnTo>
                    <a:pt x="124" y="498"/>
                  </a:lnTo>
                  <a:lnTo>
                    <a:pt x="126" y="498"/>
                  </a:lnTo>
                  <a:lnTo>
                    <a:pt x="131" y="498"/>
                  </a:lnTo>
                  <a:lnTo>
                    <a:pt x="126" y="498"/>
                  </a:lnTo>
                  <a:close/>
                  <a:moveTo>
                    <a:pt x="117" y="568"/>
                  </a:moveTo>
                  <a:lnTo>
                    <a:pt x="121" y="568"/>
                  </a:lnTo>
                  <a:lnTo>
                    <a:pt x="131" y="568"/>
                  </a:lnTo>
                  <a:lnTo>
                    <a:pt x="138" y="568"/>
                  </a:lnTo>
                  <a:lnTo>
                    <a:pt x="138" y="656"/>
                  </a:lnTo>
                  <a:lnTo>
                    <a:pt x="134" y="656"/>
                  </a:lnTo>
                  <a:lnTo>
                    <a:pt x="124" y="656"/>
                  </a:lnTo>
                  <a:lnTo>
                    <a:pt x="119" y="656"/>
                  </a:lnTo>
                  <a:lnTo>
                    <a:pt x="117" y="568"/>
                  </a:lnTo>
                  <a:close/>
                  <a:moveTo>
                    <a:pt x="119" y="673"/>
                  </a:moveTo>
                  <a:lnTo>
                    <a:pt x="126" y="673"/>
                  </a:lnTo>
                  <a:lnTo>
                    <a:pt x="136" y="673"/>
                  </a:lnTo>
                  <a:lnTo>
                    <a:pt x="138" y="673"/>
                  </a:lnTo>
                  <a:lnTo>
                    <a:pt x="138" y="799"/>
                  </a:lnTo>
                  <a:lnTo>
                    <a:pt x="136" y="799"/>
                  </a:lnTo>
                  <a:lnTo>
                    <a:pt x="126" y="799"/>
                  </a:lnTo>
                  <a:lnTo>
                    <a:pt x="119" y="799"/>
                  </a:lnTo>
                  <a:lnTo>
                    <a:pt x="119" y="673"/>
                  </a:lnTo>
                  <a:close/>
                  <a:moveTo>
                    <a:pt x="119" y="814"/>
                  </a:moveTo>
                  <a:lnTo>
                    <a:pt x="124" y="814"/>
                  </a:lnTo>
                  <a:lnTo>
                    <a:pt x="136" y="814"/>
                  </a:lnTo>
                  <a:lnTo>
                    <a:pt x="141" y="814"/>
                  </a:lnTo>
                  <a:lnTo>
                    <a:pt x="141" y="937"/>
                  </a:lnTo>
                  <a:lnTo>
                    <a:pt x="136" y="937"/>
                  </a:lnTo>
                  <a:lnTo>
                    <a:pt x="129" y="937"/>
                  </a:lnTo>
                  <a:lnTo>
                    <a:pt x="119" y="937"/>
                  </a:lnTo>
                  <a:lnTo>
                    <a:pt x="119" y="814"/>
                  </a:lnTo>
                  <a:close/>
                  <a:moveTo>
                    <a:pt x="119" y="957"/>
                  </a:moveTo>
                  <a:lnTo>
                    <a:pt x="126" y="957"/>
                  </a:lnTo>
                  <a:lnTo>
                    <a:pt x="136" y="957"/>
                  </a:lnTo>
                  <a:lnTo>
                    <a:pt x="141" y="957"/>
                  </a:lnTo>
                  <a:lnTo>
                    <a:pt x="141" y="1071"/>
                  </a:lnTo>
                  <a:lnTo>
                    <a:pt x="138" y="1071"/>
                  </a:lnTo>
                  <a:lnTo>
                    <a:pt x="129" y="1071"/>
                  </a:lnTo>
                  <a:lnTo>
                    <a:pt x="121" y="1073"/>
                  </a:lnTo>
                  <a:lnTo>
                    <a:pt x="119" y="957"/>
                  </a:lnTo>
                  <a:close/>
                  <a:moveTo>
                    <a:pt x="129" y="1185"/>
                  </a:moveTo>
                  <a:lnTo>
                    <a:pt x="121" y="1188"/>
                  </a:lnTo>
                  <a:lnTo>
                    <a:pt x="121" y="1095"/>
                  </a:lnTo>
                  <a:lnTo>
                    <a:pt x="126" y="1095"/>
                  </a:lnTo>
                  <a:lnTo>
                    <a:pt x="136" y="1095"/>
                  </a:lnTo>
                  <a:lnTo>
                    <a:pt x="141" y="1095"/>
                  </a:lnTo>
                  <a:lnTo>
                    <a:pt x="141" y="1185"/>
                  </a:lnTo>
                  <a:lnTo>
                    <a:pt x="129" y="1185"/>
                  </a:lnTo>
                  <a:close/>
                  <a:moveTo>
                    <a:pt x="182" y="568"/>
                  </a:moveTo>
                  <a:lnTo>
                    <a:pt x="189" y="568"/>
                  </a:lnTo>
                  <a:lnTo>
                    <a:pt x="197" y="568"/>
                  </a:lnTo>
                  <a:lnTo>
                    <a:pt x="197" y="656"/>
                  </a:lnTo>
                  <a:lnTo>
                    <a:pt x="194" y="656"/>
                  </a:lnTo>
                  <a:lnTo>
                    <a:pt x="182" y="656"/>
                  </a:lnTo>
                  <a:lnTo>
                    <a:pt x="182" y="568"/>
                  </a:lnTo>
                  <a:close/>
                  <a:moveTo>
                    <a:pt x="182" y="673"/>
                  </a:moveTo>
                  <a:lnTo>
                    <a:pt x="189" y="673"/>
                  </a:lnTo>
                  <a:lnTo>
                    <a:pt x="197" y="673"/>
                  </a:lnTo>
                  <a:lnTo>
                    <a:pt x="199" y="799"/>
                  </a:lnTo>
                  <a:lnTo>
                    <a:pt x="189" y="799"/>
                  </a:lnTo>
                  <a:lnTo>
                    <a:pt x="182" y="799"/>
                  </a:lnTo>
                  <a:lnTo>
                    <a:pt x="182" y="673"/>
                  </a:lnTo>
                  <a:close/>
                  <a:moveTo>
                    <a:pt x="182" y="814"/>
                  </a:moveTo>
                  <a:lnTo>
                    <a:pt x="194" y="814"/>
                  </a:lnTo>
                  <a:lnTo>
                    <a:pt x="199" y="814"/>
                  </a:lnTo>
                  <a:lnTo>
                    <a:pt x="199" y="937"/>
                  </a:lnTo>
                  <a:lnTo>
                    <a:pt x="192" y="937"/>
                  </a:lnTo>
                  <a:lnTo>
                    <a:pt x="184" y="937"/>
                  </a:lnTo>
                  <a:lnTo>
                    <a:pt x="182" y="814"/>
                  </a:lnTo>
                  <a:close/>
                  <a:moveTo>
                    <a:pt x="184" y="957"/>
                  </a:moveTo>
                  <a:lnTo>
                    <a:pt x="194" y="957"/>
                  </a:lnTo>
                  <a:lnTo>
                    <a:pt x="199" y="957"/>
                  </a:lnTo>
                  <a:lnTo>
                    <a:pt x="199" y="1071"/>
                  </a:lnTo>
                  <a:lnTo>
                    <a:pt x="192" y="1071"/>
                  </a:lnTo>
                  <a:lnTo>
                    <a:pt x="184" y="1071"/>
                  </a:lnTo>
                  <a:lnTo>
                    <a:pt x="184" y="957"/>
                  </a:lnTo>
                  <a:close/>
                  <a:moveTo>
                    <a:pt x="199" y="1188"/>
                  </a:moveTo>
                  <a:lnTo>
                    <a:pt x="184" y="1185"/>
                  </a:lnTo>
                  <a:lnTo>
                    <a:pt x="184" y="1098"/>
                  </a:lnTo>
                  <a:lnTo>
                    <a:pt x="197" y="1098"/>
                  </a:lnTo>
                  <a:lnTo>
                    <a:pt x="199" y="1098"/>
                  </a:lnTo>
                  <a:lnTo>
                    <a:pt x="201" y="1188"/>
                  </a:lnTo>
                  <a:lnTo>
                    <a:pt x="199" y="1188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2" name="Freeform 67"/>
          <p:cNvSpPr>
            <a:spLocks noEditPoints="1"/>
          </p:cNvSpPr>
          <p:nvPr/>
        </p:nvSpPr>
        <p:spPr bwMode="auto">
          <a:xfrm>
            <a:off x="3181809" y="1234890"/>
            <a:ext cx="631666" cy="848713"/>
          </a:xfrm>
          <a:custGeom>
            <a:avLst/>
            <a:gdLst>
              <a:gd name="T0" fmla="*/ 48 w 96"/>
              <a:gd name="T1" fmla="*/ 0 h 128"/>
              <a:gd name="T2" fmla="*/ 0 w 96"/>
              <a:gd name="T3" fmla="*/ 48 h 128"/>
              <a:gd name="T4" fmla="*/ 48 w 96"/>
              <a:gd name="T5" fmla="*/ 128 h 128"/>
              <a:gd name="T6" fmla="*/ 96 w 96"/>
              <a:gd name="T7" fmla="*/ 48 h 128"/>
              <a:gd name="T8" fmla="*/ 48 w 96"/>
              <a:gd name="T9" fmla="*/ 0 h 128"/>
              <a:gd name="T10" fmla="*/ 48 w 96"/>
              <a:gd name="T11" fmla="*/ 68 h 128"/>
              <a:gd name="T12" fmla="*/ 28 w 96"/>
              <a:gd name="T13" fmla="*/ 48 h 128"/>
              <a:gd name="T14" fmla="*/ 48 w 96"/>
              <a:gd name="T15" fmla="*/ 28 h 128"/>
              <a:gd name="T16" fmla="*/ 68 w 96"/>
              <a:gd name="T17" fmla="*/ 48 h 128"/>
              <a:gd name="T18" fmla="*/ 48 w 96"/>
              <a:gd name="T19" fmla="*/ 68 h 128"/>
              <a:gd name="T20" fmla="*/ 48 w 96"/>
              <a:gd name="T21" fmla="*/ 36 h 128"/>
              <a:gd name="T22" fmla="*/ 36 w 96"/>
              <a:gd name="T23" fmla="*/ 48 h 128"/>
              <a:gd name="T24" fmla="*/ 48 w 96"/>
              <a:gd name="T25" fmla="*/ 60 h 128"/>
              <a:gd name="T26" fmla="*/ 60 w 96"/>
              <a:gd name="T27" fmla="*/ 48 h 128"/>
              <a:gd name="T28" fmla="*/ 48 w 96"/>
              <a:gd name="T29" fmla="*/ 3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6" h="128">
                <a:moveTo>
                  <a:pt x="48" y="0"/>
                </a:moveTo>
                <a:cubicBezTo>
                  <a:pt x="21" y="0"/>
                  <a:pt x="0" y="21"/>
                  <a:pt x="0" y="48"/>
                </a:cubicBezTo>
                <a:cubicBezTo>
                  <a:pt x="0" y="68"/>
                  <a:pt x="40" y="128"/>
                  <a:pt x="48" y="128"/>
                </a:cubicBezTo>
                <a:cubicBezTo>
                  <a:pt x="56" y="128"/>
                  <a:pt x="96" y="68"/>
                  <a:pt x="96" y="48"/>
                </a:cubicBezTo>
                <a:cubicBezTo>
                  <a:pt x="96" y="21"/>
                  <a:pt x="75" y="0"/>
                  <a:pt x="48" y="0"/>
                </a:cubicBezTo>
                <a:close/>
                <a:moveTo>
                  <a:pt x="48" y="68"/>
                </a:moveTo>
                <a:cubicBezTo>
                  <a:pt x="37" y="68"/>
                  <a:pt x="28" y="59"/>
                  <a:pt x="28" y="48"/>
                </a:cubicBezTo>
                <a:cubicBezTo>
                  <a:pt x="28" y="37"/>
                  <a:pt x="37" y="28"/>
                  <a:pt x="48" y="28"/>
                </a:cubicBezTo>
                <a:cubicBezTo>
                  <a:pt x="59" y="28"/>
                  <a:pt x="68" y="37"/>
                  <a:pt x="68" y="48"/>
                </a:cubicBezTo>
                <a:cubicBezTo>
                  <a:pt x="68" y="59"/>
                  <a:pt x="59" y="68"/>
                  <a:pt x="48" y="68"/>
                </a:cubicBezTo>
                <a:close/>
                <a:moveTo>
                  <a:pt x="48" y="36"/>
                </a:moveTo>
                <a:cubicBezTo>
                  <a:pt x="41" y="36"/>
                  <a:pt x="36" y="41"/>
                  <a:pt x="36" y="48"/>
                </a:cubicBezTo>
                <a:cubicBezTo>
                  <a:pt x="36" y="55"/>
                  <a:pt x="41" y="60"/>
                  <a:pt x="48" y="60"/>
                </a:cubicBezTo>
                <a:cubicBezTo>
                  <a:pt x="55" y="60"/>
                  <a:pt x="60" y="55"/>
                  <a:pt x="60" y="48"/>
                </a:cubicBezTo>
                <a:cubicBezTo>
                  <a:pt x="60" y="41"/>
                  <a:pt x="55" y="36"/>
                  <a:pt x="48" y="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TextBox 12"/>
          <p:cNvSpPr txBox="1"/>
          <p:nvPr/>
        </p:nvSpPr>
        <p:spPr>
          <a:xfrm>
            <a:off x="594937" y="4890079"/>
            <a:ext cx="184056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dirty="0">
                <a:solidFill>
                  <a:schemeClr val="bg1"/>
                </a:solidFill>
                <a:latin typeface="+mj-lt"/>
              </a:rPr>
              <a:t>GET IN TOUCH</a:t>
            </a:r>
            <a:endParaRPr lang="en-US" sz="33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1946" y="5474732"/>
            <a:ext cx="142449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Check our </a:t>
            </a:r>
            <a:r>
              <a:rPr lang="en-US" sz="1500" b="1" dirty="0">
                <a:solidFill>
                  <a:schemeClr val="accent1"/>
                </a:solidFill>
                <a:latin typeface="+mj-lt"/>
              </a:rPr>
              <a:t>l</a:t>
            </a:r>
            <a:r>
              <a:rPr lang="en-US" sz="1500" b="1" dirty="0">
                <a:solidFill>
                  <a:schemeClr val="accent1"/>
                </a:solidFill>
                <a:latin typeface="+mj-lt"/>
              </a:rPr>
              <a:t>ocation</a:t>
            </a:r>
            <a:endParaRPr lang="en-US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29671" y="4618225"/>
            <a:ext cx="12819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1"/>
                </a:solidFill>
                <a:latin typeface="+mj-lt"/>
              </a:rPr>
              <a:t>Boulevard, 113 Troy.</a:t>
            </a:r>
          </a:p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1"/>
                </a:solidFill>
                <a:latin typeface="+mj-lt"/>
              </a:rPr>
              <a:t>Bandung, West Java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830473" y="5244787"/>
            <a:ext cx="11025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@yourdomain.com</a:t>
            </a:r>
            <a:endParaRPr lang="en-US" sz="1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49921" y="5581657"/>
            <a:ext cx="8531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+ 22 8375 706</a:t>
            </a:r>
            <a:endParaRPr lang="en-US" sz="12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6151859" y="4691733"/>
            <a:ext cx="0" cy="1202788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reeform 21"/>
          <p:cNvSpPr>
            <a:spLocks/>
          </p:cNvSpPr>
          <p:nvPr/>
        </p:nvSpPr>
        <p:spPr bwMode="auto">
          <a:xfrm flipH="1">
            <a:off x="6454573" y="5560975"/>
            <a:ext cx="288211" cy="286320"/>
          </a:xfrm>
          <a:custGeom>
            <a:avLst/>
            <a:gdLst>
              <a:gd name="T0" fmla="*/ 122 w 129"/>
              <a:gd name="T1" fmla="*/ 15 h 127"/>
              <a:gd name="T2" fmla="*/ 111 w 129"/>
              <a:gd name="T3" fmla="*/ 3 h 127"/>
              <a:gd name="T4" fmla="*/ 99 w 129"/>
              <a:gd name="T5" fmla="*/ 3 h 127"/>
              <a:gd name="T6" fmla="*/ 82 w 129"/>
              <a:gd name="T7" fmla="*/ 26 h 127"/>
              <a:gd name="T8" fmla="*/ 82 w 129"/>
              <a:gd name="T9" fmla="*/ 38 h 127"/>
              <a:gd name="T10" fmla="*/ 89 w 129"/>
              <a:gd name="T11" fmla="*/ 45 h 127"/>
              <a:gd name="T12" fmla="*/ 70 w 129"/>
              <a:gd name="T13" fmla="*/ 66 h 127"/>
              <a:gd name="T14" fmla="*/ 46 w 129"/>
              <a:gd name="T15" fmla="*/ 88 h 127"/>
              <a:gd name="T16" fmla="*/ 39 w 129"/>
              <a:gd name="T17" fmla="*/ 81 h 127"/>
              <a:gd name="T18" fmla="*/ 27 w 129"/>
              <a:gd name="T19" fmla="*/ 81 h 127"/>
              <a:gd name="T20" fmla="*/ 4 w 129"/>
              <a:gd name="T21" fmla="*/ 98 h 127"/>
              <a:gd name="T22" fmla="*/ 4 w 129"/>
              <a:gd name="T23" fmla="*/ 109 h 127"/>
              <a:gd name="T24" fmla="*/ 16 w 129"/>
              <a:gd name="T25" fmla="*/ 121 h 127"/>
              <a:gd name="T26" fmla="*/ 39 w 129"/>
              <a:gd name="T27" fmla="*/ 121 h 127"/>
              <a:gd name="T28" fmla="*/ 86 w 129"/>
              <a:gd name="T29" fmla="*/ 85 h 127"/>
              <a:gd name="T30" fmla="*/ 122 w 129"/>
              <a:gd name="T31" fmla="*/ 38 h 127"/>
              <a:gd name="T32" fmla="*/ 122 w 129"/>
              <a:gd name="T33" fmla="*/ 15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9" h="127">
                <a:moveTo>
                  <a:pt x="122" y="15"/>
                </a:moveTo>
                <a:cubicBezTo>
                  <a:pt x="111" y="3"/>
                  <a:pt x="111" y="3"/>
                  <a:pt x="111" y="3"/>
                </a:cubicBezTo>
                <a:cubicBezTo>
                  <a:pt x="108" y="0"/>
                  <a:pt x="102" y="0"/>
                  <a:pt x="99" y="3"/>
                </a:cubicBezTo>
                <a:cubicBezTo>
                  <a:pt x="82" y="26"/>
                  <a:pt x="82" y="26"/>
                  <a:pt x="82" y="26"/>
                </a:cubicBezTo>
                <a:cubicBezTo>
                  <a:pt x="79" y="30"/>
                  <a:pt x="79" y="35"/>
                  <a:pt x="82" y="38"/>
                </a:cubicBezTo>
                <a:cubicBezTo>
                  <a:pt x="89" y="45"/>
                  <a:pt x="89" y="45"/>
                  <a:pt x="89" y="45"/>
                </a:cubicBezTo>
                <a:cubicBezTo>
                  <a:pt x="84" y="52"/>
                  <a:pt x="78" y="59"/>
                  <a:pt x="70" y="66"/>
                </a:cubicBezTo>
                <a:cubicBezTo>
                  <a:pt x="63" y="74"/>
                  <a:pt x="54" y="82"/>
                  <a:pt x="46" y="88"/>
                </a:cubicBezTo>
                <a:cubicBezTo>
                  <a:pt x="39" y="81"/>
                  <a:pt x="39" y="81"/>
                  <a:pt x="39" y="81"/>
                </a:cubicBezTo>
                <a:cubicBezTo>
                  <a:pt x="36" y="78"/>
                  <a:pt x="31" y="78"/>
                  <a:pt x="27" y="81"/>
                </a:cubicBezTo>
                <a:cubicBezTo>
                  <a:pt x="4" y="98"/>
                  <a:pt x="4" y="98"/>
                  <a:pt x="4" y="98"/>
                </a:cubicBezTo>
                <a:cubicBezTo>
                  <a:pt x="0" y="101"/>
                  <a:pt x="1" y="106"/>
                  <a:pt x="4" y="109"/>
                </a:cubicBezTo>
                <a:cubicBezTo>
                  <a:pt x="16" y="121"/>
                  <a:pt x="16" y="121"/>
                  <a:pt x="16" y="121"/>
                </a:cubicBezTo>
                <a:cubicBezTo>
                  <a:pt x="22" y="127"/>
                  <a:pt x="30" y="125"/>
                  <a:pt x="39" y="121"/>
                </a:cubicBezTo>
                <a:cubicBezTo>
                  <a:pt x="39" y="121"/>
                  <a:pt x="64" y="107"/>
                  <a:pt x="86" y="85"/>
                </a:cubicBezTo>
                <a:cubicBezTo>
                  <a:pt x="106" y="65"/>
                  <a:pt x="122" y="38"/>
                  <a:pt x="122" y="38"/>
                </a:cubicBezTo>
                <a:cubicBezTo>
                  <a:pt x="126" y="29"/>
                  <a:pt x="129" y="21"/>
                  <a:pt x="122" y="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Freeform 11"/>
          <p:cNvSpPr>
            <a:spLocks noEditPoints="1"/>
          </p:cNvSpPr>
          <p:nvPr/>
        </p:nvSpPr>
        <p:spPr bwMode="auto">
          <a:xfrm>
            <a:off x="6400888" y="5231772"/>
            <a:ext cx="277816" cy="288210"/>
          </a:xfrm>
          <a:custGeom>
            <a:avLst/>
            <a:gdLst>
              <a:gd name="T0" fmla="*/ 108 w 124"/>
              <a:gd name="T1" fmla="*/ 37 h 128"/>
              <a:gd name="T2" fmla="*/ 108 w 124"/>
              <a:gd name="T3" fmla="*/ 40 h 128"/>
              <a:gd name="T4" fmla="*/ 108 w 124"/>
              <a:gd name="T5" fmla="*/ 46 h 128"/>
              <a:gd name="T6" fmla="*/ 48 w 124"/>
              <a:gd name="T7" fmla="*/ 100 h 128"/>
              <a:gd name="T8" fmla="*/ 36 w 124"/>
              <a:gd name="T9" fmla="*/ 100 h 128"/>
              <a:gd name="T10" fmla="*/ 72 w 124"/>
              <a:gd name="T11" fmla="*/ 115 h 128"/>
              <a:gd name="T12" fmla="*/ 82 w 124"/>
              <a:gd name="T13" fmla="*/ 114 h 128"/>
              <a:gd name="T14" fmla="*/ 104 w 124"/>
              <a:gd name="T15" fmla="*/ 128 h 128"/>
              <a:gd name="T16" fmla="*/ 104 w 124"/>
              <a:gd name="T17" fmla="*/ 105 h 128"/>
              <a:gd name="T18" fmla="*/ 124 w 124"/>
              <a:gd name="T19" fmla="*/ 69 h 128"/>
              <a:gd name="T20" fmla="*/ 108 w 124"/>
              <a:gd name="T21" fmla="*/ 37 h 128"/>
              <a:gd name="T22" fmla="*/ 39 w 124"/>
              <a:gd name="T23" fmla="*/ 91 h 128"/>
              <a:gd name="T24" fmla="*/ 52 w 124"/>
              <a:gd name="T25" fmla="*/ 92 h 128"/>
              <a:gd name="T26" fmla="*/ 100 w 124"/>
              <a:gd name="T27" fmla="*/ 45 h 128"/>
              <a:gd name="T28" fmla="*/ 52 w 124"/>
              <a:gd name="T29" fmla="*/ 0 h 128"/>
              <a:gd name="T30" fmla="*/ 0 w 124"/>
              <a:gd name="T31" fmla="*/ 45 h 128"/>
              <a:gd name="T32" fmla="*/ 16 w 124"/>
              <a:gd name="T33" fmla="*/ 81 h 128"/>
              <a:gd name="T34" fmla="*/ 16 w 124"/>
              <a:gd name="T35" fmla="*/ 104 h 128"/>
              <a:gd name="T36" fmla="*/ 39 w 124"/>
              <a:gd name="T37" fmla="*/ 91 h 128"/>
              <a:gd name="T38" fmla="*/ 74 w 124"/>
              <a:gd name="T39" fmla="*/ 40 h 128"/>
              <a:gd name="T40" fmla="*/ 80 w 124"/>
              <a:gd name="T41" fmla="*/ 46 h 128"/>
              <a:gd name="T42" fmla="*/ 74 w 124"/>
              <a:gd name="T43" fmla="*/ 52 h 128"/>
              <a:gd name="T44" fmla="*/ 68 w 124"/>
              <a:gd name="T45" fmla="*/ 46 h 128"/>
              <a:gd name="T46" fmla="*/ 74 w 124"/>
              <a:gd name="T47" fmla="*/ 40 h 128"/>
              <a:gd name="T48" fmla="*/ 50 w 124"/>
              <a:gd name="T49" fmla="*/ 40 h 128"/>
              <a:gd name="T50" fmla="*/ 56 w 124"/>
              <a:gd name="T51" fmla="*/ 46 h 128"/>
              <a:gd name="T52" fmla="*/ 50 w 124"/>
              <a:gd name="T53" fmla="*/ 52 h 128"/>
              <a:gd name="T54" fmla="*/ 44 w 124"/>
              <a:gd name="T55" fmla="*/ 46 h 128"/>
              <a:gd name="T56" fmla="*/ 50 w 124"/>
              <a:gd name="T57" fmla="*/ 40 h 128"/>
              <a:gd name="T58" fmla="*/ 26 w 124"/>
              <a:gd name="T59" fmla="*/ 40 h 128"/>
              <a:gd name="T60" fmla="*/ 32 w 124"/>
              <a:gd name="T61" fmla="*/ 46 h 128"/>
              <a:gd name="T62" fmla="*/ 26 w 124"/>
              <a:gd name="T63" fmla="*/ 52 h 128"/>
              <a:gd name="T64" fmla="*/ 20 w 124"/>
              <a:gd name="T65" fmla="*/ 46 h 128"/>
              <a:gd name="T66" fmla="*/ 26 w 124"/>
              <a:gd name="T67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4" h="128">
                <a:moveTo>
                  <a:pt x="108" y="37"/>
                </a:moveTo>
                <a:cubicBezTo>
                  <a:pt x="108" y="40"/>
                  <a:pt x="108" y="40"/>
                  <a:pt x="108" y="40"/>
                </a:cubicBezTo>
                <a:cubicBezTo>
                  <a:pt x="108" y="43"/>
                  <a:pt x="108" y="43"/>
                  <a:pt x="108" y="46"/>
                </a:cubicBezTo>
                <a:cubicBezTo>
                  <a:pt x="108" y="78"/>
                  <a:pt x="83" y="100"/>
                  <a:pt x="48" y="100"/>
                </a:cubicBezTo>
                <a:cubicBezTo>
                  <a:pt x="43" y="100"/>
                  <a:pt x="36" y="100"/>
                  <a:pt x="36" y="100"/>
                </a:cubicBezTo>
                <a:cubicBezTo>
                  <a:pt x="46" y="109"/>
                  <a:pt x="57" y="115"/>
                  <a:pt x="72" y="115"/>
                </a:cubicBezTo>
                <a:cubicBezTo>
                  <a:pt x="75" y="115"/>
                  <a:pt x="78" y="115"/>
                  <a:pt x="82" y="114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04" y="105"/>
                  <a:pt x="104" y="105"/>
                  <a:pt x="104" y="105"/>
                </a:cubicBezTo>
                <a:cubicBezTo>
                  <a:pt x="116" y="97"/>
                  <a:pt x="124" y="84"/>
                  <a:pt x="124" y="69"/>
                </a:cubicBezTo>
                <a:cubicBezTo>
                  <a:pt x="124" y="57"/>
                  <a:pt x="118" y="45"/>
                  <a:pt x="108" y="37"/>
                </a:cubicBezTo>
                <a:close/>
                <a:moveTo>
                  <a:pt x="39" y="91"/>
                </a:moveTo>
                <a:cubicBezTo>
                  <a:pt x="42" y="91"/>
                  <a:pt x="49" y="92"/>
                  <a:pt x="52" y="92"/>
                </a:cubicBezTo>
                <a:cubicBezTo>
                  <a:pt x="81" y="92"/>
                  <a:pt x="100" y="71"/>
                  <a:pt x="100" y="45"/>
                </a:cubicBezTo>
                <a:cubicBezTo>
                  <a:pt x="100" y="20"/>
                  <a:pt x="76" y="0"/>
                  <a:pt x="52" y="0"/>
                </a:cubicBezTo>
                <a:cubicBezTo>
                  <a:pt x="23" y="0"/>
                  <a:pt x="0" y="20"/>
                  <a:pt x="0" y="45"/>
                </a:cubicBezTo>
                <a:cubicBezTo>
                  <a:pt x="0" y="60"/>
                  <a:pt x="6" y="72"/>
                  <a:pt x="16" y="81"/>
                </a:cubicBezTo>
                <a:cubicBezTo>
                  <a:pt x="16" y="104"/>
                  <a:pt x="16" y="104"/>
                  <a:pt x="16" y="104"/>
                </a:cubicBezTo>
                <a:lnTo>
                  <a:pt x="39" y="91"/>
                </a:lnTo>
                <a:close/>
                <a:moveTo>
                  <a:pt x="74" y="40"/>
                </a:moveTo>
                <a:cubicBezTo>
                  <a:pt x="77" y="40"/>
                  <a:pt x="80" y="43"/>
                  <a:pt x="80" y="46"/>
                </a:cubicBezTo>
                <a:cubicBezTo>
                  <a:pt x="80" y="49"/>
                  <a:pt x="77" y="52"/>
                  <a:pt x="74" y="52"/>
                </a:cubicBezTo>
                <a:cubicBezTo>
                  <a:pt x="71" y="52"/>
                  <a:pt x="68" y="49"/>
                  <a:pt x="68" y="46"/>
                </a:cubicBezTo>
                <a:cubicBezTo>
                  <a:pt x="68" y="43"/>
                  <a:pt x="71" y="40"/>
                  <a:pt x="74" y="40"/>
                </a:cubicBezTo>
                <a:close/>
                <a:moveTo>
                  <a:pt x="50" y="40"/>
                </a:moveTo>
                <a:cubicBezTo>
                  <a:pt x="53" y="40"/>
                  <a:pt x="56" y="43"/>
                  <a:pt x="56" y="46"/>
                </a:cubicBezTo>
                <a:cubicBezTo>
                  <a:pt x="56" y="49"/>
                  <a:pt x="53" y="52"/>
                  <a:pt x="50" y="52"/>
                </a:cubicBezTo>
                <a:cubicBezTo>
                  <a:pt x="47" y="52"/>
                  <a:pt x="44" y="49"/>
                  <a:pt x="44" y="46"/>
                </a:cubicBezTo>
                <a:cubicBezTo>
                  <a:pt x="44" y="43"/>
                  <a:pt x="47" y="40"/>
                  <a:pt x="50" y="40"/>
                </a:cubicBezTo>
                <a:close/>
                <a:moveTo>
                  <a:pt x="26" y="40"/>
                </a:moveTo>
                <a:cubicBezTo>
                  <a:pt x="29" y="40"/>
                  <a:pt x="32" y="43"/>
                  <a:pt x="32" y="46"/>
                </a:cubicBezTo>
                <a:cubicBezTo>
                  <a:pt x="32" y="49"/>
                  <a:pt x="29" y="52"/>
                  <a:pt x="26" y="52"/>
                </a:cubicBezTo>
                <a:cubicBezTo>
                  <a:pt x="23" y="52"/>
                  <a:pt x="20" y="49"/>
                  <a:pt x="20" y="46"/>
                </a:cubicBezTo>
                <a:cubicBezTo>
                  <a:pt x="20" y="43"/>
                  <a:pt x="23" y="40"/>
                  <a:pt x="26" y="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712457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29315" y="4285388"/>
            <a:ext cx="4745210" cy="13157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dirty="0">
                <a:solidFill>
                  <a:schemeClr val="bg1"/>
                </a:solidFill>
                <a:latin typeface="+mj-lt"/>
              </a:rPr>
              <a:t>Thank For Coming &amp;</a:t>
            </a:r>
          </a:p>
          <a:p>
            <a:r>
              <a:rPr lang="en-US" sz="3300" dirty="0">
                <a:solidFill>
                  <a:schemeClr val="bg1"/>
                </a:solidFill>
                <a:latin typeface="+mj-lt"/>
              </a:rPr>
              <a:t>Keep In Touch With</a:t>
            </a:r>
          </a:p>
          <a:p>
            <a:r>
              <a:rPr lang="en-US" sz="1350" dirty="0">
                <a:solidFill>
                  <a:schemeClr val="bg1"/>
                </a:solidFill>
              </a:rPr>
              <a:t>don’t forget for give me rate it, if you like it you can share it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7969798" y="3505200"/>
            <a:ext cx="819356" cy="2065734"/>
            <a:chOff x="4178985" y="2597150"/>
            <a:chExt cx="801573" cy="2020900"/>
          </a:xfrm>
          <a:effectLst/>
        </p:grpSpPr>
        <p:sp>
          <p:nvSpPr>
            <p:cNvPr id="8" name="Freeform 133"/>
            <p:cNvSpPr>
              <a:spLocks/>
            </p:cNvSpPr>
            <p:nvPr/>
          </p:nvSpPr>
          <p:spPr bwMode="auto">
            <a:xfrm flipH="1">
              <a:off x="4380108" y="3983646"/>
              <a:ext cx="383148" cy="634404"/>
            </a:xfrm>
            <a:custGeom>
              <a:avLst/>
              <a:gdLst>
                <a:gd name="T0" fmla="*/ 7566 w 397"/>
                <a:gd name="T1" fmla="*/ 1009717 h 659"/>
                <a:gd name="T2" fmla="*/ 0 w 397"/>
                <a:gd name="T3" fmla="*/ 1009717 h 659"/>
                <a:gd name="T4" fmla="*/ 0 w 397"/>
                <a:gd name="T5" fmla="*/ 1009717 h 659"/>
                <a:gd name="T6" fmla="*/ 11348 w 397"/>
                <a:gd name="T7" fmla="*/ 1021020 h 659"/>
                <a:gd name="T8" fmla="*/ 15131 w 397"/>
                <a:gd name="T9" fmla="*/ 1062464 h 659"/>
                <a:gd name="T10" fmla="*/ 18914 w 397"/>
                <a:gd name="T11" fmla="*/ 1069999 h 659"/>
                <a:gd name="T12" fmla="*/ 181575 w 397"/>
                <a:gd name="T13" fmla="*/ 1574858 h 659"/>
                <a:gd name="T14" fmla="*/ 348019 w 397"/>
                <a:gd name="T15" fmla="*/ 1092605 h 659"/>
                <a:gd name="T16" fmla="*/ 650644 w 397"/>
                <a:gd name="T17" fmla="*/ 1661513 h 659"/>
                <a:gd name="T18" fmla="*/ 548508 w 397"/>
                <a:gd name="T19" fmla="*/ 2124928 h 659"/>
                <a:gd name="T20" fmla="*/ 760345 w 397"/>
                <a:gd name="T21" fmla="*/ 2482850 h 659"/>
                <a:gd name="T22" fmla="*/ 650644 w 397"/>
                <a:gd name="T23" fmla="*/ 2275632 h 659"/>
                <a:gd name="T24" fmla="*/ 688472 w 397"/>
                <a:gd name="T25" fmla="*/ 1989294 h 659"/>
                <a:gd name="T26" fmla="*/ 866264 w 397"/>
                <a:gd name="T27" fmla="*/ 1740632 h 659"/>
                <a:gd name="T28" fmla="*/ 1028925 w 397"/>
                <a:gd name="T29" fmla="*/ 1454295 h 659"/>
                <a:gd name="T30" fmla="*/ 1059187 w 397"/>
                <a:gd name="T31" fmla="*/ 1363872 h 659"/>
                <a:gd name="T32" fmla="*/ 1161323 w 397"/>
                <a:gd name="T33" fmla="*/ 1823520 h 659"/>
                <a:gd name="T34" fmla="*/ 1229414 w 397"/>
                <a:gd name="T35" fmla="*/ 1529647 h 659"/>
                <a:gd name="T36" fmla="*/ 1399640 w 397"/>
                <a:gd name="T37" fmla="*/ 745985 h 659"/>
                <a:gd name="T38" fmla="*/ 714951 w 397"/>
                <a:gd name="T39" fmla="*/ 0 h 659"/>
                <a:gd name="T40" fmla="*/ 11348 w 397"/>
                <a:gd name="T41" fmla="*/ 956971 h 659"/>
                <a:gd name="T42" fmla="*/ 7566 w 397"/>
                <a:gd name="T43" fmla="*/ 1009717 h 65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97" h="659">
                  <a:moveTo>
                    <a:pt x="2" y="268"/>
                  </a:moveTo>
                  <a:cubicBezTo>
                    <a:pt x="2" y="267"/>
                    <a:pt x="0" y="264"/>
                    <a:pt x="0" y="268"/>
                  </a:cubicBezTo>
                  <a:cubicBezTo>
                    <a:pt x="0" y="268"/>
                    <a:pt x="0" y="268"/>
                    <a:pt x="0" y="268"/>
                  </a:cubicBezTo>
                  <a:cubicBezTo>
                    <a:pt x="0" y="269"/>
                    <a:pt x="2" y="270"/>
                    <a:pt x="3" y="271"/>
                  </a:cubicBezTo>
                  <a:cubicBezTo>
                    <a:pt x="3" y="275"/>
                    <a:pt x="4" y="278"/>
                    <a:pt x="4" y="282"/>
                  </a:cubicBezTo>
                  <a:cubicBezTo>
                    <a:pt x="5" y="283"/>
                    <a:pt x="5" y="283"/>
                    <a:pt x="5" y="284"/>
                  </a:cubicBezTo>
                  <a:cubicBezTo>
                    <a:pt x="10" y="335"/>
                    <a:pt x="25" y="381"/>
                    <a:pt x="48" y="418"/>
                  </a:cubicBezTo>
                  <a:cubicBezTo>
                    <a:pt x="23" y="377"/>
                    <a:pt x="37" y="299"/>
                    <a:pt x="92" y="290"/>
                  </a:cubicBezTo>
                  <a:cubicBezTo>
                    <a:pt x="158" y="280"/>
                    <a:pt x="169" y="399"/>
                    <a:pt x="172" y="441"/>
                  </a:cubicBezTo>
                  <a:cubicBezTo>
                    <a:pt x="174" y="484"/>
                    <a:pt x="145" y="521"/>
                    <a:pt x="145" y="564"/>
                  </a:cubicBezTo>
                  <a:cubicBezTo>
                    <a:pt x="145" y="613"/>
                    <a:pt x="170" y="653"/>
                    <a:pt x="201" y="659"/>
                  </a:cubicBezTo>
                  <a:cubicBezTo>
                    <a:pt x="187" y="656"/>
                    <a:pt x="174" y="616"/>
                    <a:pt x="172" y="604"/>
                  </a:cubicBezTo>
                  <a:cubicBezTo>
                    <a:pt x="168" y="580"/>
                    <a:pt x="175" y="551"/>
                    <a:pt x="182" y="528"/>
                  </a:cubicBezTo>
                  <a:cubicBezTo>
                    <a:pt x="190" y="501"/>
                    <a:pt x="211" y="483"/>
                    <a:pt x="229" y="462"/>
                  </a:cubicBezTo>
                  <a:cubicBezTo>
                    <a:pt x="247" y="440"/>
                    <a:pt x="262" y="414"/>
                    <a:pt x="272" y="386"/>
                  </a:cubicBezTo>
                  <a:cubicBezTo>
                    <a:pt x="275" y="378"/>
                    <a:pt x="278" y="370"/>
                    <a:pt x="280" y="362"/>
                  </a:cubicBezTo>
                  <a:cubicBezTo>
                    <a:pt x="284" y="420"/>
                    <a:pt x="307" y="484"/>
                    <a:pt x="307" y="484"/>
                  </a:cubicBezTo>
                  <a:cubicBezTo>
                    <a:pt x="299" y="437"/>
                    <a:pt x="325" y="406"/>
                    <a:pt x="325" y="406"/>
                  </a:cubicBezTo>
                  <a:cubicBezTo>
                    <a:pt x="397" y="291"/>
                    <a:pt x="370" y="198"/>
                    <a:pt x="370" y="198"/>
                  </a:cubicBezTo>
                  <a:cubicBezTo>
                    <a:pt x="351" y="85"/>
                    <a:pt x="277" y="0"/>
                    <a:pt x="189" y="0"/>
                  </a:cubicBezTo>
                  <a:cubicBezTo>
                    <a:pt x="87" y="0"/>
                    <a:pt x="3" y="114"/>
                    <a:pt x="3" y="254"/>
                  </a:cubicBezTo>
                  <a:cubicBezTo>
                    <a:pt x="3" y="258"/>
                    <a:pt x="2" y="263"/>
                    <a:pt x="2" y="268"/>
                  </a:cubicBezTo>
                  <a:close/>
                </a:path>
              </a:pathLst>
            </a:custGeom>
            <a:solidFill>
              <a:srgbClr val="C54D0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9" name="Freeform 134"/>
            <p:cNvSpPr>
              <a:spLocks/>
            </p:cNvSpPr>
            <p:nvPr/>
          </p:nvSpPr>
          <p:spPr bwMode="auto">
            <a:xfrm flipH="1">
              <a:off x="4413792" y="3978274"/>
              <a:ext cx="312270" cy="399544"/>
            </a:xfrm>
            <a:custGeom>
              <a:avLst/>
              <a:gdLst>
                <a:gd name="T0" fmla="*/ 581760 w 324"/>
                <a:gd name="T1" fmla="*/ 0 h 415"/>
                <a:gd name="T2" fmla="*/ 1148410 w 324"/>
                <a:gd name="T3" fmla="*/ 648083 h 415"/>
                <a:gd name="T4" fmla="*/ 1152187 w 324"/>
                <a:gd name="T5" fmla="*/ 655619 h 415"/>
                <a:gd name="T6" fmla="*/ 1152187 w 324"/>
                <a:gd name="T7" fmla="*/ 663154 h 415"/>
                <a:gd name="T8" fmla="*/ 1042635 w 324"/>
                <a:gd name="T9" fmla="*/ 1273558 h 415"/>
                <a:gd name="T10" fmla="*/ 963304 w 324"/>
                <a:gd name="T11" fmla="*/ 983428 h 415"/>
                <a:gd name="T12" fmla="*/ 868863 w 324"/>
                <a:gd name="T13" fmla="*/ 1137913 h 415"/>
                <a:gd name="T14" fmla="*/ 642203 w 324"/>
                <a:gd name="T15" fmla="*/ 1552384 h 415"/>
                <a:gd name="T16" fmla="*/ 630870 w 324"/>
                <a:gd name="T17" fmla="*/ 1563688 h 415"/>
                <a:gd name="T18" fmla="*/ 630870 w 324"/>
                <a:gd name="T19" fmla="*/ 1541080 h 415"/>
                <a:gd name="T20" fmla="*/ 245548 w 324"/>
                <a:gd name="T21" fmla="*/ 859086 h 415"/>
                <a:gd name="T22" fmla="*/ 196439 w 324"/>
                <a:gd name="T23" fmla="*/ 862854 h 415"/>
                <a:gd name="T24" fmla="*/ 7555 w 324"/>
                <a:gd name="T25" fmla="*/ 964588 h 415"/>
                <a:gd name="T26" fmla="*/ 3778 w 324"/>
                <a:gd name="T27" fmla="*/ 945749 h 415"/>
                <a:gd name="T28" fmla="*/ 3778 w 324"/>
                <a:gd name="T29" fmla="*/ 938213 h 415"/>
                <a:gd name="T30" fmla="*/ 0 w 324"/>
                <a:gd name="T31" fmla="*/ 900534 h 415"/>
                <a:gd name="T32" fmla="*/ 0 w 324"/>
                <a:gd name="T33" fmla="*/ 889230 h 415"/>
                <a:gd name="T34" fmla="*/ 0 w 324"/>
                <a:gd name="T35" fmla="*/ 840247 h 415"/>
                <a:gd name="T36" fmla="*/ 581760 w 324"/>
                <a:gd name="T37" fmla="*/ 0 h 41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24" h="415">
                  <a:moveTo>
                    <a:pt x="154" y="0"/>
                  </a:moveTo>
                  <a:cubicBezTo>
                    <a:pt x="225" y="0"/>
                    <a:pt x="288" y="73"/>
                    <a:pt x="304" y="172"/>
                  </a:cubicBezTo>
                  <a:cubicBezTo>
                    <a:pt x="305" y="174"/>
                    <a:pt x="305" y="174"/>
                    <a:pt x="305" y="174"/>
                  </a:cubicBezTo>
                  <a:cubicBezTo>
                    <a:pt x="305" y="176"/>
                    <a:pt x="305" y="176"/>
                    <a:pt x="305" y="176"/>
                  </a:cubicBezTo>
                  <a:cubicBezTo>
                    <a:pt x="306" y="179"/>
                    <a:pt x="324" y="248"/>
                    <a:pt x="276" y="338"/>
                  </a:cubicBezTo>
                  <a:cubicBezTo>
                    <a:pt x="276" y="335"/>
                    <a:pt x="256" y="263"/>
                    <a:pt x="255" y="261"/>
                  </a:cubicBezTo>
                  <a:cubicBezTo>
                    <a:pt x="256" y="270"/>
                    <a:pt x="235" y="292"/>
                    <a:pt x="230" y="302"/>
                  </a:cubicBezTo>
                  <a:cubicBezTo>
                    <a:pt x="209" y="338"/>
                    <a:pt x="198" y="379"/>
                    <a:pt x="170" y="412"/>
                  </a:cubicBezTo>
                  <a:cubicBezTo>
                    <a:pt x="169" y="413"/>
                    <a:pt x="168" y="414"/>
                    <a:pt x="167" y="415"/>
                  </a:cubicBezTo>
                  <a:cubicBezTo>
                    <a:pt x="167" y="413"/>
                    <a:pt x="167" y="411"/>
                    <a:pt x="167" y="409"/>
                  </a:cubicBezTo>
                  <a:cubicBezTo>
                    <a:pt x="159" y="260"/>
                    <a:pt x="107" y="228"/>
                    <a:pt x="65" y="228"/>
                  </a:cubicBezTo>
                  <a:cubicBezTo>
                    <a:pt x="61" y="228"/>
                    <a:pt x="57" y="229"/>
                    <a:pt x="52" y="229"/>
                  </a:cubicBezTo>
                  <a:cubicBezTo>
                    <a:pt x="33" y="232"/>
                    <a:pt x="15" y="242"/>
                    <a:pt x="2" y="256"/>
                  </a:cubicBezTo>
                  <a:cubicBezTo>
                    <a:pt x="2" y="254"/>
                    <a:pt x="1" y="253"/>
                    <a:pt x="1" y="251"/>
                  </a:cubicBezTo>
                  <a:cubicBezTo>
                    <a:pt x="1" y="249"/>
                    <a:pt x="1" y="249"/>
                    <a:pt x="1" y="249"/>
                  </a:cubicBezTo>
                  <a:cubicBezTo>
                    <a:pt x="1" y="246"/>
                    <a:pt x="1" y="242"/>
                    <a:pt x="0" y="239"/>
                  </a:cubicBezTo>
                  <a:cubicBezTo>
                    <a:pt x="0" y="239"/>
                    <a:pt x="0" y="236"/>
                    <a:pt x="0" y="236"/>
                  </a:cubicBezTo>
                  <a:cubicBezTo>
                    <a:pt x="0" y="231"/>
                    <a:pt x="0" y="227"/>
                    <a:pt x="0" y="223"/>
                  </a:cubicBezTo>
                  <a:cubicBezTo>
                    <a:pt x="0" y="100"/>
                    <a:pt x="69" y="0"/>
                    <a:pt x="154" y="0"/>
                  </a:cubicBezTo>
                  <a:close/>
                </a:path>
              </a:pathLst>
            </a:custGeom>
            <a:solidFill>
              <a:srgbClr val="F162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10" name="Freeform 135"/>
            <p:cNvSpPr>
              <a:spLocks/>
            </p:cNvSpPr>
            <p:nvPr/>
          </p:nvSpPr>
          <p:spPr bwMode="auto">
            <a:xfrm flipH="1">
              <a:off x="4464149" y="3992708"/>
              <a:ext cx="204536" cy="288808"/>
            </a:xfrm>
            <a:custGeom>
              <a:avLst/>
              <a:gdLst>
                <a:gd name="T0" fmla="*/ 162607 w 212"/>
                <a:gd name="T1" fmla="*/ 535009 h 300"/>
                <a:gd name="T2" fmla="*/ 128573 w 212"/>
                <a:gd name="T3" fmla="*/ 535009 h 300"/>
                <a:gd name="T4" fmla="*/ 3782 w 212"/>
                <a:gd name="T5" fmla="*/ 599059 h 300"/>
                <a:gd name="T6" fmla="*/ 3782 w 212"/>
                <a:gd name="T7" fmla="*/ 587756 h 300"/>
                <a:gd name="T8" fmla="*/ 3782 w 212"/>
                <a:gd name="T9" fmla="*/ 583988 h 300"/>
                <a:gd name="T10" fmla="*/ 0 w 212"/>
                <a:gd name="T11" fmla="*/ 557615 h 300"/>
                <a:gd name="T12" fmla="*/ 0 w 212"/>
                <a:gd name="T13" fmla="*/ 550079 h 300"/>
                <a:gd name="T14" fmla="*/ 0 w 212"/>
                <a:gd name="T15" fmla="*/ 523706 h 300"/>
                <a:gd name="T16" fmla="*/ 381936 w 212"/>
                <a:gd name="T17" fmla="*/ 0 h 300"/>
                <a:gd name="T18" fmla="*/ 752528 w 212"/>
                <a:gd name="T19" fmla="*/ 403140 h 300"/>
                <a:gd name="T20" fmla="*/ 756309 w 212"/>
                <a:gd name="T21" fmla="*/ 406908 h 300"/>
                <a:gd name="T22" fmla="*/ 756309 w 212"/>
                <a:gd name="T23" fmla="*/ 410676 h 300"/>
                <a:gd name="T24" fmla="*/ 684460 w 212"/>
                <a:gd name="T25" fmla="*/ 791210 h 300"/>
                <a:gd name="T26" fmla="*/ 631518 w 212"/>
                <a:gd name="T27" fmla="*/ 610362 h 300"/>
                <a:gd name="T28" fmla="*/ 567232 w 212"/>
                <a:gd name="T29" fmla="*/ 704554 h 300"/>
                <a:gd name="T30" fmla="*/ 457567 w 212"/>
                <a:gd name="T31" fmla="*/ 1130300 h 300"/>
                <a:gd name="T32" fmla="*/ 162607 w 212"/>
                <a:gd name="T33" fmla="*/ 535009 h 3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12" h="300">
                  <a:moveTo>
                    <a:pt x="43" y="142"/>
                  </a:moveTo>
                  <a:cubicBezTo>
                    <a:pt x="40" y="142"/>
                    <a:pt x="37" y="142"/>
                    <a:pt x="34" y="142"/>
                  </a:cubicBezTo>
                  <a:cubicBezTo>
                    <a:pt x="21" y="144"/>
                    <a:pt x="10" y="150"/>
                    <a:pt x="1" y="159"/>
                  </a:cubicBezTo>
                  <a:cubicBezTo>
                    <a:pt x="1" y="158"/>
                    <a:pt x="1" y="157"/>
                    <a:pt x="1" y="156"/>
                  </a:cubicBezTo>
                  <a:cubicBezTo>
                    <a:pt x="1" y="155"/>
                    <a:pt x="1" y="155"/>
                    <a:pt x="1" y="155"/>
                  </a:cubicBezTo>
                  <a:cubicBezTo>
                    <a:pt x="0" y="152"/>
                    <a:pt x="0" y="150"/>
                    <a:pt x="0" y="148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3"/>
                    <a:pt x="0" y="141"/>
                    <a:pt x="0" y="139"/>
                  </a:cubicBezTo>
                  <a:cubicBezTo>
                    <a:pt x="0" y="62"/>
                    <a:pt x="45" y="0"/>
                    <a:pt x="101" y="0"/>
                  </a:cubicBezTo>
                  <a:cubicBezTo>
                    <a:pt x="147" y="0"/>
                    <a:pt x="189" y="45"/>
                    <a:pt x="199" y="107"/>
                  </a:cubicBezTo>
                  <a:cubicBezTo>
                    <a:pt x="200" y="108"/>
                    <a:pt x="200" y="108"/>
                    <a:pt x="200" y="108"/>
                  </a:cubicBezTo>
                  <a:cubicBezTo>
                    <a:pt x="200" y="109"/>
                    <a:pt x="200" y="109"/>
                    <a:pt x="200" y="109"/>
                  </a:cubicBezTo>
                  <a:cubicBezTo>
                    <a:pt x="201" y="111"/>
                    <a:pt x="212" y="154"/>
                    <a:pt x="181" y="210"/>
                  </a:cubicBezTo>
                  <a:cubicBezTo>
                    <a:pt x="181" y="208"/>
                    <a:pt x="167" y="164"/>
                    <a:pt x="167" y="162"/>
                  </a:cubicBezTo>
                  <a:cubicBezTo>
                    <a:pt x="168" y="168"/>
                    <a:pt x="154" y="181"/>
                    <a:pt x="150" y="187"/>
                  </a:cubicBezTo>
                  <a:cubicBezTo>
                    <a:pt x="137" y="210"/>
                    <a:pt x="126" y="275"/>
                    <a:pt x="121" y="300"/>
                  </a:cubicBezTo>
                  <a:cubicBezTo>
                    <a:pt x="121" y="300"/>
                    <a:pt x="94" y="134"/>
                    <a:pt x="43" y="142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11" name="Freeform 107"/>
            <p:cNvSpPr>
              <a:spLocks/>
            </p:cNvSpPr>
            <p:nvPr/>
          </p:nvSpPr>
          <p:spPr bwMode="auto">
            <a:xfrm flipH="1">
              <a:off x="4178985" y="3511722"/>
              <a:ext cx="371113" cy="593708"/>
            </a:xfrm>
            <a:custGeom>
              <a:avLst/>
              <a:gdLst>
                <a:gd name="T0" fmla="*/ 587375 w 312"/>
                <a:gd name="T1" fmla="*/ 0 h 495"/>
                <a:gd name="T2" fmla="*/ 1174750 w 312"/>
                <a:gd name="T3" fmla="*/ 597631 h 495"/>
                <a:gd name="T4" fmla="*/ 1174750 w 312"/>
                <a:gd name="T5" fmla="*/ 612666 h 495"/>
                <a:gd name="T6" fmla="*/ 1174750 w 312"/>
                <a:gd name="T7" fmla="*/ 612666 h 495"/>
                <a:gd name="T8" fmla="*/ 798228 w 312"/>
                <a:gd name="T9" fmla="*/ 1804170 h 495"/>
                <a:gd name="T10" fmla="*/ 779401 w 312"/>
                <a:gd name="T11" fmla="*/ 1826722 h 495"/>
                <a:gd name="T12" fmla="*/ 779401 w 312"/>
                <a:gd name="T13" fmla="*/ 1826722 h 495"/>
                <a:gd name="T14" fmla="*/ 779401 w 312"/>
                <a:gd name="T15" fmla="*/ 1826722 h 495"/>
                <a:gd name="T16" fmla="*/ 692801 w 312"/>
                <a:gd name="T17" fmla="*/ 1860550 h 495"/>
                <a:gd name="T18" fmla="*/ 579845 w 312"/>
                <a:gd name="T19" fmla="*/ 1762824 h 495"/>
                <a:gd name="T20" fmla="*/ 587375 w 312"/>
                <a:gd name="T21" fmla="*/ 1740272 h 495"/>
                <a:gd name="T22" fmla="*/ 587375 w 312"/>
                <a:gd name="T23" fmla="*/ 1740272 h 495"/>
                <a:gd name="T24" fmla="*/ 621262 w 312"/>
                <a:gd name="T25" fmla="*/ 1559855 h 495"/>
                <a:gd name="T26" fmla="*/ 459357 w 312"/>
                <a:gd name="T27" fmla="*/ 1168952 h 495"/>
                <a:gd name="T28" fmla="*/ 459357 w 312"/>
                <a:gd name="T29" fmla="*/ 1165193 h 495"/>
                <a:gd name="T30" fmla="*/ 158139 w 312"/>
                <a:gd name="T31" fmla="*/ 992293 h 495"/>
                <a:gd name="T32" fmla="*/ 0 w 312"/>
                <a:gd name="T33" fmla="*/ 590114 h 495"/>
                <a:gd name="T34" fmla="*/ 587375 w 312"/>
                <a:gd name="T35" fmla="*/ 0 h 49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000 w 10000"/>
                <a:gd name="connsiteY10" fmla="*/ 9354 h 10000"/>
                <a:gd name="connsiteX11" fmla="*/ 5288 w 10000"/>
                <a:gd name="connsiteY11" fmla="*/ 8384 h 10000"/>
                <a:gd name="connsiteX12" fmla="*/ 3910 w 10000"/>
                <a:gd name="connsiteY12" fmla="*/ 6283 h 10000"/>
                <a:gd name="connsiteX13" fmla="*/ 3910 w 10000"/>
                <a:gd name="connsiteY13" fmla="*/ 6263 h 10000"/>
                <a:gd name="connsiteX14" fmla="*/ 1346 w 10000"/>
                <a:gd name="connsiteY14" fmla="*/ 5333 h 10000"/>
                <a:gd name="connsiteX15" fmla="*/ 0 w 10000"/>
                <a:gd name="connsiteY15" fmla="*/ 3172 h 10000"/>
                <a:gd name="connsiteX16" fmla="*/ 5000 w 10000"/>
                <a:gd name="connsiteY16" fmla="*/ 0 h 10000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288 w 10000"/>
                <a:gd name="connsiteY10" fmla="*/ 8384 h 10000"/>
                <a:gd name="connsiteX11" fmla="*/ 3910 w 10000"/>
                <a:gd name="connsiteY11" fmla="*/ 6283 h 10000"/>
                <a:gd name="connsiteX12" fmla="*/ 3910 w 10000"/>
                <a:gd name="connsiteY12" fmla="*/ 6263 h 10000"/>
                <a:gd name="connsiteX13" fmla="*/ 1346 w 10000"/>
                <a:gd name="connsiteY13" fmla="*/ 5333 h 10000"/>
                <a:gd name="connsiteX14" fmla="*/ 0 w 10000"/>
                <a:gd name="connsiteY14" fmla="*/ 3172 h 10000"/>
                <a:gd name="connsiteX15" fmla="*/ 5000 w 10000"/>
                <a:gd name="connsiteY15" fmla="*/ 0 h 10000"/>
                <a:gd name="connsiteX0" fmla="*/ 5000 w 10000"/>
                <a:gd name="connsiteY0" fmla="*/ 0 h 10086"/>
                <a:gd name="connsiteX1" fmla="*/ 10000 w 10000"/>
                <a:gd name="connsiteY1" fmla="*/ 3212 h 10086"/>
                <a:gd name="connsiteX2" fmla="*/ 10000 w 10000"/>
                <a:gd name="connsiteY2" fmla="*/ 3293 h 10086"/>
                <a:gd name="connsiteX3" fmla="*/ 10000 w 10000"/>
                <a:gd name="connsiteY3" fmla="*/ 3293 h 10086"/>
                <a:gd name="connsiteX4" fmla="*/ 6795 w 10000"/>
                <a:gd name="connsiteY4" fmla="*/ 9697 h 10086"/>
                <a:gd name="connsiteX5" fmla="*/ 6635 w 10000"/>
                <a:gd name="connsiteY5" fmla="*/ 9818 h 10086"/>
                <a:gd name="connsiteX6" fmla="*/ 6635 w 10000"/>
                <a:gd name="connsiteY6" fmla="*/ 9818 h 10086"/>
                <a:gd name="connsiteX7" fmla="*/ 6635 w 10000"/>
                <a:gd name="connsiteY7" fmla="*/ 9818 h 10086"/>
                <a:gd name="connsiteX8" fmla="*/ 5897 w 10000"/>
                <a:gd name="connsiteY8" fmla="*/ 10000 h 10086"/>
                <a:gd name="connsiteX9" fmla="*/ 5288 w 10000"/>
                <a:gd name="connsiteY9" fmla="*/ 8384 h 10086"/>
                <a:gd name="connsiteX10" fmla="*/ 3910 w 10000"/>
                <a:gd name="connsiteY10" fmla="*/ 6283 h 10086"/>
                <a:gd name="connsiteX11" fmla="*/ 3910 w 10000"/>
                <a:gd name="connsiteY11" fmla="*/ 6263 h 10086"/>
                <a:gd name="connsiteX12" fmla="*/ 1346 w 10000"/>
                <a:gd name="connsiteY12" fmla="*/ 5333 h 10086"/>
                <a:gd name="connsiteX13" fmla="*/ 0 w 10000"/>
                <a:gd name="connsiteY13" fmla="*/ 3172 h 10086"/>
                <a:gd name="connsiteX14" fmla="*/ 5000 w 10000"/>
                <a:gd name="connsiteY14" fmla="*/ 0 h 10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86">
                  <a:moveTo>
                    <a:pt x="5000" y="0"/>
                  </a:moveTo>
                  <a:cubicBezTo>
                    <a:pt x="7756" y="0"/>
                    <a:pt x="10000" y="1455"/>
                    <a:pt x="10000" y="3212"/>
                  </a:cubicBezTo>
                  <a:lnTo>
                    <a:pt x="10000" y="3293"/>
                  </a:lnTo>
                  <a:lnTo>
                    <a:pt x="10000" y="3293"/>
                  </a:lnTo>
                  <a:cubicBezTo>
                    <a:pt x="10000" y="5717"/>
                    <a:pt x="8814" y="7859"/>
                    <a:pt x="6795" y="9697"/>
                  </a:cubicBezTo>
                  <a:cubicBezTo>
                    <a:pt x="6731" y="9737"/>
                    <a:pt x="6699" y="9778"/>
                    <a:pt x="6635" y="9818"/>
                  </a:cubicBezTo>
                  <a:lnTo>
                    <a:pt x="6635" y="9818"/>
                  </a:lnTo>
                  <a:lnTo>
                    <a:pt x="6635" y="9818"/>
                  </a:lnTo>
                  <a:cubicBezTo>
                    <a:pt x="6442" y="9919"/>
                    <a:pt x="6121" y="10239"/>
                    <a:pt x="5897" y="10000"/>
                  </a:cubicBezTo>
                  <a:cubicBezTo>
                    <a:pt x="5673" y="9761"/>
                    <a:pt x="5619" y="9003"/>
                    <a:pt x="5288" y="8384"/>
                  </a:cubicBezTo>
                  <a:cubicBezTo>
                    <a:pt x="5064" y="7556"/>
                    <a:pt x="4744" y="6848"/>
                    <a:pt x="3910" y="6283"/>
                  </a:cubicBezTo>
                  <a:lnTo>
                    <a:pt x="3910" y="6263"/>
                  </a:lnTo>
                  <a:cubicBezTo>
                    <a:pt x="3237" y="5818"/>
                    <a:pt x="2340" y="5475"/>
                    <a:pt x="1346" y="5333"/>
                  </a:cubicBezTo>
                  <a:cubicBezTo>
                    <a:pt x="513" y="4768"/>
                    <a:pt x="0" y="4000"/>
                    <a:pt x="0" y="3172"/>
                  </a:cubicBezTo>
                  <a:cubicBezTo>
                    <a:pt x="0" y="1414"/>
                    <a:pt x="2244" y="0"/>
                    <a:pt x="5000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12" name="Freeform 107"/>
            <p:cNvSpPr>
              <a:spLocks/>
            </p:cNvSpPr>
            <p:nvPr/>
          </p:nvSpPr>
          <p:spPr bwMode="auto">
            <a:xfrm>
              <a:off x="4609445" y="3511722"/>
              <a:ext cx="371113" cy="593708"/>
            </a:xfrm>
            <a:custGeom>
              <a:avLst/>
              <a:gdLst>
                <a:gd name="T0" fmla="*/ 587375 w 312"/>
                <a:gd name="T1" fmla="*/ 0 h 495"/>
                <a:gd name="T2" fmla="*/ 1174750 w 312"/>
                <a:gd name="T3" fmla="*/ 597631 h 495"/>
                <a:gd name="T4" fmla="*/ 1174750 w 312"/>
                <a:gd name="T5" fmla="*/ 612666 h 495"/>
                <a:gd name="T6" fmla="*/ 1174750 w 312"/>
                <a:gd name="T7" fmla="*/ 612666 h 495"/>
                <a:gd name="T8" fmla="*/ 798228 w 312"/>
                <a:gd name="T9" fmla="*/ 1804170 h 495"/>
                <a:gd name="T10" fmla="*/ 779401 w 312"/>
                <a:gd name="T11" fmla="*/ 1826722 h 495"/>
                <a:gd name="T12" fmla="*/ 779401 w 312"/>
                <a:gd name="T13" fmla="*/ 1826722 h 495"/>
                <a:gd name="T14" fmla="*/ 779401 w 312"/>
                <a:gd name="T15" fmla="*/ 1826722 h 495"/>
                <a:gd name="T16" fmla="*/ 692801 w 312"/>
                <a:gd name="T17" fmla="*/ 1860550 h 495"/>
                <a:gd name="T18" fmla="*/ 579845 w 312"/>
                <a:gd name="T19" fmla="*/ 1762824 h 495"/>
                <a:gd name="T20" fmla="*/ 587375 w 312"/>
                <a:gd name="T21" fmla="*/ 1740272 h 495"/>
                <a:gd name="T22" fmla="*/ 587375 w 312"/>
                <a:gd name="T23" fmla="*/ 1740272 h 495"/>
                <a:gd name="T24" fmla="*/ 621262 w 312"/>
                <a:gd name="T25" fmla="*/ 1559855 h 495"/>
                <a:gd name="T26" fmla="*/ 459357 w 312"/>
                <a:gd name="T27" fmla="*/ 1168952 h 495"/>
                <a:gd name="T28" fmla="*/ 459357 w 312"/>
                <a:gd name="T29" fmla="*/ 1165193 h 495"/>
                <a:gd name="T30" fmla="*/ 158139 w 312"/>
                <a:gd name="T31" fmla="*/ 992293 h 495"/>
                <a:gd name="T32" fmla="*/ 0 w 312"/>
                <a:gd name="T33" fmla="*/ 590114 h 495"/>
                <a:gd name="T34" fmla="*/ 587375 w 312"/>
                <a:gd name="T35" fmla="*/ 0 h 49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000 w 10000"/>
                <a:gd name="connsiteY10" fmla="*/ 9354 h 10000"/>
                <a:gd name="connsiteX11" fmla="*/ 5288 w 10000"/>
                <a:gd name="connsiteY11" fmla="*/ 8384 h 10000"/>
                <a:gd name="connsiteX12" fmla="*/ 3910 w 10000"/>
                <a:gd name="connsiteY12" fmla="*/ 6283 h 10000"/>
                <a:gd name="connsiteX13" fmla="*/ 3910 w 10000"/>
                <a:gd name="connsiteY13" fmla="*/ 6263 h 10000"/>
                <a:gd name="connsiteX14" fmla="*/ 1346 w 10000"/>
                <a:gd name="connsiteY14" fmla="*/ 5333 h 10000"/>
                <a:gd name="connsiteX15" fmla="*/ 0 w 10000"/>
                <a:gd name="connsiteY15" fmla="*/ 3172 h 10000"/>
                <a:gd name="connsiteX16" fmla="*/ 5000 w 10000"/>
                <a:gd name="connsiteY16" fmla="*/ 0 h 10000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288 w 10000"/>
                <a:gd name="connsiteY10" fmla="*/ 8384 h 10000"/>
                <a:gd name="connsiteX11" fmla="*/ 3910 w 10000"/>
                <a:gd name="connsiteY11" fmla="*/ 6283 h 10000"/>
                <a:gd name="connsiteX12" fmla="*/ 3910 w 10000"/>
                <a:gd name="connsiteY12" fmla="*/ 6263 h 10000"/>
                <a:gd name="connsiteX13" fmla="*/ 1346 w 10000"/>
                <a:gd name="connsiteY13" fmla="*/ 5333 h 10000"/>
                <a:gd name="connsiteX14" fmla="*/ 0 w 10000"/>
                <a:gd name="connsiteY14" fmla="*/ 3172 h 10000"/>
                <a:gd name="connsiteX15" fmla="*/ 5000 w 10000"/>
                <a:gd name="connsiteY15" fmla="*/ 0 h 10000"/>
                <a:gd name="connsiteX0" fmla="*/ 5000 w 10000"/>
                <a:gd name="connsiteY0" fmla="*/ 0 h 10086"/>
                <a:gd name="connsiteX1" fmla="*/ 10000 w 10000"/>
                <a:gd name="connsiteY1" fmla="*/ 3212 h 10086"/>
                <a:gd name="connsiteX2" fmla="*/ 10000 w 10000"/>
                <a:gd name="connsiteY2" fmla="*/ 3293 h 10086"/>
                <a:gd name="connsiteX3" fmla="*/ 10000 w 10000"/>
                <a:gd name="connsiteY3" fmla="*/ 3293 h 10086"/>
                <a:gd name="connsiteX4" fmla="*/ 6795 w 10000"/>
                <a:gd name="connsiteY4" fmla="*/ 9697 h 10086"/>
                <a:gd name="connsiteX5" fmla="*/ 6635 w 10000"/>
                <a:gd name="connsiteY5" fmla="*/ 9818 h 10086"/>
                <a:gd name="connsiteX6" fmla="*/ 6635 w 10000"/>
                <a:gd name="connsiteY6" fmla="*/ 9818 h 10086"/>
                <a:gd name="connsiteX7" fmla="*/ 6635 w 10000"/>
                <a:gd name="connsiteY7" fmla="*/ 9818 h 10086"/>
                <a:gd name="connsiteX8" fmla="*/ 5897 w 10000"/>
                <a:gd name="connsiteY8" fmla="*/ 10000 h 10086"/>
                <a:gd name="connsiteX9" fmla="*/ 5288 w 10000"/>
                <a:gd name="connsiteY9" fmla="*/ 8384 h 10086"/>
                <a:gd name="connsiteX10" fmla="*/ 3910 w 10000"/>
                <a:gd name="connsiteY10" fmla="*/ 6283 h 10086"/>
                <a:gd name="connsiteX11" fmla="*/ 3910 w 10000"/>
                <a:gd name="connsiteY11" fmla="*/ 6263 h 10086"/>
                <a:gd name="connsiteX12" fmla="*/ 1346 w 10000"/>
                <a:gd name="connsiteY12" fmla="*/ 5333 h 10086"/>
                <a:gd name="connsiteX13" fmla="*/ 0 w 10000"/>
                <a:gd name="connsiteY13" fmla="*/ 3172 h 10086"/>
                <a:gd name="connsiteX14" fmla="*/ 5000 w 10000"/>
                <a:gd name="connsiteY14" fmla="*/ 0 h 10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86">
                  <a:moveTo>
                    <a:pt x="5000" y="0"/>
                  </a:moveTo>
                  <a:cubicBezTo>
                    <a:pt x="7756" y="0"/>
                    <a:pt x="10000" y="1455"/>
                    <a:pt x="10000" y="3212"/>
                  </a:cubicBezTo>
                  <a:lnTo>
                    <a:pt x="10000" y="3293"/>
                  </a:lnTo>
                  <a:lnTo>
                    <a:pt x="10000" y="3293"/>
                  </a:lnTo>
                  <a:cubicBezTo>
                    <a:pt x="10000" y="5717"/>
                    <a:pt x="8814" y="7859"/>
                    <a:pt x="6795" y="9697"/>
                  </a:cubicBezTo>
                  <a:cubicBezTo>
                    <a:pt x="6731" y="9737"/>
                    <a:pt x="6699" y="9778"/>
                    <a:pt x="6635" y="9818"/>
                  </a:cubicBezTo>
                  <a:lnTo>
                    <a:pt x="6635" y="9818"/>
                  </a:lnTo>
                  <a:lnTo>
                    <a:pt x="6635" y="9818"/>
                  </a:lnTo>
                  <a:cubicBezTo>
                    <a:pt x="6442" y="9919"/>
                    <a:pt x="6121" y="10239"/>
                    <a:pt x="5897" y="10000"/>
                  </a:cubicBezTo>
                  <a:cubicBezTo>
                    <a:pt x="5673" y="9761"/>
                    <a:pt x="5619" y="9003"/>
                    <a:pt x="5288" y="8384"/>
                  </a:cubicBezTo>
                  <a:cubicBezTo>
                    <a:pt x="5064" y="7556"/>
                    <a:pt x="4744" y="6848"/>
                    <a:pt x="3910" y="6283"/>
                  </a:cubicBezTo>
                  <a:lnTo>
                    <a:pt x="3910" y="6263"/>
                  </a:lnTo>
                  <a:cubicBezTo>
                    <a:pt x="3237" y="5818"/>
                    <a:pt x="2340" y="5475"/>
                    <a:pt x="1346" y="5333"/>
                  </a:cubicBezTo>
                  <a:cubicBezTo>
                    <a:pt x="513" y="4768"/>
                    <a:pt x="0" y="4000"/>
                    <a:pt x="0" y="3172"/>
                  </a:cubicBezTo>
                  <a:cubicBezTo>
                    <a:pt x="0" y="1414"/>
                    <a:pt x="2244" y="0"/>
                    <a:pt x="5000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13" name="Freeform 108"/>
            <p:cNvSpPr>
              <a:spLocks/>
            </p:cNvSpPr>
            <p:nvPr/>
          </p:nvSpPr>
          <p:spPr bwMode="auto">
            <a:xfrm>
              <a:off x="4226296" y="2597150"/>
              <a:ext cx="709127" cy="1298838"/>
            </a:xfrm>
            <a:custGeom>
              <a:avLst/>
              <a:gdLst>
                <a:gd name="T0" fmla="*/ 1122363 w 596"/>
                <a:gd name="T1" fmla="*/ 4105275 h 1092"/>
                <a:gd name="T2" fmla="*/ 598844 w 596"/>
                <a:gd name="T3" fmla="*/ 4105275 h 1092"/>
                <a:gd name="T4" fmla="*/ 79093 w 596"/>
                <a:gd name="T5" fmla="*/ 1928577 h 1092"/>
                <a:gd name="T6" fmla="*/ 1122363 w 596"/>
                <a:gd name="T7" fmla="*/ 0 h 1092"/>
                <a:gd name="T8" fmla="*/ 1126129 w 596"/>
                <a:gd name="T9" fmla="*/ 0 h 1092"/>
                <a:gd name="T10" fmla="*/ 2165632 w 596"/>
                <a:gd name="T11" fmla="*/ 1928577 h 1092"/>
                <a:gd name="T12" fmla="*/ 1645881 w 596"/>
                <a:gd name="T13" fmla="*/ 4105275 h 1092"/>
                <a:gd name="T14" fmla="*/ 1122363 w 596"/>
                <a:gd name="T15" fmla="*/ 4105275 h 10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96" h="1092">
                  <a:moveTo>
                    <a:pt x="298" y="1092"/>
                  </a:moveTo>
                  <a:cubicBezTo>
                    <a:pt x="159" y="1092"/>
                    <a:pt x="159" y="1092"/>
                    <a:pt x="159" y="1092"/>
                  </a:cubicBezTo>
                  <a:cubicBezTo>
                    <a:pt x="31" y="824"/>
                    <a:pt x="21" y="513"/>
                    <a:pt x="21" y="513"/>
                  </a:cubicBezTo>
                  <a:cubicBezTo>
                    <a:pt x="0" y="212"/>
                    <a:pt x="298" y="0"/>
                    <a:pt x="298" y="0"/>
                  </a:cubicBezTo>
                  <a:cubicBezTo>
                    <a:pt x="299" y="0"/>
                    <a:pt x="299" y="0"/>
                    <a:pt x="299" y="0"/>
                  </a:cubicBezTo>
                  <a:cubicBezTo>
                    <a:pt x="299" y="0"/>
                    <a:pt x="596" y="212"/>
                    <a:pt x="575" y="513"/>
                  </a:cubicBezTo>
                  <a:cubicBezTo>
                    <a:pt x="575" y="513"/>
                    <a:pt x="566" y="824"/>
                    <a:pt x="437" y="1092"/>
                  </a:cubicBezTo>
                  <a:lnTo>
                    <a:pt x="298" y="1092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14" name="Oval 113"/>
            <p:cNvSpPr>
              <a:spLocks noChangeArrowheads="1"/>
            </p:cNvSpPr>
            <p:nvPr/>
          </p:nvSpPr>
          <p:spPr bwMode="auto">
            <a:xfrm>
              <a:off x="4464149" y="3008591"/>
              <a:ext cx="236859" cy="2307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en-US" sz="1350"/>
            </a:p>
          </p:txBody>
        </p:sp>
        <p:sp>
          <p:nvSpPr>
            <p:cNvPr id="15" name="Oval 116"/>
            <p:cNvSpPr>
              <a:spLocks noChangeArrowheads="1"/>
            </p:cNvSpPr>
            <p:nvPr/>
          </p:nvSpPr>
          <p:spPr bwMode="auto">
            <a:xfrm>
              <a:off x="4511491" y="3311397"/>
              <a:ext cx="142175" cy="146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en-US" sz="1350"/>
            </a:p>
          </p:txBody>
        </p:sp>
        <p:sp>
          <p:nvSpPr>
            <p:cNvPr id="16" name="Oval 119"/>
            <p:cNvSpPr>
              <a:spLocks noChangeArrowheads="1"/>
            </p:cNvSpPr>
            <p:nvPr/>
          </p:nvSpPr>
          <p:spPr bwMode="auto">
            <a:xfrm>
              <a:off x="4538857" y="3530389"/>
              <a:ext cx="87443" cy="8556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en-US" sz="135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499622" y="3895987"/>
              <a:ext cx="144641" cy="8863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sp>
        <p:nvSpPr>
          <p:cNvPr id="18" name="Freeform 8"/>
          <p:cNvSpPr>
            <a:spLocks/>
          </p:cNvSpPr>
          <p:nvPr/>
        </p:nvSpPr>
        <p:spPr bwMode="auto">
          <a:xfrm>
            <a:off x="7179523" y="5477105"/>
            <a:ext cx="2399906" cy="899966"/>
          </a:xfrm>
          <a:custGeom>
            <a:avLst/>
            <a:gdLst/>
            <a:ahLst/>
            <a:cxnLst>
              <a:cxn ang="0">
                <a:pos x="3884" y="503"/>
              </a:cxn>
              <a:cxn ang="0">
                <a:pos x="3613" y="575"/>
              </a:cxn>
              <a:cxn ang="0">
                <a:pos x="3348" y="384"/>
              </a:cxn>
              <a:cxn ang="0">
                <a:pos x="3114" y="173"/>
              </a:cxn>
              <a:cxn ang="0">
                <a:pos x="2825" y="40"/>
              </a:cxn>
              <a:cxn ang="0">
                <a:pos x="2499" y="0"/>
              </a:cxn>
              <a:cxn ang="0">
                <a:pos x="2187" y="58"/>
              </a:cxn>
              <a:cxn ang="0">
                <a:pos x="1915" y="202"/>
              </a:cxn>
              <a:cxn ang="0">
                <a:pos x="1697" y="416"/>
              </a:cxn>
              <a:cxn ang="0">
                <a:pos x="1459" y="444"/>
              </a:cxn>
              <a:cxn ang="0">
                <a:pos x="1132" y="366"/>
              </a:cxn>
              <a:cxn ang="0">
                <a:pos x="692" y="427"/>
              </a:cxn>
              <a:cxn ang="0">
                <a:pos x="309" y="672"/>
              </a:cxn>
              <a:cxn ang="0">
                <a:pos x="65" y="1055"/>
              </a:cxn>
              <a:cxn ang="0">
                <a:pos x="5" y="1524"/>
              </a:cxn>
              <a:cxn ang="0">
                <a:pos x="153" y="1963"/>
              </a:cxn>
              <a:cxn ang="0">
                <a:pos x="466" y="2291"/>
              </a:cxn>
              <a:cxn ang="0">
                <a:pos x="894" y="2459"/>
              </a:cxn>
              <a:cxn ang="0">
                <a:pos x="1268" y="2450"/>
              </a:cxn>
              <a:cxn ang="0">
                <a:pos x="1560" y="2342"/>
              </a:cxn>
              <a:cxn ang="0">
                <a:pos x="1803" y="2158"/>
              </a:cxn>
              <a:cxn ang="0">
                <a:pos x="1998" y="1960"/>
              </a:cxn>
              <a:cxn ang="0">
                <a:pos x="2286" y="2079"/>
              </a:cxn>
              <a:cxn ang="0">
                <a:pos x="2553" y="2198"/>
              </a:cxn>
              <a:cxn ang="0">
                <a:pos x="2765" y="2430"/>
              </a:cxn>
              <a:cxn ang="0">
                <a:pos x="3037" y="2591"/>
              </a:cxn>
              <a:cxn ang="0">
                <a:pos x="3354" y="2664"/>
              </a:cxn>
              <a:cxn ang="0">
                <a:pos x="3643" y="2645"/>
              </a:cxn>
              <a:cxn ang="0">
                <a:pos x="3896" y="2557"/>
              </a:cxn>
              <a:cxn ang="0">
                <a:pos x="4168" y="2582"/>
              </a:cxn>
              <a:cxn ang="0">
                <a:pos x="4499" y="2582"/>
              </a:cxn>
              <a:cxn ang="0">
                <a:pos x="4753" y="2594"/>
              </a:cxn>
              <a:cxn ang="0">
                <a:pos x="5015" y="2660"/>
              </a:cxn>
              <a:cxn ang="0">
                <a:pos x="5323" y="2651"/>
              </a:cxn>
              <a:cxn ang="0">
                <a:pos x="5627" y="2546"/>
              </a:cxn>
              <a:cxn ang="0">
                <a:pos x="5880" y="2360"/>
              </a:cxn>
              <a:cxn ang="0">
                <a:pos x="6069" y="2108"/>
              </a:cxn>
              <a:cxn ang="0">
                <a:pos x="6382" y="2048"/>
              </a:cxn>
              <a:cxn ang="0">
                <a:pos x="6636" y="2000"/>
              </a:cxn>
              <a:cxn ang="0">
                <a:pos x="6840" y="2227"/>
              </a:cxn>
              <a:cxn ang="0">
                <a:pos x="7101" y="2388"/>
              </a:cxn>
              <a:cxn ang="0">
                <a:pos x="7406" y="2466"/>
              </a:cxn>
              <a:cxn ang="0">
                <a:pos x="7827" y="2423"/>
              </a:cxn>
              <a:cxn ang="0">
                <a:pos x="8222" y="2196"/>
              </a:cxn>
              <a:cxn ang="0">
                <a:pos x="8484" y="1827"/>
              </a:cxn>
              <a:cxn ang="0">
                <a:pos x="8566" y="1363"/>
              </a:cxn>
              <a:cxn ang="0">
                <a:pos x="8439" y="915"/>
              </a:cxn>
              <a:cxn ang="0">
                <a:pos x="8144" y="573"/>
              </a:cxn>
              <a:cxn ang="0">
                <a:pos x="7725" y="384"/>
              </a:cxn>
              <a:cxn ang="0">
                <a:pos x="7322" y="380"/>
              </a:cxn>
              <a:cxn ang="0">
                <a:pos x="7009" y="491"/>
              </a:cxn>
              <a:cxn ang="0">
                <a:pos x="6805" y="337"/>
              </a:cxn>
              <a:cxn ang="0">
                <a:pos x="6567" y="145"/>
              </a:cxn>
              <a:cxn ang="0">
                <a:pos x="6280" y="29"/>
              </a:cxn>
              <a:cxn ang="0">
                <a:pos x="5958" y="3"/>
              </a:cxn>
              <a:cxn ang="0">
                <a:pos x="5641" y="75"/>
              </a:cxn>
              <a:cxn ang="0">
                <a:pos x="5369" y="236"/>
              </a:cxn>
              <a:cxn ang="0">
                <a:pos x="5157" y="469"/>
              </a:cxn>
              <a:cxn ang="0">
                <a:pos x="4854" y="559"/>
              </a:cxn>
              <a:cxn ang="0">
                <a:pos x="4594" y="486"/>
              </a:cxn>
              <a:cxn ang="0">
                <a:pos x="4284" y="486"/>
              </a:cxn>
            </a:cxnLst>
            <a:rect l="0" t="0" r="r" b="b"/>
            <a:pathLst>
              <a:path w="8568" h="2667">
                <a:moveTo>
                  <a:pt x="4128" y="474"/>
                </a:moveTo>
                <a:lnTo>
                  <a:pt x="4096" y="475"/>
                </a:lnTo>
                <a:lnTo>
                  <a:pt x="4065" y="477"/>
                </a:lnTo>
                <a:lnTo>
                  <a:pt x="4034" y="478"/>
                </a:lnTo>
                <a:lnTo>
                  <a:pt x="4004" y="482"/>
                </a:lnTo>
                <a:lnTo>
                  <a:pt x="3974" y="486"/>
                </a:lnTo>
                <a:lnTo>
                  <a:pt x="3943" y="491"/>
                </a:lnTo>
                <a:lnTo>
                  <a:pt x="3913" y="497"/>
                </a:lnTo>
                <a:lnTo>
                  <a:pt x="3884" y="503"/>
                </a:lnTo>
                <a:lnTo>
                  <a:pt x="3855" y="510"/>
                </a:lnTo>
                <a:lnTo>
                  <a:pt x="3826" y="519"/>
                </a:lnTo>
                <a:lnTo>
                  <a:pt x="3798" y="527"/>
                </a:lnTo>
                <a:lnTo>
                  <a:pt x="3769" y="538"/>
                </a:lnTo>
                <a:lnTo>
                  <a:pt x="3741" y="548"/>
                </a:lnTo>
                <a:lnTo>
                  <a:pt x="3713" y="559"/>
                </a:lnTo>
                <a:lnTo>
                  <a:pt x="3687" y="572"/>
                </a:lnTo>
                <a:lnTo>
                  <a:pt x="3661" y="584"/>
                </a:lnTo>
                <a:lnTo>
                  <a:pt x="3613" y="575"/>
                </a:lnTo>
                <a:lnTo>
                  <a:pt x="3564" y="567"/>
                </a:lnTo>
                <a:lnTo>
                  <a:pt x="3515" y="561"/>
                </a:lnTo>
                <a:lnTo>
                  <a:pt x="3465" y="559"/>
                </a:lnTo>
                <a:lnTo>
                  <a:pt x="3448" y="528"/>
                </a:lnTo>
                <a:lnTo>
                  <a:pt x="3430" y="498"/>
                </a:lnTo>
                <a:lnTo>
                  <a:pt x="3411" y="469"/>
                </a:lnTo>
                <a:lnTo>
                  <a:pt x="3391" y="440"/>
                </a:lnTo>
                <a:lnTo>
                  <a:pt x="3370" y="411"/>
                </a:lnTo>
                <a:lnTo>
                  <a:pt x="3348" y="384"/>
                </a:lnTo>
                <a:lnTo>
                  <a:pt x="3325" y="357"/>
                </a:lnTo>
                <a:lnTo>
                  <a:pt x="3301" y="332"/>
                </a:lnTo>
                <a:lnTo>
                  <a:pt x="3278" y="306"/>
                </a:lnTo>
                <a:lnTo>
                  <a:pt x="3251" y="281"/>
                </a:lnTo>
                <a:lnTo>
                  <a:pt x="3226" y="259"/>
                </a:lnTo>
                <a:lnTo>
                  <a:pt x="3198" y="236"/>
                </a:lnTo>
                <a:lnTo>
                  <a:pt x="3172" y="214"/>
                </a:lnTo>
                <a:lnTo>
                  <a:pt x="3143" y="193"/>
                </a:lnTo>
                <a:lnTo>
                  <a:pt x="3114" y="173"/>
                </a:lnTo>
                <a:lnTo>
                  <a:pt x="3085" y="155"/>
                </a:lnTo>
                <a:lnTo>
                  <a:pt x="3054" y="136"/>
                </a:lnTo>
                <a:lnTo>
                  <a:pt x="3023" y="120"/>
                </a:lnTo>
                <a:lnTo>
                  <a:pt x="2991" y="104"/>
                </a:lnTo>
                <a:lnTo>
                  <a:pt x="2959" y="89"/>
                </a:lnTo>
                <a:lnTo>
                  <a:pt x="2926" y="75"/>
                </a:lnTo>
                <a:lnTo>
                  <a:pt x="2893" y="62"/>
                </a:lnTo>
                <a:lnTo>
                  <a:pt x="2859" y="50"/>
                </a:lnTo>
                <a:lnTo>
                  <a:pt x="2825" y="40"/>
                </a:lnTo>
                <a:lnTo>
                  <a:pt x="2790" y="30"/>
                </a:lnTo>
                <a:lnTo>
                  <a:pt x="2755" y="22"/>
                </a:lnTo>
                <a:lnTo>
                  <a:pt x="2719" y="16"/>
                </a:lnTo>
                <a:lnTo>
                  <a:pt x="2683" y="9"/>
                </a:lnTo>
                <a:lnTo>
                  <a:pt x="2646" y="5"/>
                </a:lnTo>
                <a:lnTo>
                  <a:pt x="2609" y="3"/>
                </a:lnTo>
                <a:lnTo>
                  <a:pt x="2573" y="0"/>
                </a:lnTo>
                <a:lnTo>
                  <a:pt x="2536" y="0"/>
                </a:lnTo>
                <a:lnTo>
                  <a:pt x="2499" y="0"/>
                </a:lnTo>
                <a:lnTo>
                  <a:pt x="2463" y="1"/>
                </a:lnTo>
                <a:lnTo>
                  <a:pt x="2427" y="5"/>
                </a:lnTo>
                <a:lnTo>
                  <a:pt x="2392" y="9"/>
                </a:lnTo>
                <a:lnTo>
                  <a:pt x="2356" y="15"/>
                </a:lnTo>
                <a:lnTo>
                  <a:pt x="2322" y="21"/>
                </a:lnTo>
                <a:lnTo>
                  <a:pt x="2287" y="29"/>
                </a:lnTo>
                <a:lnTo>
                  <a:pt x="2253" y="38"/>
                </a:lnTo>
                <a:lnTo>
                  <a:pt x="2220" y="48"/>
                </a:lnTo>
                <a:lnTo>
                  <a:pt x="2187" y="58"/>
                </a:lnTo>
                <a:lnTo>
                  <a:pt x="2155" y="71"/>
                </a:lnTo>
                <a:lnTo>
                  <a:pt x="2122" y="83"/>
                </a:lnTo>
                <a:lnTo>
                  <a:pt x="2092" y="98"/>
                </a:lnTo>
                <a:lnTo>
                  <a:pt x="2060" y="112"/>
                </a:lnTo>
                <a:lnTo>
                  <a:pt x="2030" y="129"/>
                </a:lnTo>
                <a:lnTo>
                  <a:pt x="2001" y="145"/>
                </a:lnTo>
                <a:lnTo>
                  <a:pt x="1972" y="164"/>
                </a:lnTo>
                <a:lnTo>
                  <a:pt x="1943" y="182"/>
                </a:lnTo>
                <a:lnTo>
                  <a:pt x="1915" y="202"/>
                </a:lnTo>
                <a:lnTo>
                  <a:pt x="1888" y="222"/>
                </a:lnTo>
                <a:lnTo>
                  <a:pt x="1862" y="244"/>
                </a:lnTo>
                <a:lnTo>
                  <a:pt x="1836" y="265"/>
                </a:lnTo>
                <a:lnTo>
                  <a:pt x="1811" y="289"/>
                </a:lnTo>
                <a:lnTo>
                  <a:pt x="1787" y="313"/>
                </a:lnTo>
                <a:lnTo>
                  <a:pt x="1763" y="337"/>
                </a:lnTo>
                <a:lnTo>
                  <a:pt x="1741" y="363"/>
                </a:lnTo>
                <a:lnTo>
                  <a:pt x="1718" y="388"/>
                </a:lnTo>
                <a:lnTo>
                  <a:pt x="1697" y="416"/>
                </a:lnTo>
                <a:lnTo>
                  <a:pt x="1677" y="442"/>
                </a:lnTo>
                <a:lnTo>
                  <a:pt x="1657" y="470"/>
                </a:lnTo>
                <a:lnTo>
                  <a:pt x="1639" y="499"/>
                </a:lnTo>
                <a:lnTo>
                  <a:pt x="1622" y="528"/>
                </a:lnTo>
                <a:lnTo>
                  <a:pt x="1590" y="510"/>
                </a:lnTo>
                <a:lnTo>
                  <a:pt x="1558" y="491"/>
                </a:lnTo>
                <a:lnTo>
                  <a:pt x="1527" y="474"/>
                </a:lnTo>
                <a:lnTo>
                  <a:pt x="1494" y="458"/>
                </a:lnTo>
                <a:lnTo>
                  <a:pt x="1459" y="444"/>
                </a:lnTo>
                <a:lnTo>
                  <a:pt x="1425" y="431"/>
                </a:lnTo>
                <a:lnTo>
                  <a:pt x="1391" y="417"/>
                </a:lnTo>
                <a:lnTo>
                  <a:pt x="1355" y="407"/>
                </a:lnTo>
                <a:lnTo>
                  <a:pt x="1319" y="396"/>
                </a:lnTo>
                <a:lnTo>
                  <a:pt x="1282" y="387"/>
                </a:lnTo>
                <a:lnTo>
                  <a:pt x="1245" y="380"/>
                </a:lnTo>
                <a:lnTo>
                  <a:pt x="1208" y="374"/>
                </a:lnTo>
                <a:lnTo>
                  <a:pt x="1170" y="368"/>
                </a:lnTo>
                <a:lnTo>
                  <a:pt x="1132" y="366"/>
                </a:lnTo>
                <a:lnTo>
                  <a:pt x="1094" y="363"/>
                </a:lnTo>
                <a:lnTo>
                  <a:pt x="1054" y="363"/>
                </a:lnTo>
                <a:lnTo>
                  <a:pt x="1000" y="365"/>
                </a:lnTo>
                <a:lnTo>
                  <a:pt x="947" y="368"/>
                </a:lnTo>
                <a:lnTo>
                  <a:pt x="894" y="375"/>
                </a:lnTo>
                <a:lnTo>
                  <a:pt x="843" y="384"/>
                </a:lnTo>
                <a:lnTo>
                  <a:pt x="791" y="396"/>
                </a:lnTo>
                <a:lnTo>
                  <a:pt x="742" y="411"/>
                </a:lnTo>
                <a:lnTo>
                  <a:pt x="692" y="427"/>
                </a:lnTo>
                <a:lnTo>
                  <a:pt x="645" y="446"/>
                </a:lnTo>
                <a:lnTo>
                  <a:pt x="598" y="468"/>
                </a:lnTo>
                <a:lnTo>
                  <a:pt x="552" y="490"/>
                </a:lnTo>
                <a:lnTo>
                  <a:pt x="509" y="515"/>
                </a:lnTo>
                <a:lnTo>
                  <a:pt x="466" y="543"/>
                </a:lnTo>
                <a:lnTo>
                  <a:pt x="424" y="573"/>
                </a:lnTo>
                <a:lnTo>
                  <a:pt x="384" y="604"/>
                </a:lnTo>
                <a:lnTo>
                  <a:pt x="346" y="637"/>
                </a:lnTo>
                <a:lnTo>
                  <a:pt x="309" y="672"/>
                </a:lnTo>
                <a:lnTo>
                  <a:pt x="275" y="709"/>
                </a:lnTo>
                <a:lnTo>
                  <a:pt x="242" y="748"/>
                </a:lnTo>
                <a:lnTo>
                  <a:pt x="210" y="787"/>
                </a:lnTo>
                <a:lnTo>
                  <a:pt x="181" y="828"/>
                </a:lnTo>
                <a:lnTo>
                  <a:pt x="153" y="872"/>
                </a:lnTo>
                <a:lnTo>
                  <a:pt x="128" y="915"/>
                </a:lnTo>
                <a:lnTo>
                  <a:pt x="105" y="960"/>
                </a:lnTo>
                <a:lnTo>
                  <a:pt x="83" y="1008"/>
                </a:lnTo>
                <a:lnTo>
                  <a:pt x="65" y="1055"/>
                </a:lnTo>
                <a:lnTo>
                  <a:pt x="48" y="1104"/>
                </a:lnTo>
                <a:lnTo>
                  <a:pt x="33" y="1154"/>
                </a:lnTo>
                <a:lnTo>
                  <a:pt x="21" y="1204"/>
                </a:lnTo>
                <a:lnTo>
                  <a:pt x="12" y="1257"/>
                </a:lnTo>
                <a:lnTo>
                  <a:pt x="5" y="1310"/>
                </a:lnTo>
                <a:lnTo>
                  <a:pt x="2" y="1363"/>
                </a:lnTo>
                <a:lnTo>
                  <a:pt x="0" y="1417"/>
                </a:lnTo>
                <a:lnTo>
                  <a:pt x="2" y="1471"/>
                </a:lnTo>
                <a:lnTo>
                  <a:pt x="5" y="1524"/>
                </a:lnTo>
                <a:lnTo>
                  <a:pt x="12" y="1577"/>
                </a:lnTo>
                <a:lnTo>
                  <a:pt x="21" y="1628"/>
                </a:lnTo>
                <a:lnTo>
                  <a:pt x="33" y="1680"/>
                </a:lnTo>
                <a:lnTo>
                  <a:pt x="48" y="1730"/>
                </a:lnTo>
                <a:lnTo>
                  <a:pt x="65" y="1779"/>
                </a:lnTo>
                <a:lnTo>
                  <a:pt x="83" y="1827"/>
                </a:lnTo>
                <a:lnTo>
                  <a:pt x="105" y="1874"/>
                </a:lnTo>
                <a:lnTo>
                  <a:pt x="128" y="1919"/>
                </a:lnTo>
                <a:lnTo>
                  <a:pt x="153" y="1963"/>
                </a:lnTo>
                <a:lnTo>
                  <a:pt x="181" y="2006"/>
                </a:lnTo>
                <a:lnTo>
                  <a:pt x="210" y="2047"/>
                </a:lnTo>
                <a:lnTo>
                  <a:pt x="242" y="2087"/>
                </a:lnTo>
                <a:lnTo>
                  <a:pt x="275" y="2125"/>
                </a:lnTo>
                <a:lnTo>
                  <a:pt x="309" y="2162"/>
                </a:lnTo>
                <a:lnTo>
                  <a:pt x="346" y="2196"/>
                </a:lnTo>
                <a:lnTo>
                  <a:pt x="384" y="2231"/>
                </a:lnTo>
                <a:lnTo>
                  <a:pt x="424" y="2261"/>
                </a:lnTo>
                <a:lnTo>
                  <a:pt x="466" y="2291"/>
                </a:lnTo>
                <a:lnTo>
                  <a:pt x="509" y="2318"/>
                </a:lnTo>
                <a:lnTo>
                  <a:pt x="552" y="2344"/>
                </a:lnTo>
                <a:lnTo>
                  <a:pt x="598" y="2367"/>
                </a:lnTo>
                <a:lnTo>
                  <a:pt x="645" y="2388"/>
                </a:lnTo>
                <a:lnTo>
                  <a:pt x="692" y="2408"/>
                </a:lnTo>
                <a:lnTo>
                  <a:pt x="742" y="2423"/>
                </a:lnTo>
                <a:lnTo>
                  <a:pt x="791" y="2438"/>
                </a:lnTo>
                <a:lnTo>
                  <a:pt x="843" y="2450"/>
                </a:lnTo>
                <a:lnTo>
                  <a:pt x="894" y="2459"/>
                </a:lnTo>
                <a:lnTo>
                  <a:pt x="947" y="2466"/>
                </a:lnTo>
                <a:lnTo>
                  <a:pt x="1000" y="2470"/>
                </a:lnTo>
                <a:lnTo>
                  <a:pt x="1054" y="2471"/>
                </a:lnTo>
                <a:lnTo>
                  <a:pt x="1091" y="2471"/>
                </a:lnTo>
                <a:lnTo>
                  <a:pt x="1127" y="2468"/>
                </a:lnTo>
                <a:lnTo>
                  <a:pt x="1162" y="2466"/>
                </a:lnTo>
                <a:lnTo>
                  <a:pt x="1198" y="2462"/>
                </a:lnTo>
                <a:lnTo>
                  <a:pt x="1234" y="2457"/>
                </a:lnTo>
                <a:lnTo>
                  <a:pt x="1268" y="2450"/>
                </a:lnTo>
                <a:lnTo>
                  <a:pt x="1302" y="2442"/>
                </a:lnTo>
                <a:lnTo>
                  <a:pt x="1337" y="2433"/>
                </a:lnTo>
                <a:lnTo>
                  <a:pt x="1370" y="2423"/>
                </a:lnTo>
                <a:lnTo>
                  <a:pt x="1403" y="2412"/>
                </a:lnTo>
                <a:lnTo>
                  <a:pt x="1434" y="2400"/>
                </a:lnTo>
                <a:lnTo>
                  <a:pt x="1467" y="2388"/>
                </a:lnTo>
                <a:lnTo>
                  <a:pt x="1498" y="2373"/>
                </a:lnTo>
                <a:lnTo>
                  <a:pt x="1529" y="2359"/>
                </a:lnTo>
                <a:lnTo>
                  <a:pt x="1560" y="2342"/>
                </a:lnTo>
                <a:lnTo>
                  <a:pt x="1589" y="2326"/>
                </a:lnTo>
                <a:lnTo>
                  <a:pt x="1618" y="2307"/>
                </a:lnTo>
                <a:lnTo>
                  <a:pt x="1647" y="2289"/>
                </a:lnTo>
                <a:lnTo>
                  <a:pt x="1675" y="2269"/>
                </a:lnTo>
                <a:lnTo>
                  <a:pt x="1702" y="2248"/>
                </a:lnTo>
                <a:lnTo>
                  <a:pt x="1729" y="2227"/>
                </a:lnTo>
                <a:lnTo>
                  <a:pt x="1754" y="2204"/>
                </a:lnTo>
                <a:lnTo>
                  <a:pt x="1779" y="2182"/>
                </a:lnTo>
                <a:lnTo>
                  <a:pt x="1803" y="2158"/>
                </a:lnTo>
                <a:lnTo>
                  <a:pt x="1826" y="2133"/>
                </a:lnTo>
                <a:lnTo>
                  <a:pt x="1849" y="2108"/>
                </a:lnTo>
                <a:lnTo>
                  <a:pt x="1871" y="2083"/>
                </a:lnTo>
                <a:lnTo>
                  <a:pt x="1892" y="2055"/>
                </a:lnTo>
                <a:lnTo>
                  <a:pt x="1912" y="2029"/>
                </a:lnTo>
                <a:lnTo>
                  <a:pt x="1932" y="2000"/>
                </a:lnTo>
                <a:lnTo>
                  <a:pt x="1951" y="1972"/>
                </a:lnTo>
                <a:lnTo>
                  <a:pt x="1968" y="1941"/>
                </a:lnTo>
                <a:lnTo>
                  <a:pt x="1998" y="1960"/>
                </a:lnTo>
                <a:lnTo>
                  <a:pt x="2027" y="1977"/>
                </a:lnTo>
                <a:lnTo>
                  <a:pt x="2058" y="1993"/>
                </a:lnTo>
                <a:lnTo>
                  <a:pt x="2089" y="2009"/>
                </a:lnTo>
                <a:lnTo>
                  <a:pt x="2121" y="2023"/>
                </a:lnTo>
                <a:lnTo>
                  <a:pt x="2153" y="2037"/>
                </a:lnTo>
                <a:lnTo>
                  <a:pt x="2186" y="2048"/>
                </a:lnTo>
                <a:lnTo>
                  <a:pt x="2219" y="2059"/>
                </a:lnTo>
                <a:lnTo>
                  <a:pt x="2252" y="2070"/>
                </a:lnTo>
                <a:lnTo>
                  <a:pt x="2286" y="2079"/>
                </a:lnTo>
                <a:lnTo>
                  <a:pt x="2320" y="2087"/>
                </a:lnTo>
                <a:lnTo>
                  <a:pt x="2356" y="2093"/>
                </a:lnTo>
                <a:lnTo>
                  <a:pt x="2390" y="2099"/>
                </a:lnTo>
                <a:lnTo>
                  <a:pt x="2426" y="2103"/>
                </a:lnTo>
                <a:lnTo>
                  <a:pt x="2463" y="2105"/>
                </a:lnTo>
                <a:lnTo>
                  <a:pt x="2499" y="2108"/>
                </a:lnTo>
                <a:lnTo>
                  <a:pt x="2516" y="2138"/>
                </a:lnTo>
                <a:lnTo>
                  <a:pt x="2534" y="2169"/>
                </a:lnTo>
                <a:lnTo>
                  <a:pt x="2553" y="2198"/>
                </a:lnTo>
                <a:lnTo>
                  <a:pt x="2574" y="2227"/>
                </a:lnTo>
                <a:lnTo>
                  <a:pt x="2594" y="2256"/>
                </a:lnTo>
                <a:lnTo>
                  <a:pt x="2616" y="2282"/>
                </a:lnTo>
                <a:lnTo>
                  <a:pt x="2639" y="2310"/>
                </a:lnTo>
                <a:lnTo>
                  <a:pt x="2662" y="2335"/>
                </a:lnTo>
                <a:lnTo>
                  <a:pt x="2687" y="2360"/>
                </a:lnTo>
                <a:lnTo>
                  <a:pt x="2712" y="2385"/>
                </a:lnTo>
                <a:lnTo>
                  <a:pt x="2739" y="2408"/>
                </a:lnTo>
                <a:lnTo>
                  <a:pt x="2765" y="2430"/>
                </a:lnTo>
                <a:lnTo>
                  <a:pt x="2793" y="2453"/>
                </a:lnTo>
                <a:lnTo>
                  <a:pt x="2821" y="2474"/>
                </a:lnTo>
                <a:lnTo>
                  <a:pt x="2850" y="2493"/>
                </a:lnTo>
                <a:lnTo>
                  <a:pt x="2880" y="2512"/>
                </a:lnTo>
                <a:lnTo>
                  <a:pt x="2911" y="2530"/>
                </a:lnTo>
                <a:lnTo>
                  <a:pt x="2941" y="2546"/>
                </a:lnTo>
                <a:lnTo>
                  <a:pt x="2973" y="2562"/>
                </a:lnTo>
                <a:lnTo>
                  <a:pt x="3004" y="2578"/>
                </a:lnTo>
                <a:lnTo>
                  <a:pt x="3037" y="2591"/>
                </a:lnTo>
                <a:lnTo>
                  <a:pt x="3070" y="2604"/>
                </a:lnTo>
                <a:lnTo>
                  <a:pt x="3105" y="2616"/>
                </a:lnTo>
                <a:lnTo>
                  <a:pt x="3139" y="2627"/>
                </a:lnTo>
                <a:lnTo>
                  <a:pt x="3173" y="2636"/>
                </a:lnTo>
                <a:lnTo>
                  <a:pt x="3209" y="2644"/>
                </a:lnTo>
                <a:lnTo>
                  <a:pt x="3245" y="2651"/>
                </a:lnTo>
                <a:lnTo>
                  <a:pt x="3280" y="2656"/>
                </a:lnTo>
                <a:lnTo>
                  <a:pt x="3317" y="2661"/>
                </a:lnTo>
                <a:lnTo>
                  <a:pt x="3354" y="2664"/>
                </a:lnTo>
                <a:lnTo>
                  <a:pt x="3391" y="2667"/>
                </a:lnTo>
                <a:lnTo>
                  <a:pt x="3430" y="2667"/>
                </a:lnTo>
                <a:lnTo>
                  <a:pt x="3460" y="2667"/>
                </a:lnTo>
                <a:lnTo>
                  <a:pt x="3492" y="2665"/>
                </a:lnTo>
                <a:lnTo>
                  <a:pt x="3522" y="2663"/>
                </a:lnTo>
                <a:lnTo>
                  <a:pt x="3552" y="2660"/>
                </a:lnTo>
                <a:lnTo>
                  <a:pt x="3583" y="2656"/>
                </a:lnTo>
                <a:lnTo>
                  <a:pt x="3613" y="2651"/>
                </a:lnTo>
                <a:lnTo>
                  <a:pt x="3643" y="2645"/>
                </a:lnTo>
                <a:lnTo>
                  <a:pt x="3672" y="2639"/>
                </a:lnTo>
                <a:lnTo>
                  <a:pt x="3702" y="2631"/>
                </a:lnTo>
                <a:lnTo>
                  <a:pt x="3731" y="2623"/>
                </a:lnTo>
                <a:lnTo>
                  <a:pt x="3760" y="2614"/>
                </a:lnTo>
                <a:lnTo>
                  <a:pt x="3787" y="2604"/>
                </a:lnTo>
                <a:lnTo>
                  <a:pt x="3815" y="2594"/>
                </a:lnTo>
                <a:lnTo>
                  <a:pt x="3843" y="2582"/>
                </a:lnTo>
                <a:lnTo>
                  <a:pt x="3869" y="2570"/>
                </a:lnTo>
                <a:lnTo>
                  <a:pt x="3896" y="2557"/>
                </a:lnTo>
                <a:lnTo>
                  <a:pt x="3925" y="2563"/>
                </a:lnTo>
                <a:lnTo>
                  <a:pt x="3952" y="2569"/>
                </a:lnTo>
                <a:lnTo>
                  <a:pt x="3981" y="2573"/>
                </a:lnTo>
                <a:lnTo>
                  <a:pt x="4009" y="2577"/>
                </a:lnTo>
                <a:lnTo>
                  <a:pt x="4040" y="2579"/>
                </a:lnTo>
                <a:lnTo>
                  <a:pt x="4069" y="2582"/>
                </a:lnTo>
                <a:lnTo>
                  <a:pt x="4098" y="2583"/>
                </a:lnTo>
                <a:lnTo>
                  <a:pt x="4128" y="2583"/>
                </a:lnTo>
                <a:lnTo>
                  <a:pt x="4168" y="2582"/>
                </a:lnTo>
                <a:lnTo>
                  <a:pt x="4206" y="2581"/>
                </a:lnTo>
                <a:lnTo>
                  <a:pt x="4246" y="2577"/>
                </a:lnTo>
                <a:lnTo>
                  <a:pt x="4284" y="2571"/>
                </a:lnTo>
                <a:lnTo>
                  <a:pt x="4322" y="2577"/>
                </a:lnTo>
                <a:lnTo>
                  <a:pt x="4362" y="2581"/>
                </a:lnTo>
                <a:lnTo>
                  <a:pt x="4401" y="2582"/>
                </a:lnTo>
                <a:lnTo>
                  <a:pt x="4441" y="2583"/>
                </a:lnTo>
                <a:lnTo>
                  <a:pt x="4470" y="2583"/>
                </a:lnTo>
                <a:lnTo>
                  <a:pt x="4499" y="2582"/>
                </a:lnTo>
                <a:lnTo>
                  <a:pt x="4529" y="2579"/>
                </a:lnTo>
                <a:lnTo>
                  <a:pt x="4559" y="2577"/>
                </a:lnTo>
                <a:lnTo>
                  <a:pt x="4588" y="2573"/>
                </a:lnTo>
                <a:lnTo>
                  <a:pt x="4615" y="2569"/>
                </a:lnTo>
                <a:lnTo>
                  <a:pt x="4644" y="2563"/>
                </a:lnTo>
                <a:lnTo>
                  <a:pt x="4672" y="2557"/>
                </a:lnTo>
                <a:lnTo>
                  <a:pt x="4699" y="2570"/>
                </a:lnTo>
                <a:lnTo>
                  <a:pt x="4726" y="2582"/>
                </a:lnTo>
                <a:lnTo>
                  <a:pt x="4753" y="2594"/>
                </a:lnTo>
                <a:lnTo>
                  <a:pt x="4780" y="2604"/>
                </a:lnTo>
                <a:lnTo>
                  <a:pt x="4809" y="2614"/>
                </a:lnTo>
                <a:lnTo>
                  <a:pt x="4837" y="2623"/>
                </a:lnTo>
                <a:lnTo>
                  <a:pt x="4866" y="2631"/>
                </a:lnTo>
                <a:lnTo>
                  <a:pt x="4895" y="2639"/>
                </a:lnTo>
                <a:lnTo>
                  <a:pt x="4924" y="2645"/>
                </a:lnTo>
                <a:lnTo>
                  <a:pt x="4955" y="2651"/>
                </a:lnTo>
                <a:lnTo>
                  <a:pt x="4985" y="2656"/>
                </a:lnTo>
                <a:lnTo>
                  <a:pt x="5015" y="2660"/>
                </a:lnTo>
                <a:lnTo>
                  <a:pt x="5046" y="2663"/>
                </a:lnTo>
                <a:lnTo>
                  <a:pt x="5076" y="2665"/>
                </a:lnTo>
                <a:lnTo>
                  <a:pt x="5108" y="2667"/>
                </a:lnTo>
                <a:lnTo>
                  <a:pt x="5140" y="2667"/>
                </a:lnTo>
                <a:lnTo>
                  <a:pt x="5177" y="2667"/>
                </a:lnTo>
                <a:lnTo>
                  <a:pt x="5214" y="2664"/>
                </a:lnTo>
                <a:lnTo>
                  <a:pt x="5250" y="2661"/>
                </a:lnTo>
                <a:lnTo>
                  <a:pt x="5287" y="2656"/>
                </a:lnTo>
                <a:lnTo>
                  <a:pt x="5323" y="2651"/>
                </a:lnTo>
                <a:lnTo>
                  <a:pt x="5359" y="2644"/>
                </a:lnTo>
                <a:lnTo>
                  <a:pt x="5394" y="2636"/>
                </a:lnTo>
                <a:lnTo>
                  <a:pt x="5429" y="2627"/>
                </a:lnTo>
                <a:lnTo>
                  <a:pt x="5463" y="2616"/>
                </a:lnTo>
                <a:lnTo>
                  <a:pt x="5497" y="2604"/>
                </a:lnTo>
                <a:lnTo>
                  <a:pt x="5530" y="2591"/>
                </a:lnTo>
                <a:lnTo>
                  <a:pt x="5563" y="2578"/>
                </a:lnTo>
                <a:lnTo>
                  <a:pt x="5595" y="2562"/>
                </a:lnTo>
                <a:lnTo>
                  <a:pt x="5627" y="2546"/>
                </a:lnTo>
                <a:lnTo>
                  <a:pt x="5657" y="2530"/>
                </a:lnTo>
                <a:lnTo>
                  <a:pt x="5688" y="2512"/>
                </a:lnTo>
                <a:lnTo>
                  <a:pt x="5718" y="2493"/>
                </a:lnTo>
                <a:lnTo>
                  <a:pt x="5747" y="2474"/>
                </a:lnTo>
                <a:lnTo>
                  <a:pt x="5775" y="2453"/>
                </a:lnTo>
                <a:lnTo>
                  <a:pt x="5802" y="2430"/>
                </a:lnTo>
                <a:lnTo>
                  <a:pt x="5830" y="2408"/>
                </a:lnTo>
                <a:lnTo>
                  <a:pt x="5855" y="2385"/>
                </a:lnTo>
                <a:lnTo>
                  <a:pt x="5880" y="2360"/>
                </a:lnTo>
                <a:lnTo>
                  <a:pt x="5905" y="2335"/>
                </a:lnTo>
                <a:lnTo>
                  <a:pt x="5929" y="2310"/>
                </a:lnTo>
                <a:lnTo>
                  <a:pt x="5952" y="2282"/>
                </a:lnTo>
                <a:lnTo>
                  <a:pt x="5974" y="2256"/>
                </a:lnTo>
                <a:lnTo>
                  <a:pt x="5995" y="2227"/>
                </a:lnTo>
                <a:lnTo>
                  <a:pt x="6015" y="2198"/>
                </a:lnTo>
                <a:lnTo>
                  <a:pt x="6034" y="2169"/>
                </a:lnTo>
                <a:lnTo>
                  <a:pt x="6052" y="2138"/>
                </a:lnTo>
                <a:lnTo>
                  <a:pt x="6069" y="2108"/>
                </a:lnTo>
                <a:lnTo>
                  <a:pt x="6106" y="2105"/>
                </a:lnTo>
                <a:lnTo>
                  <a:pt x="6142" y="2103"/>
                </a:lnTo>
                <a:lnTo>
                  <a:pt x="6177" y="2099"/>
                </a:lnTo>
                <a:lnTo>
                  <a:pt x="6213" y="2093"/>
                </a:lnTo>
                <a:lnTo>
                  <a:pt x="6247" y="2087"/>
                </a:lnTo>
                <a:lnTo>
                  <a:pt x="6282" y="2079"/>
                </a:lnTo>
                <a:lnTo>
                  <a:pt x="6316" y="2070"/>
                </a:lnTo>
                <a:lnTo>
                  <a:pt x="6349" y="2059"/>
                </a:lnTo>
                <a:lnTo>
                  <a:pt x="6382" y="2048"/>
                </a:lnTo>
                <a:lnTo>
                  <a:pt x="6415" y="2037"/>
                </a:lnTo>
                <a:lnTo>
                  <a:pt x="6448" y="2023"/>
                </a:lnTo>
                <a:lnTo>
                  <a:pt x="6479" y="2009"/>
                </a:lnTo>
                <a:lnTo>
                  <a:pt x="6510" y="1993"/>
                </a:lnTo>
                <a:lnTo>
                  <a:pt x="6541" y="1977"/>
                </a:lnTo>
                <a:lnTo>
                  <a:pt x="6571" y="1960"/>
                </a:lnTo>
                <a:lnTo>
                  <a:pt x="6600" y="1941"/>
                </a:lnTo>
                <a:lnTo>
                  <a:pt x="6617" y="1972"/>
                </a:lnTo>
                <a:lnTo>
                  <a:pt x="6636" y="2000"/>
                </a:lnTo>
                <a:lnTo>
                  <a:pt x="6656" y="2029"/>
                </a:lnTo>
                <a:lnTo>
                  <a:pt x="6675" y="2055"/>
                </a:lnTo>
                <a:lnTo>
                  <a:pt x="6696" y="2083"/>
                </a:lnTo>
                <a:lnTo>
                  <a:pt x="6719" y="2108"/>
                </a:lnTo>
                <a:lnTo>
                  <a:pt x="6741" y="2133"/>
                </a:lnTo>
                <a:lnTo>
                  <a:pt x="6765" y="2158"/>
                </a:lnTo>
                <a:lnTo>
                  <a:pt x="6789" y="2182"/>
                </a:lnTo>
                <a:lnTo>
                  <a:pt x="6814" y="2204"/>
                </a:lnTo>
                <a:lnTo>
                  <a:pt x="6840" y="2227"/>
                </a:lnTo>
                <a:lnTo>
                  <a:pt x="6867" y="2248"/>
                </a:lnTo>
                <a:lnTo>
                  <a:pt x="6893" y="2269"/>
                </a:lnTo>
                <a:lnTo>
                  <a:pt x="6921" y="2289"/>
                </a:lnTo>
                <a:lnTo>
                  <a:pt x="6950" y="2307"/>
                </a:lnTo>
                <a:lnTo>
                  <a:pt x="6979" y="2326"/>
                </a:lnTo>
                <a:lnTo>
                  <a:pt x="7008" y="2342"/>
                </a:lnTo>
                <a:lnTo>
                  <a:pt x="7038" y="2359"/>
                </a:lnTo>
                <a:lnTo>
                  <a:pt x="7070" y="2373"/>
                </a:lnTo>
                <a:lnTo>
                  <a:pt x="7101" y="2388"/>
                </a:lnTo>
                <a:lnTo>
                  <a:pt x="7134" y="2400"/>
                </a:lnTo>
                <a:lnTo>
                  <a:pt x="7165" y="2412"/>
                </a:lnTo>
                <a:lnTo>
                  <a:pt x="7198" y="2423"/>
                </a:lnTo>
                <a:lnTo>
                  <a:pt x="7231" y="2433"/>
                </a:lnTo>
                <a:lnTo>
                  <a:pt x="7266" y="2442"/>
                </a:lnTo>
                <a:lnTo>
                  <a:pt x="7300" y="2450"/>
                </a:lnTo>
                <a:lnTo>
                  <a:pt x="7334" y="2457"/>
                </a:lnTo>
                <a:lnTo>
                  <a:pt x="7370" y="2462"/>
                </a:lnTo>
                <a:lnTo>
                  <a:pt x="7406" y="2466"/>
                </a:lnTo>
                <a:lnTo>
                  <a:pt x="7441" y="2468"/>
                </a:lnTo>
                <a:lnTo>
                  <a:pt x="7477" y="2471"/>
                </a:lnTo>
                <a:lnTo>
                  <a:pt x="7514" y="2471"/>
                </a:lnTo>
                <a:lnTo>
                  <a:pt x="7568" y="2470"/>
                </a:lnTo>
                <a:lnTo>
                  <a:pt x="7621" y="2466"/>
                </a:lnTo>
                <a:lnTo>
                  <a:pt x="7674" y="2459"/>
                </a:lnTo>
                <a:lnTo>
                  <a:pt x="7725" y="2450"/>
                </a:lnTo>
                <a:lnTo>
                  <a:pt x="7777" y="2438"/>
                </a:lnTo>
                <a:lnTo>
                  <a:pt x="7827" y="2423"/>
                </a:lnTo>
                <a:lnTo>
                  <a:pt x="7876" y="2408"/>
                </a:lnTo>
                <a:lnTo>
                  <a:pt x="7923" y="2388"/>
                </a:lnTo>
                <a:lnTo>
                  <a:pt x="7969" y="2367"/>
                </a:lnTo>
                <a:lnTo>
                  <a:pt x="8016" y="2344"/>
                </a:lnTo>
                <a:lnTo>
                  <a:pt x="8059" y="2318"/>
                </a:lnTo>
                <a:lnTo>
                  <a:pt x="8103" y="2291"/>
                </a:lnTo>
                <a:lnTo>
                  <a:pt x="8144" y="2261"/>
                </a:lnTo>
                <a:lnTo>
                  <a:pt x="8183" y="2231"/>
                </a:lnTo>
                <a:lnTo>
                  <a:pt x="8222" y="2196"/>
                </a:lnTo>
                <a:lnTo>
                  <a:pt x="8259" y="2162"/>
                </a:lnTo>
                <a:lnTo>
                  <a:pt x="8293" y="2125"/>
                </a:lnTo>
                <a:lnTo>
                  <a:pt x="8326" y="2087"/>
                </a:lnTo>
                <a:lnTo>
                  <a:pt x="8358" y="2047"/>
                </a:lnTo>
                <a:lnTo>
                  <a:pt x="8387" y="2006"/>
                </a:lnTo>
                <a:lnTo>
                  <a:pt x="8414" y="1963"/>
                </a:lnTo>
                <a:lnTo>
                  <a:pt x="8439" y="1919"/>
                </a:lnTo>
                <a:lnTo>
                  <a:pt x="8463" y="1874"/>
                </a:lnTo>
                <a:lnTo>
                  <a:pt x="8484" y="1827"/>
                </a:lnTo>
                <a:lnTo>
                  <a:pt x="8503" y="1779"/>
                </a:lnTo>
                <a:lnTo>
                  <a:pt x="8520" y="1730"/>
                </a:lnTo>
                <a:lnTo>
                  <a:pt x="8535" y="1680"/>
                </a:lnTo>
                <a:lnTo>
                  <a:pt x="8546" y="1628"/>
                </a:lnTo>
                <a:lnTo>
                  <a:pt x="8556" y="1577"/>
                </a:lnTo>
                <a:lnTo>
                  <a:pt x="8562" y="1524"/>
                </a:lnTo>
                <a:lnTo>
                  <a:pt x="8566" y="1471"/>
                </a:lnTo>
                <a:lnTo>
                  <a:pt x="8568" y="1417"/>
                </a:lnTo>
                <a:lnTo>
                  <a:pt x="8566" y="1363"/>
                </a:lnTo>
                <a:lnTo>
                  <a:pt x="8562" y="1310"/>
                </a:lnTo>
                <a:lnTo>
                  <a:pt x="8556" y="1257"/>
                </a:lnTo>
                <a:lnTo>
                  <a:pt x="8546" y="1204"/>
                </a:lnTo>
                <a:lnTo>
                  <a:pt x="8535" y="1154"/>
                </a:lnTo>
                <a:lnTo>
                  <a:pt x="8520" y="1104"/>
                </a:lnTo>
                <a:lnTo>
                  <a:pt x="8503" y="1055"/>
                </a:lnTo>
                <a:lnTo>
                  <a:pt x="8484" y="1008"/>
                </a:lnTo>
                <a:lnTo>
                  <a:pt x="8463" y="960"/>
                </a:lnTo>
                <a:lnTo>
                  <a:pt x="8439" y="915"/>
                </a:lnTo>
                <a:lnTo>
                  <a:pt x="8414" y="872"/>
                </a:lnTo>
                <a:lnTo>
                  <a:pt x="8387" y="828"/>
                </a:lnTo>
                <a:lnTo>
                  <a:pt x="8358" y="787"/>
                </a:lnTo>
                <a:lnTo>
                  <a:pt x="8326" y="748"/>
                </a:lnTo>
                <a:lnTo>
                  <a:pt x="8293" y="709"/>
                </a:lnTo>
                <a:lnTo>
                  <a:pt x="8259" y="672"/>
                </a:lnTo>
                <a:lnTo>
                  <a:pt x="8222" y="637"/>
                </a:lnTo>
                <a:lnTo>
                  <a:pt x="8183" y="604"/>
                </a:lnTo>
                <a:lnTo>
                  <a:pt x="8144" y="573"/>
                </a:lnTo>
                <a:lnTo>
                  <a:pt x="8103" y="543"/>
                </a:lnTo>
                <a:lnTo>
                  <a:pt x="8059" y="515"/>
                </a:lnTo>
                <a:lnTo>
                  <a:pt x="8016" y="490"/>
                </a:lnTo>
                <a:lnTo>
                  <a:pt x="7969" y="468"/>
                </a:lnTo>
                <a:lnTo>
                  <a:pt x="7923" y="446"/>
                </a:lnTo>
                <a:lnTo>
                  <a:pt x="7876" y="427"/>
                </a:lnTo>
                <a:lnTo>
                  <a:pt x="7827" y="411"/>
                </a:lnTo>
                <a:lnTo>
                  <a:pt x="7777" y="396"/>
                </a:lnTo>
                <a:lnTo>
                  <a:pt x="7725" y="384"/>
                </a:lnTo>
                <a:lnTo>
                  <a:pt x="7674" y="375"/>
                </a:lnTo>
                <a:lnTo>
                  <a:pt x="7621" y="368"/>
                </a:lnTo>
                <a:lnTo>
                  <a:pt x="7568" y="365"/>
                </a:lnTo>
                <a:lnTo>
                  <a:pt x="7514" y="363"/>
                </a:lnTo>
                <a:lnTo>
                  <a:pt x="7474" y="363"/>
                </a:lnTo>
                <a:lnTo>
                  <a:pt x="7436" y="366"/>
                </a:lnTo>
                <a:lnTo>
                  <a:pt x="7398" y="368"/>
                </a:lnTo>
                <a:lnTo>
                  <a:pt x="7359" y="374"/>
                </a:lnTo>
                <a:lnTo>
                  <a:pt x="7322" y="380"/>
                </a:lnTo>
                <a:lnTo>
                  <a:pt x="7285" y="387"/>
                </a:lnTo>
                <a:lnTo>
                  <a:pt x="7250" y="396"/>
                </a:lnTo>
                <a:lnTo>
                  <a:pt x="7213" y="407"/>
                </a:lnTo>
                <a:lnTo>
                  <a:pt x="7178" y="417"/>
                </a:lnTo>
                <a:lnTo>
                  <a:pt x="7143" y="431"/>
                </a:lnTo>
                <a:lnTo>
                  <a:pt x="7108" y="444"/>
                </a:lnTo>
                <a:lnTo>
                  <a:pt x="7075" y="458"/>
                </a:lnTo>
                <a:lnTo>
                  <a:pt x="7042" y="474"/>
                </a:lnTo>
                <a:lnTo>
                  <a:pt x="7009" y="491"/>
                </a:lnTo>
                <a:lnTo>
                  <a:pt x="6978" y="510"/>
                </a:lnTo>
                <a:lnTo>
                  <a:pt x="6946" y="528"/>
                </a:lnTo>
                <a:lnTo>
                  <a:pt x="6929" y="499"/>
                </a:lnTo>
                <a:lnTo>
                  <a:pt x="6910" y="470"/>
                </a:lnTo>
                <a:lnTo>
                  <a:pt x="6891" y="442"/>
                </a:lnTo>
                <a:lnTo>
                  <a:pt x="6871" y="416"/>
                </a:lnTo>
                <a:lnTo>
                  <a:pt x="6850" y="388"/>
                </a:lnTo>
                <a:lnTo>
                  <a:pt x="6828" y="363"/>
                </a:lnTo>
                <a:lnTo>
                  <a:pt x="6805" y="337"/>
                </a:lnTo>
                <a:lnTo>
                  <a:pt x="6781" y="313"/>
                </a:lnTo>
                <a:lnTo>
                  <a:pt x="6757" y="289"/>
                </a:lnTo>
                <a:lnTo>
                  <a:pt x="6732" y="265"/>
                </a:lnTo>
                <a:lnTo>
                  <a:pt x="6707" y="244"/>
                </a:lnTo>
                <a:lnTo>
                  <a:pt x="6681" y="222"/>
                </a:lnTo>
                <a:lnTo>
                  <a:pt x="6653" y="202"/>
                </a:lnTo>
                <a:lnTo>
                  <a:pt x="6625" y="182"/>
                </a:lnTo>
                <a:lnTo>
                  <a:pt x="6596" y="164"/>
                </a:lnTo>
                <a:lnTo>
                  <a:pt x="6567" y="145"/>
                </a:lnTo>
                <a:lnTo>
                  <a:pt x="6538" y="129"/>
                </a:lnTo>
                <a:lnTo>
                  <a:pt x="6508" y="112"/>
                </a:lnTo>
                <a:lnTo>
                  <a:pt x="6476" y="98"/>
                </a:lnTo>
                <a:lnTo>
                  <a:pt x="6446" y="83"/>
                </a:lnTo>
                <a:lnTo>
                  <a:pt x="6413" y="71"/>
                </a:lnTo>
                <a:lnTo>
                  <a:pt x="6381" y="58"/>
                </a:lnTo>
                <a:lnTo>
                  <a:pt x="6348" y="48"/>
                </a:lnTo>
                <a:lnTo>
                  <a:pt x="6315" y="38"/>
                </a:lnTo>
                <a:lnTo>
                  <a:pt x="6280" y="29"/>
                </a:lnTo>
                <a:lnTo>
                  <a:pt x="6246" y="21"/>
                </a:lnTo>
                <a:lnTo>
                  <a:pt x="6212" y="15"/>
                </a:lnTo>
                <a:lnTo>
                  <a:pt x="6176" y="9"/>
                </a:lnTo>
                <a:lnTo>
                  <a:pt x="6141" y="5"/>
                </a:lnTo>
                <a:lnTo>
                  <a:pt x="6105" y="1"/>
                </a:lnTo>
                <a:lnTo>
                  <a:pt x="6069" y="0"/>
                </a:lnTo>
                <a:lnTo>
                  <a:pt x="6032" y="0"/>
                </a:lnTo>
                <a:lnTo>
                  <a:pt x="5995" y="0"/>
                </a:lnTo>
                <a:lnTo>
                  <a:pt x="5958" y="3"/>
                </a:lnTo>
                <a:lnTo>
                  <a:pt x="5921" y="5"/>
                </a:lnTo>
                <a:lnTo>
                  <a:pt x="5884" y="9"/>
                </a:lnTo>
                <a:lnTo>
                  <a:pt x="5849" y="16"/>
                </a:lnTo>
                <a:lnTo>
                  <a:pt x="5813" y="22"/>
                </a:lnTo>
                <a:lnTo>
                  <a:pt x="5777" y="30"/>
                </a:lnTo>
                <a:lnTo>
                  <a:pt x="5743" y="40"/>
                </a:lnTo>
                <a:lnTo>
                  <a:pt x="5709" y="50"/>
                </a:lnTo>
                <a:lnTo>
                  <a:pt x="5674" y="62"/>
                </a:lnTo>
                <a:lnTo>
                  <a:pt x="5641" y="75"/>
                </a:lnTo>
                <a:lnTo>
                  <a:pt x="5608" y="89"/>
                </a:lnTo>
                <a:lnTo>
                  <a:pt x="5577" y="104"/>
                </a:lnTo>
                <a:lnTo>
                  <a:pt x="5545" y="120"/>
                </a:lnTo>
                <a:lnTo>
                  <a:pt x="5513" y="136"/>
                </a:lnTo>
                <a:lnTo>
                  <a:pt x="5484" y="155"/>
                </a:lnTo>
                <a:lnTo>
                  <a:pt x="5454" y="173"/>
                </a:lnTo>
                <a:lnTo>
                  <a:pt x="5425" y="193"/>
                </a:lnTo>
                <a:lnTo>
                  <a:pt x="5397" y="214"/>
                </a:lnTo>
                <a:lnTo>
                  <a:pt x="5369" y="236"/>
                </a:lnTo>
                <a:lnTo>
                  <a:pt x="5342" y="259"/>
                </a:lnTo>
                <a:lnTo>
                  <a:pt x="5317" y="281"/>
                </a:lnTo>
                <a:lnTo>
                  <a:pt x="5290" y="306"/>
                </a:lnTo>
                <a:lnTo>
                  <a:pt x="5266" y="332"/>
                </a:lnTo>
                <a:lnTo>
                  <a:pt x="5243" y="357"/>
                </a:lnTo>
                <a:lnTo>
                  <a:pt x="5220" y="384"/>
                </a:lnTo>
                <a:lnTo>
                  <a:pt x="5198" y="411"/>
                </a:lnTo>
                <a:lnTo>
                  <a:pt x="5177" y="440"/>
                </a:lnTo>
                <a:lnTo>
                  <a:pt x="5157" y="469"/>
                </a:lnTo>
                <a:lnTo>
                  <a:pt x="5138" y="498"/>
                </a:lnTo>
                <a:lnTo>
                  <a:pt x="5120" y="528"/>
                </a:lnTo>
                <a:lnTo>
                  <a:pt x="5103" y="559"/>
                </a:lnTo>
                <a:lnTo>
                  <a:pt x="5052" y="561"/>
                </a:lnTo>
                <a:lnTo>
                  <a:pt x="5004" y="567"/>
                </a:lnTo>
                <a:lnTo>
                  <a:pt x="4956" y="575"/>
                </a:lnTo>
                <a:lnTo>
                  <a:pt x="4907" y="584"/>
                </a:lnTo>
                <a:lnTo>
                  <a:pt x="4881" y="572"/>
                </a:lnTo>
                <a:lnTo>
                  <a:pt x="4854" y="559"/>
                </a:lnTo>
                <a:lnTo>
                  <a:pt x="4827" y="548"/>
                </a:lnTo>
                <a:lnTo>
                  <a:pt x="4799" y="538"/>
                </a:lnTo>
                <a:lnTo>
                  <a:pt x="4771" y="527"/>
                </a:lnTo>
                <a:lnTo>
                  <a:pt x="4742" y="519"/>
                </a:lnTo>
                <a:lnTo>
                  <a:pt x="4713" y="510"/>
                </a:lnTo>
                <a:lnTo>
                  <a:pt x="4684" y="503"/>
                </a:lnTo>
                <a:lnTo>
                  <a:pt x="4655" y="497"/>
                </a:lnTo>
                <a:lnTo>
                  <a:pt x="4625" y="491"/>
                </a:lnTo>
                <a:lnTo>
                  <a:pt x="4594" y="486"/>
                </a:lnTo>
                <a:lnTo>
                  <a:pt x="4564" y="482"/>
                </a:lnTo>
                <a:lnTo>
                  <a:pt x="4533" y="478"/>
                </a:lnTo>
                <a:lnTo>
                  <a:pt x="4503" y="477"/>
                </a:lnTo>
                <a:lnTo>
                  <a:pt x="4471" y="475"/>
                </a:lnTo>
                <a:lnTo>
                  <a:pt x="4441" y="474"/>
                </a:lnTo>
                <a:lnTo>
                  <a:pt x="4401" y="475"/>
                </a:lnTo>
                <a:lnTo>
                  <a:pt x="4362" y="477"/>
                </a:lnTo>
                <a:lnTo>
                  <a:pt x="4322" y="481"/>
                </a:lnTo>
                <a:lnTo>
                  <a:pt x="4284" y="486"/>
                </a:lnTo>
                <a:lnTo>
                  <a:pt x="4246" y="481"/>
                </a:lnTo>
                <a:lnTo>
                  <a:pt x="4206" y="477"/>
                </a:lnTo>
                <a:lnTo>
                  <a:pt x="4168" y="475"/>
                </a:lnTo>
                <a:lnTo>
                  <a:pt x="4128" y="474"/>
                </a:lnTo>
              </a:path>
            </a:pathLst>
          </a:custGeom>
          <a:solidFill>
            <a:schemeClr val="bg1">
              <a:lumMod val="75000"/>
            </a:schemeClr>
          </a:solidFill>
          <a:ln w="1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ar-SA" sz="1350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89730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343529" y="986203"/>
            <a:ext cx="245695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Our Service Slides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92288" y="3397469"/>
            <a:ext cx="1542749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53746" y="3128626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25972" y="3128626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98197" y="3128626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67289" y="3128626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64513" y="3397469"/>
            <a:ext cx="1542749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36738" y="3397469"/>
            <a:ext cx="1542749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305830" y="3397469"/>
            <a:ext cx="1542749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91308" y="4538157"/>
            <a:ext cx="7561385" cy="45615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444658" y="2432999"/>
            <a:ext cx="582460" cy="582460"/>
            <a:chOff x="4592877" y="2531202"/>
            <a:chExt cx="776613" cy="776613"/>
          </a:xfrm>
        </p:grpSpPr>
        <p:sp>
          <p:nvSpPr>
            <p:cNvPr id="12" name="Oval 11"/>
            <p:cNvSpPr/>
            <p:nvPr/>
          </p:nvSpPr>
          <p:spPr>
            <a:xfrm>
              <a:off x="4592877" y="2531202"/>
              <a:ext cx="776613" cy="776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4740676" y="2693289"/>
              <a:ext cx="481012" cy="452438"/>
              <a:chOff x="8106304" y="3879322"/>
              <a:chExt cx="481012" cy="452438"/>
            </a:xfrm>
            <a:solidFill>
              <a:schemeClr val="bg1"/>
            </a:solidFill>
          </p:grpSpPr>
          <p:sp>
            <p:nvSpPr>
              <p:cNvPr id="24" name="Freeform 32"/>
              <p:cNvSpPr>
                <a:spLocks noEditPoints="1"/>
              </p:cNvSpPr>
              <p:nvPr/>
            </p:nvSpPr>
            <p:spPr bwMode="auto">
              <a:xfrm>
                <a:off x="8166629" y="3939647"/>
                <a:ext cx="361950" cy="241300"/>
              </a:xfrm>
              <a:custGeom>
                <a:avLst/>
                <a:gdLst>
                  <a:gd name="T0" fmla="*/ 92 w 96"/>
                  <a:gd name="T1" fmla="*/ 0 h 64"/>
                  <a:gd name="T2" fmla="*/ 4 w 96"/>
                  <a:gd name="T3" fmla="*/ 0 h 64"/>
                  <a:gd name="T4" fmla="*/ 0 w 96"/>
                  <a:gd name="T5" fmla="*/ 4 h 64"/>
                  <a:gd name="T6" fmla="*/ 0 w 96"/>
                  <a:gd name="T7" fmla="*/ 60 h 64"/>
                  <a:gd name="T8" fmla="*/ 4 w 96"/>
                  <a:gd name="T9" fmla="*/ 64 h 64"/>
                  <a:gd name="T10" fmla="*/ 92 w 96"/>
                  <a:gd name="T11" fmla="*/ 64 h 64"/>
                  <a:gd name="T12" fmla="*/ 96 w 96"/>
                  <a:gd name="T13" fmla="*/ 60 h 64"/>
                  <a:gd name="T14" fmla="*/ 96 w 96"/>
                  <a:gd name="T15" fmla="*/ 4 h 64"/>
                  <a:gd name="T16" fmla="*/ 92 w 96"/>
                  <a:gd name="T17" fmla="*/ 0 h 64"/>
                  <a:gd name="T18" fmla="*/ 92 w 96"/>
                  <a:gd name="T19" fmla="*/ 60 h 64"/>
                  <a:gd name="T20" fmla="*/ 4 w 96"/>
                  <a:gd name="T21" fmla="*/ 60 h 64"/>
                  <a:gd name="T22" fmla="*/ 4 w 96"/>
                  <a:gd name="T23" fmla="*/ 4 h 64"/>
                  <a:gd name="T24" fmla="*/ 92 w 96"/>
                  <a:gd name="T25" fmla="*/ 4 h 64"/>
                  <a:gd name="T26" fmla="*/ 92 w 96"/>
                  <a:gd name="T27" fmla="*/ 6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6" h="64">
                    <a:moveTo>
                      <a:pt x="92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2"/>
                      <a:pt x="2" y="64"/>
                      <a:pt x="4" y="64"/>
                    </a:cubicBezTo>
                    <a:cubicBezTo>
                      <a:pt x="92" y="64"/>
                      <a:pt x="92" y="64"/>
                      <a:pt x="92" y="64"/>
                    </a:cubicBezTo>
                    <a:cubicBezTo>
                      <a:pt x="94" y="64"/>
                      <a:pt x="96" y="62"/>
                      <a:pt x="96" y="60"/>
                    </a:cubicBezTo>
                    <a:cubicBezTo>
                      <a:pt x="96" y="4"/>
                      <a:pt x="96" y="4"/>
                      <a:pt x="96" y="4"/>
                    </a:cubicBezTo>
                    <a:cubicBezTo>
                      <a:pt x="96" y="2"/>
                      <a:pt x="94" y="0"/>
                      <a:pt x="92" y="0"/>
                    </a:cubicBezTo>
                    <a:close/>
                    <a:moveTo>
                      <a:pt x="92" y="60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92" y="4"/>
                      <a:pt x="92" y="4"/>
                      <a:pt x="92" y="4"/>
                    </a:cubicBezTo>
                    <a:lnTo>
                      <a:pt x="92" y="6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5" name="Freeform 33"/>
              <p:cNvSpPr>
                <a:spLocks noEditPoints="1"/>
              </p:cNvSpPr>
              <p:nvPr/>
            </p:nvSpPr>
            <p:spPr bwMode="auto">
              <a:xfrm>
                <a:off x="8106304" y="3879322"/>
                <a:ext cx="481012" cy="452438"/>
              </a:xfrm>
              <a:custGeom>
                <a:avLst/>
                <a:gdLst>
                  <a:gd name="T0" fmla="*/ 116 w 128"/>
                  <a:gd name="T1" fmla="*/ 0 h 120"/>
                  <a:gd name="T2" fmla="*/ 12 w 128"/>
                  <a:gd name="T3" fmla="*/ 0 h 120"/>
                  <a:gd name="T4" fmla="*/ 0 w 128"/>
                  <a:gd name="T5" fmla="*/ 12 h 120"/>
                  <a:gd name="T6" fmla="*/ 0 w 128"/>
                  <a:gd name="T7" fmla="*/ 92 h 120"/>
                  <a:gd name="T8" fmla="*/ 12 w 128"/>
                  <a:gd name="T9" fmla="*/ 104 h 120"/>
                  <a:gd name="T10" fmla="*/ 52 w 128"/>
                  <a:gd name="T11" fmla="*/ 104 h 120"/>
                  <a:gd name="T12" fmla="*/ 52 w 128"/>
                  <a:gd name="T13" fmla="*/ 109 h 120"/>
                  <a:gd name="T14" fmla="*/ 27 w 128"/>
                  <a:gd name="T15" fmla="*/ 112 h 120"/>
                  <a:gd name="T16" fmla="*/ 24 w 128"/>
                  <a:gd name="T17" fmla="*/ 116 h 120"/>
                  <a:gd name="T18" fmla="*/ 28 w 128"/>
                  <a:gd name="T19" fmla="*/ 120 h 120"/>
                  <a:gd name="T20" fmla="*/ 100 w 128"/>
                  <a:gd name="T21" fmla="*/ 120 h 120"/>
                  <a:gd name="T22" fmla="*/ 104 w 128"/>
                  <a:gd name="T23" fmla="*/ 116 h 120"/>
                  <a:gd name="T24" fmla="*/ 101 w 128"/>
                  <a:gd name="T25" fmla="*/ 112 h 120"/>
                  <a:gd name="T26" fmla="*/ 76 w 128"/>
                  <a:gd name="T27" fmla="*/ 109 h 120"/>
                  <a:gd name="T28" fmla="*/ 76 w 128"/>
                  <a:gd name="T29" fmla="*/ 104 h 120"/>
                  <a:gd name="T30" fmla="*/ 116 w 128"/>
                  <a:gd name="T31" fmla="*/ 104 h 120"/>
                  <a:gd name="T32" fmla="*/ 128 w 128"/>
                  <a:gd name="T33" fmla="*/ 92 h 120"/>
                  <a:gd name="T34" fmla="*/ 128 w 128"/>
                  <a:gd name="T35" fmla="*/ 12 h 120"/>
                  <a:gd name="T36" fmla="*/ 116 w 128"/>
                  <a:gd name="T37" fmla="*/ 0 h 120"/>
                  <a:gd name="T38" fmla="*/ 120 w 128"/>
                  <a:gd name="T39" fmla="*/ 92 h 120"/>
                  <a:gd name="T40" fmla="*/ 116 w 128"/>
                  <a:gd name="T41" fmla="*/ 96 h 120"/>
                  <a:gd name="T42" fmla="*/ 80 w 128"/>
                  <a:gd name="T43" fmla="*/ 96 h 120"/>
                  <a:gd name="T44" fmla="*/ 48 w 128"/>
                  <a:gd name="T45" fmla="*/ 96 h 120"/>
                  <a:gd name="T46" fmla="*/ 12 w 128"/>
                  <a:gd name="T47" fmla="*/ 96 h 120"/>
                  <a:gd name="T48" fmla="*/ 8 w 128"/>
                  <a:gd name="T49" fmla="*/ 92 h 120"/>
                  <a:gd name="T50" fmla="*/ 8 w 128"/>
                  <a:gd name="T51" fmla="*/ 12 h 120"/>
                  <a:gd name="T52" fmla="*/ 12 w 128"/>
                  <a:gd name="T53" fmla="*/ 8 h 120"/>
                  <a:gd name="T54" fmla="*/ 116 w 128"/>
                  <a:gd name="T55" fmla="*/ 8 h 120"/>
                  <a:gd name="T56" fmla="*/ 120 w 128"/>
                  <a:gd name="T57" fmla="*/ 12 h 120"/>
                  <a:gd name="T58" fmla="*/ 120 w 128"/>
                  <a:gd name="T59" fmla="*/ 92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8" h="120">
                    <a:moveTo>
                      <a:pt x="11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9"/>
                      <a:pt x="5" y="104"/>
                      <a:pt x="12" y="104"/>
                    </a:cubicBezTo>
                    <a:cubicBezTo>
                      <a:pt x="52" y="104"/>
                      <a:pt x="52" y="104"/>
                      <a:pt x="52" y="104"/>
                    </a:cubicBezTo>
                    <a:cubicBezTo>
                      <a:pt x="52" y="109"/>
                      <a:pt x="52" y="109"/>
                      <a:pt x="52" y="109"/>
                    </a:cubicBezTo>
                    <a:cubicBezTo>
                      <a:pt x="27" y="112"/>
                      <a:pt x="27" y="112"/>
                      <a:pt x="27" y="112"/>
                    </a:cubicBezTo>
                    <a:cubicBezTo>
                      <a:pt x="25" y="113"/>
                      <a:pt x="24" y="114"/>
                      <a:pt x="24" y="116"/>
                    </a:cubicBezTo>
                    <a:cubicBezTo>
                      <a:pt x="24" y="118"/>
                      <a:pt x="26" y="120"/>
                      <a:pt x="28" y="120"/>
                    </a:cubicBezTo>
                    <a:cubicBezTo>
                      <a:pt x="100" y="120"/>
                      <a:pt x="100" y="120"/>
                      <a:pt x="100" y="120"/>
                    </a:cubicBezTo>
                    <a:cubicBezTo>
                      <a:pt x="102" y="120"/>
                      <a:pt x="104" y="118"/>
                      <a:pt x="104" y="116"/>
                    </a:cubicBezTo>
                    <a:cubicBezTo>
                      <a:pt x="104" y="114"/>
                      <a:pt x="103" y="113"/>
                      <a:pt x="101" y="112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6" y="104"/>
                      <a:pt x="76" y="104"/>
                      <a:pt x="76" y="104"/>
                    </a:cubicBezTo>
                    <a:cubicBezTo>
                      <a:pt x="116" y="104"/>
                      <a:pt x="116" y="104"/>
                      <a:pt x="116" y="104"/>
                    </a:cubicBezTo>
                    <a:cubicBezTo>
                      <a:pt x="123" y="104"/>
                      <a:pt x="128" y="99"/>
                      <a:pt x="128" y="9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5"/>
                      <a:pt x="123" y="0"/>
                      <a:pt x="116" y="0"/>
                    </a:cubicBezTo>
                    <a:close/>
                    <a:moveTo>
                      <a:pt x="120" y="92"/>
                    </a:moveTo>
                    <a:cubicBezTo>
                      <a:pt x="120" y="94"/>
                      <a:pt x="118" y="96"/>
                      <a:pt x="116" y="96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48" y="96"/>
                      <a:pt x="48" y="96"/>
                      <a:pt x="48" y="96"/>
                    </a:cubicBezTo>
                    <a:cubicBezTo>
                      <a:pt x="12" y="96"/>
                      <a:pt x="12" y="96"/>
                      <a:pt x="12" y="96"/>
                    </a:cubicBezTo>
                    <a:cubicBezTo>
                      <a:pt x="10" y="96"/>
                      <a:pt x="8" y="94"/>
                      <a:pt x="8" y="9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8" y="8"/>
                      <a:pt x="120" y="10"/>
                      <a:pt x="120" y="12"/>
                    </a:cubicBezTo>
                    <a:lnTo>
                      <a:pt x="120" y="9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5116883" y="2432999"/>
            <a:ext cx="582460" cy="582460"/>
            <a:chOff x="6822510" y="2531202"/>
            <a:chExt cx="776613" cy="776613"/>
          </a:xfrm>
        </p:grpSpPr>
        <p:sp>
          <p:nvSpPr>
            <p:cNvPr id="2" name="Oval 1"/>
            <p:cNvSpPr/>
            <p:nvPr/>
          </p:nvSpPr>
          <p:spPr>
            <a:xfrm>
              <a:off x="6822510" y="2531202"/>
              <a:ext cx="776613" cy="776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Freeform 34"/>
            <p:cNvSpPr>
              <a:spLocks noEditPoints="1"/>
            </p:cNvSpPr>
            <p:nvPr/>
          </p:nvSpPr>
          <p:spPr bwMode="auto">
            <a:xfrm>
              <a:off x="6962371" y="2678208"/>
              <a:ext cx="496887" cy="482600"/>
            </a:xfrm>
            <a:custGeom>
              <a:avLst/>
              <a:gdLst>
                <a:gd name="T0" fmla="*/ 94 w 132"/>
                <a:gd name="T1" fmla="*/ 0 h 128"/>
                <a:gd name="T2" fmla="*/ 56 w 132"/>
                <a:gd name="T3" fmla="*/ 27 h 128"/>
                <a:gd name="T4" fmla="*/ 55 w 132"/>
                <a:gd name="T5" fmla="*/ 27 h 128"/>
                <a:gd name="T6" fmla="*/ 14 w 132"/>
                <a:gd name="T7" fmla="*/ 69 h 128"/>
                <a:gd name="T8" fmla="*/ 1 w 132"/>
                <a:gd name="T9" fmla="*/ 110 h 128"/>
                <a:gd name="T10" fmla="*/ 14 w 132"/>
                <a:gd name="T11" fmla="*/ 128 h 128"/>
                <a:gd name="T12" fmla="*/ 53 w 132"/>
                <a:gd name="T13" fmla="*/ 118 h 128"/>
                <a:gd name="T14" fmla="*/ 120 w 132"/>
                <a:gd name="T15" fmla="*/ 53 h 128"/>
                <a:gd name="T16" fmla="*/ 64 w 132"/>
                <a:gd name="T17" fmla="*/ 95 h 128"/>
                <a:gd name="T18" fmla="*/ 99 w 132"/>
                <a:gd name="T19" fmla="*/ 47 h 128"/>
                <a:gd name="T20" fmla="*/ 95 w 132"/>
                <a:gd name="T21" fmla="*/ 67 h 128"/>
                <a:gd name="T22" fmla="*/ 64 w 132"/>
                <a:gd name="T23" fmla="*/ 98 h 128"/>
                <a:gd name="T24" fmla="*/ 59 w 132"/>
                <a:gd name="T25" fmla="*/ 81 h 128"/>
                <a:gd name="T26" fmla="*/ 46 w 132"/>
                <a:gd name="T27" fmla="*/ 68 h 128"/>
                <a:gd name="T28" fmla="*/ 92 w 132"/>
                <a:gd name="T29" fmla="*/ 36 h 128"/>
                <a:gd name="T30" fmla="*/ 59 w 132"/>
                <a:gd name="T31" fmla="*/ 81 h 128"/>
                <a:gd name="T32" fmla="*/ 30 w 132"/>
                <a:gd name="T33" fmla="*/ 64 h 128"/>
                <a:gd name="T34" fmla="*/ 80 w 132"/>
                <a:gd name="T35" fmla="*/ 29 h 128"/>
                <a:gd name="T36" fmla="*/ 17 w 132"/>
                <a:gd name="T37" fmla="*/ 119 h 128"/>
                <a:gd name="T38" fmla="*/ 8 w 132"/>
                <a:gd name="T39" fmla="*/ 114 h 128"/>
                <a:gd name="T40" fmla="*/ 13 w 132"/>
                <a:gd name="T41" fmla="*/ 96 h 128"/>
                <a:gd name="T42" fmla="*/ 32 w 132"/>
                <a:gd name="T43" fmla="*/ 116 h 128"/>
                <a:gd name="T44" fmla="*/ 35 w 132"/>
                <a:gd name="T45" fmla="*/ 115 h 128"/>
                <a:gd name="T46" fmla="*/ 14 w 132"/>
                <a:gd name="T47" fmla="*/ 92 h 128"/>
                <a:gd name="T48" fmla="*/ 19 w 132"/>
                <a:gd name="T49" fmla="*/ 75 h 128"/>
                <a:gd name="T50" fmla="*/ 52 w 132"/>
                <a:gd name="T51" fmla="*/ 110 h 128"/>
                <a:gd name="T52" fmla="*/ 35 w 132"/>
                <a:gd name="T53" fmla="*/ 115 h 128"/>
                <a:gd name="T54" fmla="*/ 108 w 132"/>
                <a:gd name="T55" fmla="*/ 54 h 128"/>
                <a:gd name="T56" fmla="*/ 98 w 132"/>
                <a:gd name="T57" fmla="*/ 30 h 128"/>
                <a:gd name="T58" fmla="*/ 81 w 132"/>
                <a:gd name="T59" fmla="*/ 13 h 128"/>
                <a:gd name="T60" fmla="*/ 112 w 132"/>
                <a:gd name="T61" fmla="*/ 16 h 128"/>
                <a:gd name="T62" fmla="*/ 115 w 132"/>
                <a:gd name="T63" fmla="*/ 4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2" h="128">
                  <a:moveTo>
                    <a:pt x="118" y="10"/>
                  </a:moveTo>
                  <a:cubicBezTo>
                    <a:pt x="111" y="4"/>
                    <a:pt x="102" y="0"/>
                    <a:pt x="94" y="0"/>
                  </a:cubicBezTo>
                  <a:cubicBezTo>
                    <a:pt x="87" y="0"/>
                    <a:pt x="80" y="3"/>
                    <a:pt x="75" y="8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2" y="71"/>
                    <a:pt x="11" y="73"/>
                    <a:pt x="10" y="76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0" y="113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6" y="128"/>
                    <a:pt x="19" y="127"/>
                    <a:pt x="19" y="127"/>
                  </a:cubicBezTo>
                  <a:cubicBezTo>
                    <a:pt x="53" y="118"/>
                    <a:pt x="53" y="118"/>
                    <a:pt x="53" y="118"/>
                  </a:cubicBezTo>
                  <a:cubicBezTo>
                    <a:pt x="55" y="118"/>
                    <a:pt x="57" y="116"/>
                    <a:pt x="59" y="11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32" y="42"/>
                    <a:pt x="130" y="23"/>
                    <a:pt x="118" y="10"/>
                  </a:cubicBezTo>
                  <a:close/>
                  <a:moveTo>
                    <a:pt x="64" y="95"/>
                  </a:moveTo>
                  <a:cubicBezTo>
                    <a:pt x="64" y="92"/>
                    <a:pt x="63" y="88"/>
                    <a:pt x="61" y="85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01" y="54"/>
                    <a:pt x="100" y="62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64" y="97"/>
                    <a:pt x="64" y="96"/>
                    <a:pt x="64" y="95"/>
                  </a:cubicBezTo>
                  <a:close/>
                  <a:moveTo>
                    <a:pt x="59" y="81"/>
                  </a:moveTo>
                  <a:cubicBezTo>
                    <a:pt x="58" y="79"/>
                    <a:pt x="56" y="76"/>
                    <a:pt x="54" y="74"/>
                  </a:cubicBezTo>
                  <a:cubicBezTo>
                    <a:pt x="51" y="72"/>
                    <a:pt x="49" y="70"/>
                    <a:pt x="46" y="68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7" y="31"/>
                    <a:pt x="90" y="33"/>
                    <a:pt x="92" y="36"/>
                  </a:cubicBezTo>
                  <a:cubicBezTo>
                    <a:pt x="94" y="38"/>
                    <a:pt x="96" y="40"/>
                    <a:pt x="97" y="43"/>
                  </a:cubicBezTo>
                  <a:lnTo>
                    <a:pt x="59" y="81"/>
                  </a:lnTo>
                  <a:close/>
                  <a:moveTo>
                    <a:pt x="42" y="66"/>
                  </a:moveTo>
                  <a:cubicBezTo>
                    <a:pt x="38" y="65"/>
                    <a:pt x="34" y="64"/>
                    <a:pt x="30" y="64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66" y="28"/>
                    <a:pt x="73" y="27"/>
                    <a:pt x="80" y="29"/>
                  </a:cubicBezTo>
                  <a:lnTo>
                    <a:pt x="42" y="66"/>
                  </a:lnTo>
                  <a:close/>
                  <a:moveTo>
                    <a:pt x="17" y="119"/>
                  </a:moveTo>
                  <a:cubicBezTo>
                    <a:pt x="16" y="120"/>
                    <a:pt x="15" y="120"/>
                    <a:pt x="14" y="120"/>
                  </a:cubicBezTo>
                  <a:cubicBezTo>
                    <a:pt x="11" y="120"/>
                    <a:pt x="8" y="117"/>
                    <a:pt x="8" y="114"/>
                  </a:cubicBezTo>
                  <a:cubicBezTo>
                    <a:pt x="8" y="113"/>
                    <a:pt x="8" y="112"/>
                    <a:pt x="8" y="112"/>
                  </a:cubicBezTo>
                  <a:cubicBezTo>
                    <a:pt x="13" y="96"/>
                    <a:pt x="13" y="96"/>
                    <a:pt x="13" y="96"/>
                  </a:cubicBezTo>
                  <a:cubicBezTo>
                    <a:pt x="17" y="96"/>
                    <a:pt x="22" y="98"/>
                    <a:pt x="26" y="102"/>
                  </a:cubicBezTo>
                  <a:cubicBezTo>
                    <a:pt x="30" y="106"/>
                    <a:pt x="32" y="111"/>
                    <a:pt x="32" y="116"/>
                  </a:cubicBezTo>
                  <a:lnTo>
                    <a:pt x="17" y="119"/>
                  </a:lnTo>
                  <a:close/>
                  <a:moveTo>
                    <a:pt x="35" y="115"/>
                  </a:moveTo>
                  <a:cubicBezTo>
                    <a:pt x="35" y="109"/>
                    <a:pt x="33" y="104"/>
                    <a:pt x="29" y="99"/>
                  </a:cubicBezTo>
                  <a:cubicBezTo>
                    <a:pt x="25" y="95"/>
                    <a:pt x="19" y="93"/>
                    <a:pt x="14" y="92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77"/>
                    <a:pt x="19" y="76"/>
                    <a:pt x="19" y="75"/>
                  </a:cubicBezTo>
                  <a:cubicBezTo>
                    <a:pt x="27" y="69"/>
                    <a:pt x="40" y="71"/>
                    <a:pt x="48" y="80"/>
                  </a:cubicBezTo>
                  <a:cubicBezTo>
                    <a:pt x="57" y="89"/>
                    <a:pt x="59" y="102"/>
                    <a:pt x="52" y="110"/>
                  </a:cubicBezTo>
                  <a:cubicBezTo>
                    <a:pt x="51" y="110"/>
                    <a:pt x="51" y="111"/>
                    <a:pt x="50" y="111"/>
                  </a:cubicBezTo>
                  <a:lnTo>
                    <a:pt x="35" y="115"/>
                  </a:lnTo>
                  <a:close/>
                  <a:moveTo>
                    <a:pt x="115" y="47"/>
                  </a:moveTo>
                  <a:cubicBezTo>
                    <a:pt x="108" y="54"/>
                    <a:pt x="108" y="54"/>
                    <a:pt x="108" y="54"/>
                  </a:cubicBezTo>
                  <a:cubicBezTo>
                    <a:pt x="108" y="53"/>
                    <a:pt x="108" y="52"/>
                    <a:pt x="108" y="51"/>
                  </a:cubicBezTo>
                  <a:cubicBezTo>
                    <a:pt x="107" y="43"/>
                    <a:pt x="104" y="36"/>
                    <a:pt x="98" y="30"/>
                  </a:cubicBezTo>
                  <a:cubicBezTo>
                    <a:pt x="91" y="24"/>
                    <a:pt x="83" y="20"/>
                    <a:pt x="74" y="20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4" y="10"/>
                    <a:pt x="89" y="8"/>
                    <a:pt x="94" y="8"/>
                  </a:cubicBezTo>
                  <a:cubicBezTo>
                    <a:pt x="100" y="8"/>
                    <a:pt x="107" y="11"/>
                    <a:pt x="112" y="16"/>
                  </a:cubicBezTo>
                  <a:cubicBezTo>
                    <a:pt x="117" y="21"/>
                    <a:pt x="120" y="27"/>
                    <a:pt x="120" y="33"/>
                  </a:cubicBezTo>
                  <a:cubicBezTo>
                    <a:pt x="120" y="38"/>
                    <a:pt x="118" y="43"/>
                    <a:pt x="115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772433" y="2432999"/>
            <a:ext cx="582460" cy="582460"/>
            <a:chOff x="2363244" y="2531202"/>
            <a:chExt cx="776613" cy="776613"/>
          </a:xfrm>
        </p:grpSpPr>
        <p:sp>
          <p:nvSpPr>
            <p:cNvPr id="13" name="Oval 12"/>
            <p:cNvSpPr/>
            <p:nvPr/>
          </p:nvSpPr>
          <p:spPr>
            <a:xfrm>
              <a:off x="2363244" y="2531202"/>
              <a:ext cx="776613" cy="776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2586449" y="2678208"/>
              <a:ext cx="330200" cy="482600"/>
              <a:chOff x="6258454" y="3849160"/>
              <a:chExt cx="330200" cy="482600"/>
            </a:xfrm>
            <a:solidFill>
              <a:schemeClr val="bg1"/>
            </a:solidFill>
          </p:grpSpPr>
          <p:sp>
            <p:nvSpPr>
              <p:cNvPr id="28" name="Freeform 35"/>
              <p:cNvSpPr>
                <a:spLocks noEditPoints="1"/>
              </p:cNvSpPr>
              <p:nvPr/>
            </p:nvSpPr>
            <p:spPr bwMode="auto">
              <a:xfrm>
                <a:off x="6258454" y="3849160"/>
                <a:ext cx="330200" cy="482600"/>
              </a:xfrm>
              <a:custGeom>
                <a:avLst/>
                <a:gdLst>
                  <a:gd name="T0" fmla="*/ 44 w 88"/>
                  <a:gd name="T1" fmla="*/ 0 h 128"/>
                  <a:gd name="T2" fmla="*/ 0 w 88"/>
                  <a:gd name="T3" fmla="*/ 44 h 128"/>
                  <a:gd name="T4" fmla="*/ 20 w 88"/>
                  <a:gd name="T5" fmla="*/ 92 h 128"/>
                  <a:gd name="T6" fmla="*/ 44 w 88"/>
                  <a:gd name="T7" fmla="*/ 128 h 128"/>
                  <a:gd name="T8" fmla="*/ 68 w 88"/>
                  <a:gd name="T9" fmla="*/ 92 h 128"/>
                  <a:gd name="T10" fmla="*/ 88 w 88"/>
                  <a:gd name="T11" fmla="*/ 44 h 128"/>
                  <a:gd name="T12" fmla="*/ 44 w 88"/>
                  <a:gd name="T13" fmla="*/ 0 h 128"/>
                  <a:gd name="T14" fmla="*/ 54 w 88"/>
                  <a:gd name="T15" fmla="*/ 109 h 128"/>
                  <a:gd name="T16" fmla="*/ 35 w 88"/>
                  <a:gd name="T17" fmla="*/ 111 h 128"/>
                  <a:gd name="T18" fmla="*/ 32 w 88"/>
                  <a:gd name="T19" fmla="*/ 104 h 128"/>
                  <a:gd name="T20" fmla="*/ 32 w 88"/>
                  <a:gd name="T21" fmla="*/ 103 h 128"/>
                  <a:gd name="T22" fmla="*/ 57 w 88"/>
                  <a:gd name="T23" fmla="*/ 100 h 128"/>
                  <a:gd name="T24" fmla="*/ 56 w 88"/>
                  <a:gd name="T25" fmla="*/ 104 h 128"/>
                  <a:gd name="T26" fmla="*/ 54 w 88"/>
                  <a:gd name="T27" fmla="*/ 109 h 128"/>
                  <a:gd name="T28" fmla="*/ 31 w 88"/>
                  <a:gd name="T29" fmla="*/ 100 h 128"/>
                  <a:gd name="T30" fmla="*/ 28 w 88"/>
                  <a:gd name="T31" fmla="*/ 92 h 128"/>
                  <a:gd name="T32" fmla="*/ 60 w 88"/>
                  <a:gd name="T33" fmla="*/ 92 h 128"/>
                  <a:gd name="T34" fmla="*/ 58 w 88"/>
                  <a:gd name="T35" fmla="*/ 96 h 128"/>
                  <a:gd name="T36" fmla="*/ 31 w 88"/>
                  <a:gd name="T37" fmla="*/ 100 h 128"/>
                  <a:gd name="T38" fmla="*/ 44 w 88"/>
                  <a:gd name="T39" fmla="*/ 120 h 128"/>
                  <a:gd name="T40" fmla="*/ 36 w 88"/>
                  <a:gd name="T41" fmla="*/ 115 h 128"/>
                  <a:gd name="T42" fmla="*/ 53 w 88"/>
                  <a:gd name="T43" fmla="*/ 113 h 128"/>
                  <a:gd name="T44" fmla="*/ 44 w 88"/>
                  <a:gd name="T45" fmla="*/ 120 h 128"/>
                  <a:gd name="T46" fmla="*/ 63 w 88"/>
                  <a:gd name="T47" fmla="*/ 84 h 128"/>
                  <a:gd name="T48" fmla="*/ 25 w 88"/>
                  <a:gd name="T49" fmla="*/ 84 h 128"/>
                  <a:gd name="T50" fmla="*/ 19 w 88"/>
                  <a:gd name="T51" fmla="*/ 71 h 128"/>
                  <a:gd name="T52" fmla="*/ 8 w 88"/>
                  <a:gd name="T53" fmla="*/ 44 h 128"/>
                  <a:gd name="T54" fmla="*/ 44 w 88"/>
                  <a:gd name="T55" fmla="*/ 8 h 128"/>
                  <a:gd name="T56" fmla="*/ 80 w 88"/>
                  <a:gd name="T57" fmla="*/ 44 h 128"/>
                  <a:gd name="T58" fmla="*/ 69 w 88"/>
                  <a:gd name="T59" fmla="*/ 71 h 128"/>
                  <a:gd name="T60" fmla="*/ 63 w 88"/>
                  <a:gd name="T61" fmla="*/ 8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8" h="128">
                    <a:moveTo>
                      <a:pt x="44" y="0"/>
                    </a:moveTo>
                    <a:cubicBezTo>
                      <a:pt x="20" y="0"/>
                      <a:pt x="0" y="20"/>
                      <a:pt x="0" y="44"/>
                    </a:cubicBezTo>
                    <a:cubicBezTo>
                      <a:pt x="0" y="60"/>
                      <a:pt x="15" y="77"/>
                      <a:pt x="20" y="92"/>
                    </a:cubicBezTo>
                    <a:cubicBezTo>
                      <a:pt x="28" y="115"/>
                      <a:pt x="27" y="128"/>
                      <a:pt x="44" y="128"/>
                    </a:cubicBezTo>
                    <a:cubicBezTo>
                      <a:pt x="61" y="128"/>
                      <a:pt x="60" y="115"/>
                      <a:pt x="68" y="92"/>
                    </a:cubicBezTo>
                    <a:cubicBezTo>
                      <a:pt x="73" y="77"/>
                      <a:pt x="88" y="60"/>
                      <a:pt x="88" y="44"/>
                    </a:cubicBezTo>
                    <a:cubicBezTo>
                      <a:pt x="88" y="20"/>
                      <a:pt x="68" y="0"/>
                      <a:pt x="44" y="0"/>
                    </a:cubicBezTo>
                    <a:close/>
                    <a:moveTo>
                      <a:pt x="54" y="109"/>
                    </a:moveTo>
                    <a:cubicBezTo>
                      <a:pt x="35" y="111"/>
                      <a:pt x="35" y="111"/>
                      <a:pt x="35" y="111"/>
                    </a:cubicBezTo>
                    <a:cubicBezTo>
                      <a:pt x="34" y="109"/>
                      <a:pt x="33" y="107"/>
                      <a:pt x="32" y="104"/>
                    </a:cubicBezTo>
                    <a:cubicBezTo>
                      <a:pt x="32" y="104"/>
                      <a:pt x="32" y="104"/>
                      <a:pt x="32" y="103"/>
                    </a:cubicBezTo>
                    <a:cubicBezTo>
                      <a:pt x="57" y="100"/>
                      <a:pt x="57" y="100"/>
                      <a:pt x="57" y="100"/>
                    </a:cubicBezTo>
                    <a:cubicBezTo>
                      <a:pt x="57" y="102"/>
                      <a:pt x="56" y="103"/>
                      <a:pt x="56" y="104"/>
                    </a:cubicBezTo>
                    <a:cubicBezTo>
                      <a:pt x="55" y="106"/>
                      <a:pt x="55" y="107"/>
                      <a:pt x="54" y="109"/>
                    </a:cubicBezTo>
                    <a:close/>
                    <a:moveTo>
                      <a:pt x="31" y="100"/>
                    </a:moveTo>
                    <a:cubicBezTo>
                      <a:pt x="30" y="97"/>
                      <a:pt x="29" y="95"/>
                      <a:pt x="28" y="92"/>
                    </a:cubicBezTo>
                    <a:cubicBezTo>
                      <a:pt x="60" y="92"/>
                      <a:pt x="60" y="92"/>
                      <a:pt x="60" y="92"/>
                    </a:cubicBezTo>
                    <a:cubicBezTo>
                      <a:pt x="59" y="93"/>
                      <a:pt x="59" y="95"/>
                      <a:pt x="58" y="96"/>
                    </a:cubicBezTo>
                    <a:lnTo>
                      <a:pt x="31" y="100"/>
                    </a:lnTo>
                    <a:close/>
                    <a:moveTo>
                      <a:pt x="44" y="120"/>
                    </a:moveTo>
                    <a:cubicBezTo>
                      <a:pt x="40" y="120"/>
                      <a:pt x="38" y="120"/>
                      <a:pt x="36" y="115"/>
                    </a:cubicBezTo>
                    <a:cubicBezTo>
                      <a:pt x="53" y="113"/>
                      <a:pt x="53" y="113"/>
                      <a:pt x="53" y="113"/>
                    </a:cubicBezTo>
                    <a:cubicBezTo>
                      <a:pt x="51" y="119"/>
                      <a:pt x="49" y="120"/>
                      <a:pt x="44" y="120"/>
                    </a:cubicBezTo>
                    <a:close/>
                    <a:moveTo>
                      <a:pt x="63" y="84"/>
                    </a:moveTo>
                    <a:cubicBezTo>
                      <a:pt x="25" y="84"/>
                      <a:pt x="25" y="84"/>
                      <a:pt x="25" y="84"/>
                    </a:cubicBezTo>
                    <a:cubicBezTo>
                      <a:pt x="23" y="80"/>
                      <a:pt x="21" y="75"/>
                      <a:pt x="19" y="71"/>
                    </a:cubicBezTo>
                    <a:cubicBezTo>
                      <a:pt x="13" y="62"/>
                      <a:pt x="8" y="52"/>
                      <a:pt x="8" y="44"/>
                    </a:cubicBezTo>
                    <a:cubicBezTo>
                      <a:pt x="8" y="24"/>
                      <a:pt x="24" y="8"/>
                      <a:pt x="44" y="8"/>
                    </a:cubicBezTo>
                    <a:cubicBezTo>
                      <a:pt x="64" y="8"/>
                      <a:pt x="80" y="24"/>
                      <a:pt x="80" y="44"/>
                    </a:cubicBezTo>
                    <a:cubicBezTo>
                      <a:pt x="80" y="52"/>
                      <a:pt x="75" y="62"/>
                      <a:pt x="69" y="71"/>
                    </a:cubicBezTo>
                    <a:cubicBezTo>
                      <a:pt x="67" y="75"/>
                      <a:pt x="65" y="80"/>
                      <a:pt x="63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9" name="Freeform 36"/>
              <p:cNvSpPr>
                <a:spLocks/>
              </p:cNvSpPr>
              <p:nvPr/>
            </p:nvSpPr>
            <p:spPr bwMode="auto">
              <a:xfrm>
                <a:off x="6333066" y="3925360"/>
                <a:ext cx="96837" cy="96838"/>
              </a:xfrm>
              <a:custGeom>
                <a:avLst/>
                <a:gdLst>
                  <a:gd name="T0" fmla="*/ 24 w 26"/>
                  <a:gd name="T1" fmla="*/ 0 h 26"/>
                  <a:gd name="T2" fmla="*/ 0 w 26"/>
                  <a:gd name="T3" fmla="*/ 24 h 26"/>
                  <a:gd name="T4" fmla="*/ 2 w 26"/>
                  <a:gd name="T5" fmla="*/ 26 h 26"/>
                  <a:gd name="T6" fmla="*/ 4 w 26"/>
                  <a:gd name="T7" fmla="*/ 24 h 26"/>
                  <a:gd name="T8" fmla="*/ 24 w 26"/>
                  <a:gd name="T9" fmla="*/ 4 h 26"/>
                  <a:gd name="T10" fmla="*/ 26 w 26"/>
                  <a:gd name="T11" fmla="*/ 2 h 26"/>
                  <a:gd name="T12" fmla="*/ 24 w 26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24" y="0"/>
                    </a:moveTo>
                    <a:cubicBezTo>
                      <a:pt x="11" y="0"/>
                      <a:pt x="0" y="11"/>
                      <a:pt x="0" y="24"/>
                    </a:cubicBezTo>
                    <a:cubicBezTo>
                      <a:pt x="0" y="25"/>
                      <a:pt x="1" y="26"/>
                      <a:pt x="2" y="26"/>
                    </a:cubicBezTo>
                    <a:cubicBezTo>
                      <a:pt x="3" y="26"/>
                      <a:pt x="4" y="25"/>
                      <a:pt x="4" y="24"/>
                    </a:cubicBezTo>
                    <a:cubicBezTo>
                      <a:pt x="4" y="13"/>
                      <a:pt x="13" y="4"/>
                      <a:pt x="24" y="4"/>
                    </a:cubicBezTo>
                    <a:cubicBezTo>
                      <a:pt x="25" y="4"/>
                      <a:pt x="26" y="3"/>
                      <a:pt x="26" y="2"/>
                    </a:cubicBezTo>
                    <a:cubicBezTo>
                      <a:pt x="26" y="1"/>
                      <a:pt x="25" y="0"/>
                      <a:pt x="2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6789108" y="2432999"/>
            <a:ext cx="582460" cy="582460"/>
            <a:chOff x="9052143" y="2531202"/>
            <a:chExt cx="776613" cy="776613"/>
          </a:xfrm>
        </p:grpSpPr>
        <p:sp>
          <p:nvSpPr>
            <p:cNvPr id="11" name="Oval 10"/>
            <p:cNvSpPr/>
            <p:nvPr/>
          </p:nvSpPr>
          <p:spPr>
            <a:xfrm>
              <a:off x="9052143" y="2531202"/>
              <a:ext cx="776613" cy="7766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9195766" y="2716308"/>
              <a:ext cx="481012" cy="406400"/>
              <a:chOff x="8106304" y="2931585"/>
              <a:chExt cx="481012" cy="406400"/>
            </a:xfrm>
            <a:solidFill>
              <a:schemeClr val="bg1"/>
            </a:solidFill>
          </p:grpSpPr>
          <p:sp>
            <p:nvSpPr>
              <p:cNvPr id="31" name="Freeform 42"/>
              <p:cNvSpPr>
                <a:spLocks noEditPoints="1"/>
              </p:cNvSpPr>
              <p:nvPr/>
            </p:nvSpPr>
            <p:spPr bwMode="auto">
              <a:xfrm>
                <a:off x="8226954" y="3037947"/>
                <a:ext cx="241300" cy="239713"/>
              </a:xfrm>
              <a:custGeom>
                <a:avLst/>
                <a:gdLst>
                  <a:gd name="T0" fmla="*/ 32 w 64"/>
                  <a:gd name="T1" fmla="*/ 0 h 64"/>
                  <a:gd name="T2" fmla="*/ 0 w 64"/>
                  <a:gd name="T3" fmla="*/ 32 h 64"/>
                  <a:gd name="T4" fmla="*/ 32 w 64"/>
                  <a:gd name="T5" fmla="*/ 64 h 64"/>
                  <a:gd name="T6" fmla="*/ 64 w 64"/>
                  <a:gd name="T7" fmla="*/ 32 h 64"/>
                  <a:gd name="T8" fmla="*/ 32 w 64"/>
                  <a:gd name="T9" fmla="*/ 0 h 64"/>
                  <a:gd name="T10" fmla="*/ 50 w 64"/>
                  <a:gd name="T11" fmla="*/ 48 h 64"/>
                  <a:gd name="T12" fmla="*/ 16 w 64"/>
                  <a:gd name="T13" fmla="*/ 50 h 64"/>
                  <a:gd name="T14" fmla="*/ 14 w 64"/>
                  <a:gd name="T15" fmla="*/ 16 h 64"/>
                  <a:gd name="T16" fmla="*/ 48 w 64"/>
                  <a:gd name="T17" fmla="*/ 14 h 64"/>
                  <a:gd name="T18" fmla="*/ 50 w 64"/>
                  <a:gd name="T1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4">
                    <a:moveTo>
                      <a:pt x="32" y="0"/>
                    </a:moveTo>
                    <a:cubicBezTo>
                      <a:pt x="14" y="0"/>
                      <a:pt x="0" y="14"/>
                      <a:pt x="0" y="32"/>
                    </a:cubicBezTo>
                    <a:cubicBezTo>
                      <a:pt x="0" y="50"/>
                      <a:pt x="14" y="64"/>
                      <a:pt x="32" y="64"/>
                    </a:cubicBezTo>
                    <a:cubicBezTo>
                      <a:pt x="50" y="64"/>
                      <a:pt x="64" y="50"/>
                      <a:pt x="64" y="32"/>
                    </a:cubicBezTo>
                    <a:cubicBezTo>
                      <a:pt x="64" y="14"/>
                      <a:pt x="50" y="0"/>
                      <a:pt x="32" y="0"/>
                    </a:cubicBezTo>
                    <a:close/>
                    <a:moveTo>
                      <a:pt x="50" y="48"/>
                    </a:moveTo>
                    <a:cubicBezTo>
                      <a:pt x="42" y="58"/>
                      <a:pt x="26" y="59"/>
                      <a:pt x="16" y="50"/>
                    </a:cubicBezTo>
                    <a:cubicBezTo>
                      <a:pt x="6" y="42"/>
                      <a:pt x="5" y="26"/>
                      <a:pt x="14" y="16"/>
                    </a:cubicBezTo>
                    <a:cubicBezTo>
                      <a:pt x="22" y="6"/>
                      <a:pt x="38" y="5"/>
                      <a:pt x="48" y="14"/>
                    </a:cubicBezTo>
                    <a:cubicBezTo>
                      <a:pt x="58" y="22"/>
                      <a:pt x="59" y="38"/>
                      <a:pt x="50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2" name="Freeform 43"/>
              <p:cNvSpPr>
                <a:spLocks/>
              </p:cNvSpPr>
              <p:nvPr/>
            </p:nvSpPr>
            <p:spPr bwMode="auto">
              <a:xfrm>
                <a:off x="8287279" y="3096685"/>
                <a:ext cx="68262" cy="68263"/>
              </a:xfrm>
              <a:custGeom>
                <a:avLst/>
                <a:gdLst>
                  <a:gd name="T0" fmla="*/ 16 w 18"/>
                  <a:gd name="T1" fmla="*/ 0 h 18"/>
                  <a:gd name="T2" fmla="*/ 0 w 18"/>
                  <a:gd name="T3" fmla="*/ 16 h 18"/>
                  <a:gd name="T4" fmla="*/ 0 w 18"/>
                  <a:gd name="T5" fmla="*/ 16 h 18"/>
                  <a:gd name="T6" fmla="*/ 2 w 18"/>
                  <a:gd name="T7" fmla="*/ 18 h 18"/>
                  <a:gd name="T8" fmla="*/ 4 w 18"/>
                  <a:gd name="T9" fmla="*/ 16 h 18"/>
                  <a:gd name="T10" fmla="*/ 4 w 18"/>
                  <a:gd name="T11" fmla="*/ 16 h 18"/>
                  <a:gd name="T12" fmla="*/ 16 w 18"/>
                  <a:gd name="T13" fmla="*/ 4 h 18"/>
                  <a:gd name="T14" fmla="*/ 18 w 18"/>
                  <a:gd name="T15" fmla="*/ 2 h 18"/>
                  <a:gd name="T16" fmla="*/ 16 w 18"/>
                  <a:gd name="T1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18">
                    <a:moveTo>
                      <a:pt x="16" y="0"/>
                    </a:moveTo>
                    <a:cubicBezTo>
                      <a:pt x="7" y="0"/>
                      <a:pt x="0" y="7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7"/>
                      <a:pt x="1" y="18"/>
                      <a:pt x="2" y="18"/>
                    </a:cubicBezTo>
                    <a:cubicBezTo>
                      <a:pt x="3" y="18"/>
                      <a:pt x="4" y="17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9"/>
                      <a:pt x="9" y="4"/>
                      <a:pt x="16" y="4"/>
                    </a:cubicBezTo>
                    <a:cubicBezTo>
                      <a:pt x="17" y="4"/>
                      <a:pt x="18" y="3"/>
                      <a:pt x="18" y="2"/>
                    </a:cubicBezTo>
                    <a:cubicBezTo>
                      <a:pt x="18" y="1"/>
                      <a:pt x="17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3" name="Freeform 44"/>
              <p:cNvSpPr>
                <a:spLocks noEditPoints="1"/>
              </p:cNvSpPr>
              <p:nvPr/>
            </p:nvSpPr>
            <p:spPr bwMode="auto">
              <a:xfrm>
                <a:off x="8106304" y="2931585"/>
                <a:ext cx="481012" cy="406400"/>
              </a:xfrm>
              <a:custGeom>
                <a:avLst/>
                <a:gdLst>
                  <a:gd name="T0" fmla="*/ 118 w 128"/>
                  <a:gd name="T1" fmla="*/ 24 h 108"/>
                  <a:gd name="T2" fmla="*/ 101 w 128"/>
                  <a:gd name="T3" fmla="*/ 21 h 108"/>
                  <a:gd name="T4" fmla="*/ 95 w 128"/>
                  <a:gd name="T5" fmla="*/ 8 h 108"/>
                  <a:gd name="T6" fmla="*/ 84 w 128"/>
                  <a:gd name="T7" fmla="*/ 0 h 108"/>
                  <a:gd name="T8" fmla="*/ 44 w 128"/>
                  <a:gd name="T9" fmla="*/ 0 h 108"/>
                  <a:gd name="T10" fmla="*/ 33 w 128"/>
                  <a:gd name="T11" fmla="*/ 8 h 108"/>
                  <a:gd name="T12" fmla="*/ 27 w 128"/>
                  <a:gd name="T13" fmla="*/ 21 h 108"/>
                  <a:gd name="T14" fmla="*/ 10 w 128"/>
                  <a:gd name="T15" fmla="*/ 24 h 108"/>
                  <a:gd name="T16" fmla="*/ 0 w 128"/>
                  <a:gd name="T17" fmla="*/ 36 h 108"/>
                  <a:gd name="T18" fmla="*/ 0 w 128"/>
                  <a:gd name="T19" fmla="*/ 96 h 108"/>
                  <a:gd name="T20" fmla="*/ 12 w 128"/>
                  <a:gd name="T21" fmla="*/ 108 h 108"/>
                  <a:gd name="T22" fmla="*/ 116 w 128"/>
                  <a:gd name="T23" fmla="*/ 108 h 108"/>
                  <a:gd name="T24" fmla="*/ 128 w 128"/>
                  <a:gd name="T25" fmla="*/ 96 h 108"/>
                  <a:gd name="T26" fmla="*/ 128 w 128"/>
                  <a:gd name="T27" fmla="*/ 36 h 108"/>
                  <a:gd name="T28" fmla="*/ 118 w 128"/>
                  <a:gd name="T29" fmla="*/ 24 h 108"/>
                  <a:gd name="T30" fmla="*/ 120 w 128"/>
                  <a:gd name="T31" fmla="*/ 96 h 108"/>
                  <a:gd name="T32" fmla="*/ 116 w 128"/>
                  <a:gd name="T33" fmla="*/ 100 h 108"/>
                  <a:gd name="T34" fmla="*/ 12 w 128"/>
                  <a:gd name="T35" fmla="*/ 100 h 108"/>
                  <a:gd name="T36" fmla="*/ 8 w 128"/>
                  <a:gd name="T37" fmla="*/ 96 h 108"/>
                  <a:gd name="T38" fmla="*/ 8 w 128"/>
                  <a:gd name="T39" fmla="*/ 36 h 108"/>
                  <a:gd name="T40" fmla="*/ 11 w 128"/>
                  <a:gd name="T41" fmla="*/ 32 h 108"/>
                  <a:gd name="T42" fmla="*/ 33 w 128"/>
                  <a:gd name="T43" fmla="*/ 28 h 108"/>
                  <a:gd name="T44" fmla="*/ 40 w 128"/>
                  <a:gd name="T45" fmla="*/ 11 h 108"/>
                  <a:gd name="T46" fmla="*/ 44 w 128"/>
                  <a:gd name="T47" fmla="*/ 8 h 108"/>
                  <a:gd name="T48" fmla="*/ 84 w 128"/>
                  <a:gd name="T49" fmla="*/ 8 h 108"/>
                  <a:gd name="T50" fmla="*/ 88 w 128"/>
                  <a:gd name="T51" fmla="*/ 11 h 108"/>
                  <a:gd name="T52" fmla="*/ 95 w 128"/>
                  <a:gd name="T53" fmla="*/ 28 h 108"/>
                  <a:gd name="T54" fmla="*/ 117 w 128"/>
                  <a:gd name="T55" fmla="*/ 32 h 108"/>
                  <a:gd name="T56" fmla="*/ 120 w 128"/>
                  <a:gd name="T57" fmla="*/ 36 h 108"/>
                  <a:gd name="T58" fmla="*/ 120 w 128"/>
                  <a:gd name="T59" fmla="*/ 96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8" h="108">
                    <a:moveTo>
                      <a:pt x="118" y="24"/>
                    </a:moveTo>
                    <a:cubicBezTo>
                      <a:pt x="101" y="21"/>
                      <a:pt x="101" y="21"/>
                      <a:pt x="101" y="21"/>
                    </a:cubicBezTo>
                    <a:cubicBezTo>
                      <a:pt x="95" y="8"/>
                      <a:pt x="95" y="8"/>
                      <a:pt x="95" y="8"/>
                    </a:cubicBezTo>
                    <a:cubicBezTo>
                      <a:pt x="93" y="3"/>
                      <a:pt x="89" y="0"/>
                      <a:pt x="84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39" y="0"/>
                      <a:pt x="35" y="3"/>
                      <a:pt x="33" y="8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4" y="25"/>
                      <a:pt x="0" y="30"/>
                      <a:pt x="0" y="3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103"/>
                      <a:pt x="5" y="108"/>
                      <a:pt x="12" y="108"/>
                    </a:cubicBezTo>
                    <a:cubicBezTo>
                      <a:pt x="116" y="108"/>
                      <a:pt x="116" y="108"/>
                      <a:pt x="116" y="108"/>
                    </a:cubicBezTo>
                    <a:cubicBezTo>
                      <a:pt x="123" y="108"/>
                      <a:pt x="128" y="103"/>
                      <a:pt x="128" y="96"/>
                    </a:cubicBezTo>
                    <a:cubicBezTo>
                      <a:pt x="128" y="36"/>
                      <a:pt x="128" y="36"/>
                      <a:pt x="128" y="36"/>
                    </a:cubicBezTo>
                    <a:cubicBezTo>
                      <a:pt x="128" y="30"/>
                      <a:pt x="124" y="25"/>
                      <a:pt x="118" y="24"/>
                    </a:cubicBezTo>
                    <a:close/>
                    <a:moveTo>
                      <a:pt x="120" y="96"/>
                    </a:moveTo>
                    <a:cubicBezTo>
                      <a:pt x="120" y="98"/>
                      <a:pt x="118" y="100"/>
                      <a:pt x="116" y="100"/>
                    </a:cubicBezTo>
                    <a:cubicBezTo>
                      <a:pt x="12" y="100"/>
                      <a:pt x="12" y="100"/>
                      <a:pt x="12" y="100"/>
                    </a:cubicBezTo>
                    <a:cubicBezTo>
                      <a:pt x="10" y="100"/>
                      <a:pt x="8" y="98"/>
                      <a:pt x="8" y="9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4"/>
                      <a:pt x="9" y="32"/>
                      <a:pt x="11" y="32"/>
                    </a:cubicBezTo>
                    <a:cubicBezTo>
                      <a:pt x="33" y="28"/>
                      <a:pt x="33" y="28"/>
                      <a:pt x="33" y="28"/>
                    </a:cubicBezTo>
                    <a:cubicBezTo>
                      <a:pt x="40" y="11"/>
                      <a:pt x="40" y="11"/>
                      <a:pt x="40" y="11"/>
                    </a:cubicBezTo>
                    <a:cubicBezTo>
                      <a:pt x="41" y="9"/>
                      <a:pt x="42" y="8"/>
                      <a:pt x="44" y="8"/>
                    </a:cubicBezTo>
                    <a:cubicBezTo>
                      <a:pt x="84" y="8"/>
                      <a:pt x="84" y="8"/>
                      <a:pt x="84" y="8"/>
                    </a:cubicBezTo>
                    <a:cubicBezTo>
                      <a:pt x="86" y="8"/>
                      <a:pt x="87" y="9"/>
                      <a:pt x="88" y="11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117" y="32"/>
                      <a:pt x="117" y="32"/>
                      <a:pt x="117" y="32"/>
                    </a:cubicBezTo>
                    <a:cubicBezTo>
                      <a:pt x="119" y="32"/>
                      <a:pt x="120" y="34"/>
                      <a:pt x="120" y="36"/>
                    </a:cubicBezTo>
                    <a:lnTo>
                      <a:pt x="120" y="9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18264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01477" y="986203"/>
            <a:ext cx="294106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Our Service Iconic List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Freeform 22"/>
          <p:cNvSpPr>
            <a:spLocks noEditPoints="1"/>
          </p:cNvSpPr>
          <p:nvPr/>
        </p:nvSpPr>
        <p:spPr bwMode="auto">
          <a:xfrm>
            <a:off x="6274496" y="3193457"/>
            <a:ext cx="315515" cy="361950"/>
          </a:xfrm>
          <a:custGeom>
            <a:avLst/>
            <a:gdLst>
              <a:gd name="T0" fmla="*/ 104 w 112"/>
              <a:gd name="T1" fmla="*/ 20 h 128"/>
              <a:gd name="T2" fmla="*/ 100 w 112"/>
              <a:gd name="T3" fmla="*/ 5 h 128"/>
              <a:gd name="T4" fmla="*/ 92 w 112"/>
              <a:gd name="T5" fmla="*/ 0 h 128"/>
              <a:gd name="T6" fmla="*/ 20 w 112"/>
              <a:gd name="T7" fmla="*/ 0 h 128"/>
              <a:gd name="T8" fmla="*/ 12 w 112"/>
              <a:gd name="T9" fmla="*/ 5 h 128"/>
              <a:gd name="T10" fmla="*/ 8 w 112"/>
              <a:gd name="T11" fmla="*/ 20 h 128"/>
              <a:gd name="T12" fmla="*/ 0 w 112"/>
              <a:gd name="T13" fmla="*/ 28 h 128"/>
              <a:gd name="T14" fmla="*/ 0 w 112"/>
              <a:gd name="T15" fmla="*/ 40 h 128"/>
              <a:gd name="T16" fmla="*/ 8 w 112"/>
              <a:gd name="T17" fmla="*/ 48 h 128"/>
              <a:gd name="T18" fmla="*/ 12 w 112"/>
              <a:gd name="T19" fmla="*/ 48 h 128"/>
              <a:gd name="T20" fmla="*/ 12 w 112"/>
              <a:gd name="T21" fmla="*/ 49 h 128"/>
              <a:gd name="T22" fmla="*/ 20 w 112"/>
              <a:gd name="T23" fmla="*/ 121 h 128"/>
              <a:gd name="T24" fmla="*/ 28 w 112"/>
              <a:gd name="T25" fmla="*/ 128 h 128"/>
              <a:gd name="T26" fmla="*/ 84 w 112"/>
              <a:gd name="T27" fmla="*/ 128 h 128"/>
              <a:gd name="T28" fmla="*/ 92 w 112"/>
              <a:gd name="T29" fmla="*/ 121 h 128"/>
              <a:gd name="T30" fmla="*/ 100 w 112"/>
              <a:gd name="T31" fmla="*/ 49 h 128"/>
              <a:gd name="T32" fmla="*/ 100 w 112"/>
              <a:gd name="T33" fmla="*/ 48 h 128"/>
              <a:gd name="T34" fmla="*/ 104 w 112"/>
              <a:gd name="T35" fmla="*/ 48 h 128"/>
              <a:gd name="T36" fmla="*/ 112 w 112"/>
              <a:gd name="T37" fmla="*/ 40 h 128"/>
              <a:gd name="T38" fmla="*/ 112 w 112"/>
              <a:gd name="T39" fmla="*/ 28 h 128"/>
              <a:gd name="T40" fmla="*/ 104 w 112"/>
              <a:gd name="T41" fmla="*/ 20 h 128"/>
              <a:gd name="T42" fmla="*/ 20 w 112"/>
              <a:gd name="T43" fmla="*/ 8 h 128"/>
              <a:gd name="T44" fmla="*/ 92 w 112"/>
              <a:gd name="T45" fmla="*/ 8 h 128"/>
              <a:gd name="T46" fmla="*/ 96 w 112"/>
              <a:gd name="T47" fmla="*/ 20 h 128"/>
              <a:gd name="T48" fmla="*/ 16 w 112"/>
              <a:gd name="T49" fmla="*/ 20 h 128"/>
              <a:gd name="T50" fmla="*/ 20 w 112"/>
              <a:gd name="T51" fmla="*/ 8 h 128"/>
              <a:gd name="T52" fmla="*/ 28 w 112"/>
              <a:gd name="T53" fmla="*/ 120 h 128"/>
              <a:gd name="T54" fmla="*/ 27 w 112"/>
              <a:gd name="T55" fmla="*/ 108 h 128"/>
              <a:gd name="T56" fmla="*/ 85 w 112"/>
              <a:gd name="T57" fmla="*/ 108 h 128"/>
              <a:gd name="T58" fmla="*/ 84 w 112"/>
              <a:gd name="T59" fmla="*/ 120 h 128"/>
              <a:gd name="T60" fmla="*/ 28 w 112"/>
              <a:gd name="T61" fmla="*/ 120 h 128"/>
              <a:gd name="T62" fmla="*/ 86 w 112"/>
              <a:gd name="T63" fmla="*/ 104 h 128"/>
              <a:gd name="T64" fmla="*/ 26 w 112"/>
              <a:gd name="T65" fmla="*/ 104 h 128"/>
              <a:gd name="T66" fmla="*/ 22 w 112"/>
              <a:gd name="T67" fmla="*/ 64 h 128"/>
              <a:gd name="T68" fmla="*/ 90 w 112"/>
              <a:gd name="T69" fmla="*/ 64 h 128"/>
              <a:gd name="T70" fmla="*/ 86 w 112"/>
              <a:gd name="T71" fmla="*/ 104 h 128"/>
              <a:gd name="T72" fmla="*/ 91 w 112"/>
              <a:gd name="T73" fmla="*/ 60 h 128"/>
              <a:gd name="T74" fmla="*/ 21 w 112"/>
              <a:gd name="T75" fmla="*/ 60 h 128"/>
              <a:gd name="T76" fmla="*/ 20 w 112"/>
              <a:gd name="T77" fmla="*/ 48 h 128"/>
              <a:gd name="T78" fmla="*/ 92 w 112"/>
              <a:gd name="T79" fmla="*/ 48 h 128"/>
              <a:gd name="T80" fmla="*/ 91 w 112"/>
              <a:gd name="T81" fmla="*/ 60 h 128"/>
              <a:gd name="T82" fmla="*/ 104 w 112"/>
              <a:gd name="T83" fmla="*/ 40 h 128"/>
              <a:gd name="T84" fmla="*/ 8 w 112"/>
              <a:gd name="T85" fmla="*/ 40 h 128"/>
              <a:gd name="T86" fmla="*/ 8 w 112"/>
              <a:gd name="T87" fmla="*/ 28 h 128"/>
              <a:gd name="T88" fmla="*/ 104 w 112"/>
              <a:gd name="T89" fmla="*/ 28 h 128"/>
              <a:gd name="T90" fmla="*/ 104 w 112"/>
              <a:gd name="T91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2" h="128">
                <a:moveTo>
                  <a:pt x="104" y="20"/>
                </a:moveTo>
                <a:cubicBezTo>
                  <a:pt x="100" y="5"/>
                  <a:pt x="100" y="5"/>
                  <a:pt x="100" y="5"/>
                </a:cubicBezTo>
                <a:cubicBezTo>
                  <a:pt x="99" y="2"/>
                  <a:pt x="95" y="0"/>
                  <a:pt x="92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7" y="0"/>
                  <a:pt x="13" y="2"/>
                  <a:pt x="12" y="5"/>
                </a:cubicBezTo>
                <a:cubicBezTo>
                  <a:pt x="8" y="20"/>
                  <a:pt x="8" y="20"/>
                  <a:pt x="8" y="20"/>
                </a:cubicBezTo>
                <a:cubicBezTo>
                  <a:pt x="3" y="20"/>
                  <a:pt x="0" y="24"/>
                  <a:pt x="0" y="2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4"/>
                  <a:pt x="4" y="48"/>
                  <a:pt x="8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48"/>
                  <a:pt x="12" y="49"/>
                  <a:pt x="12" y="49"/>
                </a:cubicBezTo>
                <a:cubicBezTo>
                  <a:pt x="20" y="121"/>
                  <a:pt x="20" y="121"/>
                  <a:pt x="20" y="121"/>
                </a:cubicBezTo>
                <a:cubicBezTo>
                  <a:pt x="20" y="125"/>
                  <a:pt x="24" y="128"/>
                  <a:pt x="28" y="128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88" y="128"/>
                  <a:pt x="92" y="125"/>
                  <a:pt x="92" y="121"/>
                </a:cubicBezTo>
                <a:cubicBezTo>
                  <a:pt x="100" y="49"/>
                  <a:pt x="100" y="49"/>
                  <a:pt x="100" y="49"/>
                </a:cubicBezTo>
                <a:cubicBezTo>
                  <a:pt x="100" y="49"/>
                  <a:pt x="100" y="48"/>
                  <a:pt x="100" y="48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08" y="48"/>
                  <a:pt x="112" y="44"/>
                  <a:pt x="112" y="40"/>
                </a:cubicBezTo>
                <a:cubicBezTo>
                  <a:pt x="112" y="28"/>
                  <a:pt x="112" y="28"/>
                  <a:pt x="112" y="28"/>
                </a:cubicBezTo>
                <a:cubicBezTo>
                  <a:pt x="112" y="24"/>
                  <a:pt x="109" y="20"/>
                  <a:pt x="104" y="20"/>
                </a:cubicBezTo>
                <a:close/>
                <a:moveTo>
                  <a:pt x="20" y="8"/>
                </a:moveTo>
                <a:cubicBezTo>
                  <a:pt x="92" y="8"/>
                  <a:pt x="92" y="8"/>
                  <a:pt x="92" y="8"/>
                </a:cubicBezTo>
                <a:cubicBezTo>
                  <a:pt x="96" y="20"/>
                  <a:pt x="96" y="20"/>
                  <a:pt x="96" y="20"/>
                </a:cubicBezTo>
                <a:cubicBezTo>
                  <a:pt x="16" y="20"/>
                  <a:pt x="16" y="20"/>
                  <a:pt x="16" y="20"/>
                </a:cubicBezTo>
                <a:lnTo>
                  <a:pt x="20" y="8"/>
                </a:lnTo>
                <a:close/>
                <a:moveTo>
                  <a:pt x="28" y="120"/>
                </a:moveTo>
                <a:cubicBezTo>
                  <a:pt x="27" y="108"/>
                  <a:pt x="27" y="108"/>
                  <a:pt x="27" y="108"/>
                </a:cubicBezTo>
                <a:cubicBezTo>
                  <a:pt x="85" y="108"/>
                  <a:pt x="85" y="108"/>
                  <a:pt x="85" y="108"/>
                </a:cubicBezTo>
                <a:cubicBezTo>
                  <a:pt x="84" y="120"/>
                  <a:pt x="84" y="120"/>
                  <a:pt x="84" y="120"/>
                </a:cubicBezTo>
                <a:lnTo>
                  <a:pt x="28" y="120"/>
                </a:lnTo>
                <a:close/>
                <a:moveTo>
                  <a:pt x="86" y="104"/>
                </a:moveTo>
                <a:cubicBezTo>
                  <a:pt x="26" y="104"/>
                  <a:pt x="26" y="104"/>
                  <a:pt x="26" y="104"/>
                </a:cubicBezTo>
                <a:cubicBezTo>
                  <a:pt x="22" y="64"/>
                  <a:pt x="22" y="64"/>
                  <a:pt x="22" y="64"/>
                </a:cubicBezTo>
                <a:cubicBezTo>
                  <a:pt x="90" y="64"/>
                  <a:pt x="90" y="64"/>
                  <a:pt x="90" y="64"/>
                </a:cubicBezTo>
                <a:lnTo>
                  <a:pt x="86" y="104"/>
                </a:lnTo>
                <a:close/>
                <a:moveTo>
                  <a:pt x="91" y="60"/>
                </a:moveTo>
                <a:cubicBezTo>
                  <a:pt x="21" y="60"/>
                  <a:pt x="21" y="60"/>
                  <a:pt x="21" y="60"/>
                </a:cubicBezTo>
                <a:cubicBezTo>
                  <a:pt x="20" y="48"/>
                  <a:pt x="20" y="48"/>
                  <a:pt x="20" y="48"/>
                </a:cubicBezTo>
                <a:cubicBezTo>
                  <a:pt x="92" y="48"/>
                  <a:pt x="92" y="48"/>
                  <a:pt x="92" y="48"/>
                </a:cubicBezTo>
                <a:lnTo>
                  <a:pt x="91" y="60"/>
                </a:lnTo>
                <a:close/>
                <a:moveTo>
                  <a:pt x="104" y="40"/>
                </a:moveTo>
                <a:cubicBezTo>
                  <a:pt x="8" y="40"/>
                  <a:pt x="8" y="40"/>
                  <a:pt x="8" y="40"/>
                </a:cubicBezTo>
                <a:cubicBezTo>
                  <a:pt x="8" y="28"/>
                  <a:pt x="8" y="28"/>
                  <a:pt x="8" y="28"/>
                </a:cubicBezTo>
                <a:cubicBezTo>
                  <a:pt x="104" y="28"/>
                  <a:pt x="104" y="28"/>
                  <a:pt x="104" y="28"/>
                </a:cubicBezTo>
                <a:lnTo>
                  <a:pt x="104" y="4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6" name="Group 5"/>
          <p:cNvGrpSpPr/>
          <p:nvPr/>
        </p:nvGrpSpPr>
        <p:grpSpPr>
          <a:xfrm>
            <a:off x="831098" y="3227391"/>
            <a:ext cx="360759" cy="316706"/>
            <a:chOff x="6336507" y="4842935"/>
            <a:chExt cx="481012" cy="422275"/>
          </a:xfrm>
          <a:solidFill>
            <a:schemeClr val="accent4"/>
          </a:solidFill>
        </p:grpSpPr>
        <p:sp>
          <p:nvSpPr>
            <p:cNvPr id="7" name="Freeform 23"/>
            <p:cNvSpPr>
              <a:spLocks noEditPoints="1"/>
            </p:cNvSpPr>
            <p:nvPr/>
          </p:nvSpPr>
          <p:spPr bwMode="auto">
            <a:xfrm>
              <a:off x="6336507" y="4842935"/>
              <a:ext cx="481012" cy="422275"/>
            </a:xfrm>
            <a:custGeom>
              <a:avLst/>
              <a:gdLst>
                <a:gd name="T0" fmla="*/ 128 w 128"/>
                <a:gd name="T1" fmla="*/ 66 h 112"/>
                <a:gd name="T2" fmla="*/ 112 w 128"/>
                <a:gd name="T3" fmla="*/ 6 h 112"/>
                <a:gd name="T4" fmla="*/ 104 w 128"/>
                <a:gd name="T5" fmla="*/ 0 h 112"/>
                <a:gd name="T6" fmla="*/ 64 w 128"/>
                <a:gd name="T7" fmla="*/ 0 h 112"/>
                <a:gd name="T8" fmla="*/ 24 w 128"/>
                <a:gd name="T9" fmla="*/ 0 h 112"/>
                <a:gd name="T10" fmla="*/ 16 w 128"/>
                <a:gd name="T11" fmla="*/ 6 h 112"/>
                <a:gd name="T12" fmla="*/ 0 w 128"/>
                <a:gd name="T13" fmla="*/ 66 h 112"/>
                <a:gd name="T14" fmla="*/ 0 w 128"/>
                <a:gd name="T15" fmla="*/ 68 h 112"/>
                <a:gd name="T16" fmla="*/ 0 w 128"/>
                <a:gd name="T17" fmla="*/ 96 h 112"/>
                <a:gd name="T18" fmla="*/ 16 w 128"/>
                <a:gd name="T19" fmla="*/ 112 h 112"/>
                <a:gd name="T20" fmla="*/ 112 w 128"/>
                <a:gd name="T21" fmla="*/ 112 h 112"/>
                <a:gd name="T22" fmla="*/ 128 w 128"/>
                <a:gd name="T23" fmla="*/ 96 h 112"/>
                <a:gd name="T24" fmla="*/ 128 w 128"/>
                <a:gd name="T25" fmla="*/ 68 h 112"/>
                <a:gd name="T26" fmla="*/ 128 w 128"/>
                <a:gd name="T27" fmla="*/ 66 h 112"/>
                <a:gd name="T28" fmla="*/ 120 w 128"/>
                <a:gd name="T29" fmla="*/ 96 h 112"/>
                <a:gd name="T30" fmla="*/ 112 w 128"/>
                <a:gd name="T31" fmla="*/ 104 h 112"/>
                <a:gd name="T32" fmla="*/ 16 w 128"/>
                <a:gd name="T33" fmla="*/ 104 h 112"/>
                <a:gd name="T34" fmla="*/ 8 w 128"/>
                <a:gd name="T35" fmla="*/ 96 h 112"/>
                <a:gd name="T36" fmla="*/ 8 w 128"/>
                <a:gd name="T37" fmla="*/ 68 h 112"/>
                <a:gd name="T38" fmla="*/ 24 w 128"/>
                <a:gd name="T39" fmla="*/ 8 h 112"/>
                <a:gd name="T40" fmla="*/ 104 w 128"/>
                <a:gd name="T41" fmla="*/ 8 h 112"/>
                <a:gd name="T42" fmla="*/ 120 w 128"/>
                <a:gd name="T43" fmla="*/ 68 h 112"/>
                <a:gd name="T44" fmla="*/ 120 w 128"/>
                <a:gd name="T45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112">
                  <a:moveTo>
                    <a:pt x="128" y="6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1" y="2"/>
                    <a:pt x="108" y="0"/>
                    <a:pt x="10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7" y="2"/>
                    <a:pt x="16" y="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7"/>
                    <a:pt x="0" y="6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7" y="112"/>
                    <a:pt x="16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21" y="112"/>
                    <a:pt x="128" y="105"/>
                    <a:pt x="128" y="96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7"/>
                    <a:pt x="128" y="67"/>
                    <a:pt x="128" y="66"/>
                  </a:cubicBezTo>
                  <a:close/>
                  <a:moveTo>
                    <a:pt x="120" y="96"/>
                  </a:moveTo>
                  <a:cubicBezTo>
                    <a:pt x="120" y="100"/>
                    <a:pt x="116" y="104"/>
                    <a:pt x="112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2" y="104"/>
                    <a:pt x="8" y="100"/>
                    <a:pt x="8" y="96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20" y="68"/>
                    <a:pt x="120" y="68"/>
                    <a:pt x="120" y="68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" name="Freeform 24"/>
            <p:cNvSpPr>
              <a:spLocks noEditPoints="1"/>
            </p:cNvSpPr>
            <p:nvPr/>
          </p:nvSpPr>
          <p:spPr bwMode="auto">
            <a:xfrm>
              <a:off x="6393657" y="4903260"/>
              <a:ext cx="368300" cy="271463"/>
            </a:xfrm>
            <a:custGeom>
              <a:avLst/>
              <a:gdLst>
                <a:gd name="T0" fmla="*/ 80 w 98"/>
                <a:gd name="T1" fmla="*/ 0 h 72"/>
                <a:gd name="T2" fmla="*/ 18 w 98"/>
                <a:gd name="T3" fmla="*/ 0 h 72"/>
                <a:gd name="T4" fmla="*/ 14 w 98"/>
                <a:gd name="T5" fmla="*/ 3 h 72"/>
                <a:gd name="T6" fmla="*/ 0 w 98"/>
                <a:gd name="T7" fmla="*/ 51 h 72"/>
                <a:gd name="T8" fmla="*/ 1 w 98"/>
                <a:gd name="T9" fmla="*/ 54 h 72"/>
                <a:gd name="T10" fmla="*/ 4 w 98"/>
                <a:gd name="T11" fmla="*/ 56 h 72"/>
                <a:gd name="T12" fmla="*/ 16 w 98"/>
                <a:gd name="T13" fmla="*/ 56 h 72"/>
                <a:gd name="T14" fmla="*/ 20 w 98"/>
                <a:gd name="T15" fmla="*/ 56 h 72"/>
                <a:gd name="T16" fmla="*/ 23 w 98"/>
                <a:gd name="T17" fmla="*/ 56 h 72"/>
                <a:gd name="T18" fmla="*/ 28 w 98"/>
                <a:gd name="T19" fmla="*/ 68 h 72"/>
                <a:gd name="T20" fmla="*/ 35 w 98"/>
                <a:gd name="T21" fmla="*/ 72 h 72"/>
                <a:gd name="T22" fmla="*/ 63 w 98"/>
                <a:gd name="T23" fmla="*/ 72 h 72"/>
                <a:gd name="T24" fmla="*/ 70 w 98"/>
                <a:gd name="T25" fmla="*/ 68 h 72"/>
                <a:gd name="T26" fmla="*/ 75 w 98"/>
                <a:gd name="T27" fmla="*/ 56 h 72"/>
                <a:gd name="T28" fmla="*/ 78 w 98"/>
                <a:gd name="T29" fmla="*/ 56 h 72"/>
                <a:gd name="T30" fmla="*/ 82 w 98"/>
                <a:gd name="T31" fmla="*/ 56 h 72"/>
                <a:gd name="T32" fmla="*/ 94 w 98"/>
                <a:gd name="T33" fmla="*/ 56 h 72"/>
                <a:gd name="T34" fmla="*/ 97 w 98"/>
                <a:gd name="T35" fmla="*/ 54 h 72"/>
                <a:gd name="T36" fmla="*/ 98 w 98"/>
                <a:gd name="T37" fmla="*/ 51 h 72"/>
                <a:gd name="T38" fmla="*/ 84 w 98"/>
                <a:gd name="T39" fmla="*/ 3 h 72"/>
                <a:gd name="T40" fmla="*/ 80 w 98"/>
                <a:gd name="T41" fmla="*/ 0 h 72"/>
                <a:gd name="T42" fmla="*/ 82 w 98"/>
                <a:gd name="T43" fmla="*/ 48 h 72"/>
                <a:gd name="T44" fmla="*/ 75 w 98"/>
                <a:gd name="T45" fmla="*/ 48 h 72"/>
                <a:gd name="T46" fmla="*/ 68 w 98"/>
                <a:gd name="T47" fmla="*/ 52 h 72"/>
                <a:gd name="T48" fmla="*/ 63 w 98"/>
                <a:gd name="T49" fmla="*/ 64 h 72"/>
                <a:gd name="T50" fmla="*/ 35 w 98"/>
                <a:gd name="T51" fmla="*/ 64 h 72"/>
                <a:gd name="T52" fmla="*/ 30 w 98"/>
                <a:gd name="T53" fmla="*/ 52 h 72"/>
                <a:gd name="T54" fmla="*/ 23 w 98"/>
                <a:gd name="T55" fmla="*/ 48 h 72"/>
                <a:gd name="T56" fmla="*/ 16 w 98"/>
                <a:gd name="T57" fmla="*/ 48 h 72"/>
                <a:gd name="T58" fmla="*/ 6 w 98"/>
                <a:gd name="T59" fmla="*/ 48 h 72"/>
                <a:gd name="T60" fmla="*/ 18 w 98"/>
                <a:gd name="T61" fmla="*/ 4 h 72"/>
                <a:gd name="T62" fmla="*/ 80 w 98"/>
                <a:gd name="T63" fmla="*/ 4 h 72"/>
                <a:gd name="T64" fmla="*/ 92 w 98"/>
                <a:gd name="T65" fmla="*/ 48 h 72"/>
                <a:gd name="T66" fmla="*/ 82 w 98"/>
                <a:gd name="T67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72">
                  <a:moveTo>
                    <a:pt x="8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5" y="1"/>
                    <a:pt x="14" y="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5"/>
                    <a:pt x="3" y="56"/>
                    <a:pt x="4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30" y="70"/>
                    <a:pt x="32" y="72"/>
                    <a:pt x="35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6" y="72"/>
                    <a:pt x="68" y="70"/>
                    <a:pt x="70" y="68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6"/>
                    <a:pt x="96" y="55"/>
                    <a:pt x="97" y="54"/>
                  </a:cubicBezTo>
                  <a:cubicBezTo>
                    <a:pt x="98" y="53"/>
                    <a:pt x="98" y="52"/>
                    <a:pt x="98" y="51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3" y="1"/>
                    <a:pt x="82" y="0"/>
                    <a:pt x="80" y="0"/>
                  </a:cubicBezTo>
                  <a:close/>
                  <a:moveTo>
                    <a:pt x="82" y="48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72" y="48"/>
                    <a:pt x="70" y="50"/>
                    <a:pt x="68" y="52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8" y="50"/>
                    <a:pt x="26" y="48"/>
                    <a:pt x="23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92" y="48"/>
                    <a:pt x="92" y="48"/>
                    <a:pt x="92" y="48"/>
                  </a:cubicBezTo>
                  <a:lnTo>
                    <a:pt x="82" y="4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512441" y="2085166"/>
            <a:ext cx="360759" cy="339329"/>
            <a:chOff x="8106304" y="3879322"/>
            <a:chExt cx="481012" cy="452438"/>
          </a:xfrm>
          <a:solidFill>
            <a:schemeClr val="accent2"/>
          </a:solidFill>
        </p:grpSpPr>
        <p:sp>
          <p:nvSpPr>
            <p:cNvPr id="10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2" name="Freeform 34"/>
          <p:cNvSpPr>
            <a:spLocks noEditPoints="1"/>
          </p:cNvSpPr>
          <p:nvPr/>
        </p:nvSpPr>
        <p:spPr bwMode="auto">
          <a:xfrm>
            <a:off x="3512442" y="3193457"/>
            <a:ext cx="372665" cy="361950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13" name="Group 12"/>
          <p:cNvGrpSpPr/>
          <p:nvPr/>
        </p:nvGrpSpPr>
        <p:grpSpPr>
          <a:xfrm>
            <a:off x="887652" y="2073856"/>
            <a:ext cx="247650" cy="361950"/>
            <a:chOff x="6258454" y="3849160"/>
            <a:chExt cx="330200" cy="482600"/>
          </a:xfrm>
          <a:solidFill>
            <a:schemeClr val="accent1"/>
          </a:solidFill>
        </p:grpSpPr>
        <p:sp>
          <p:nvSpPr>
            <p:cNvPr id="14" name="Freeform 35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251874" y="2102431"/>
            <a:ext cx="360759" cy="304800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17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791308" y="4473730"/>
            <a:ext cx="7561385" cy="45615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322784" y="2290746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57023" y="2059913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64623" y="2290746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998863" y="2059913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96276" y="2290746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730516" y="2059913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322784" y="3439901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257023" y="3209068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064623" y="3439901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998863" y="3209068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796276" y="3439901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730516" y="3209068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3550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28160" y="986203"/>
            <a:ext cx="308770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One Column Text Slides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1562" y="2133131"/>
            <a:ext cx="7590930" cy="18190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charset="0"/>
              <a:cs typeface="Roboto Condensed Light" charset="0"/>
            </a:endParaRPr>
          </a:p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Contrary to popular belief,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is not simply random text. It has roots in a piece of classical Latin literature from 45 BC, making it over 2000 years old. Richard McClintock, a Latin professor at Hampden-Sydney College in Virginia, looked up one of the more obscure Latin words,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consectetur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, from a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passage, and going through the cites of the word in classical literature, discovered the undoubtable source.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comes from sections 1.10.32 and 1.10.33 of "de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Finibus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Bonorum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et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Malorum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" (The Extremes of Good and Evil) by Cicero, written in 45 BC. This book is a treatise on the theory of ethics, very popular during the Renaissance. The first line of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, "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dolor sit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amet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..", comes from a line in section 1.10.32.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1562" y="4137501"/>
            <a:ext cx="7590930" cy="7276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263454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7505968" y="2045978"/>
            <a:ext cx="1638032" cy="2593410"/>
            <a:chOff x="10007957" y="1584971"/>
            <a:chExt cx="2184043" cy="3457880"/>
          </a:xfrm>
        </p:grpSpPr>
        <p:sp>
          <p:nvSpPr>
            <p:cNvPr id="14" name="Rectangle 13"/>
            <p:cNvSpPr/>
            <p:nvPr/>
          </p:nvSpPr>
          <p:spPr>
            <a:xfrm>
              <a:off x="10160000" y="1584971"/>
              <a:ext cx="2032000" cy="345788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Isosceles Triangle 26"/>
            <p:cNvSpPr/>
            <p:nvPr/>
          </p:nvSpPr>
          <p:spPr>
            <a:xfrm rot="16200000">
              <a:off x="9995830" y="1981535"/>
              <a:ext cx="175845" cy="151591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60842" y="2045978"/>
            <a:ext cx="1635158" cy="2593410"/>
            <a:chOff x="5947790" y="1584971"/>
            <a:chExt cx="2180210" cy="3457880"/>
          </a:xfrm>
        </p:grpSpPr>
        <p:sp>
          <p:nvSpPr>
            <p:cNvPr id="10" name="Rectangle 9"/>
            <p:cNvSpPr/>
            <p:nvPr/>
          </p:nvSpPr>
          <p:spPr>
            <a:xfrm>
              <a:off x="6096000" y="1584971"/>
              <a:ext cx="2032000" cy="345788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Isosceles Triangle 25"/>
            <p:cNvSpPr/>
            <p:nvPr/>
          </p:nvSpPr>
          <p:spPr>
            <a:xfrm rot="16200000">
              <a:off x="5935663" y="1981535"/>
              <a:ext cx="175845" cy="151591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410306" y="2045978"/>
            <a:ext cx="1637694" cy="2593410"/>
            <a:chOff x="1880408" y="1584971"/>
            <a:chExt cx="2183592" cy="3457880"/>
          </a:xfrm>
        </p:grpSpPr>
        <p:sp>
          <p:nvSpPr>
            <p:cNvPr id="9" name="Rectangle 8"/>
            <p:cNvSpPr/>
            <p:nvPr/>
          </p:nvSpPr>
          <p:spPr>
            <a:xfrm>
              <a:off x="2032000" y="1584971"/>
              <a:ext cx="2032000" cy="345788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Isosceles Triangle 24"/>
            <p:cNvSpPr/>
            <p:nvPr/>
          </p:nvSpPr>
          <p:spPr>
            <a:xfrm rot="16200000">
              <a:off x="1868281" y="1981535"/>
              <a:ext cx="175845" cy="15159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2959236" y="986203"/>
            <a:ext cx="322556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Meet Our Awesome Team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91308" y="4725779"/>
            <a:ext cx="7561385" cy="45615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99237" y="2515845"/>
            <a:ext cx="1387178" cy="154760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</a:t>
            </a: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scrambled .</a:t>
            </a:r>
            <a:endParaRPr lang="en-US" sz="788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9397" y="2285012"/>
            <a:ext cx="60625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+mj-lt"/>
              </a:rPr>
              <a:t>Williams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61850" y="2515845"/>
            <a:ext cx="1387178" cy="154760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</a:t>
            </a: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scrambled .</a:t>
            </a:r>
            <a:endParaRPr lang="en-US" sz="788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92011" y="2285012"/>
            <a:ext cx="58221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+mj-lt"/>
              </a:rPr>
              <a:t>Mariana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724463" y="2515845"/>
            <a:ext cx="1387178" cy="154760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</a:t>
            </a: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scrambled .</a:t>
            </a:r>
            <a:endParaRPr lang="en-US" sz="788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54623" y="2285012"/>
            <a:ext cx="46519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+mj-lt"/>
              </a:rPr>
              <a:t>James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Picture Placeholder 3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7" name="Picture Placeholder 3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8" name="Picture Placeholder 37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4534058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959236" y="986203"/>
            <a:ext cx="322556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Meet Our Awesome Team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" name="AutoShape 1"/>
          <p:cNvSpPr>
            <a:spLocks/>
          </p:cNvSpPr>
          <p:nvPr/>
        </p:nvSpPr>
        <p:spPr bwMode="auto">
          <a:xfrm>
            <a:off x="2945036" y="2233370"/>
            <a:ext cx="5506131" cy="2717484"/>
          </a:xfrm>
          <a:custGeom>
            <a:avLst/>
            <a:gdLst/>
            <a:ahLst/>
            <a:cxnLst/>
            <a:rect l="0" t="0" r="r" b="b"/>
            <a:pathLst>
              <a:path w="21576" h="21592">
                <a:moveTo>
                  <a:pt x="19480" y="19500"/>
                </a:moveTo>
                <a:cubicBezTo>
                  <a:pt x="19507" y="19513"/>
                  <a:pt x="19612" y="19311"/>
                  <a:pt x="19622" y="19387"/>
                </a:cubicBezTo>
                <a:cubicBezTo>
                  <a:pt x="19633" y="19462"/>
                  <a:pt x="19570" y="19753"/>
                  <a:pt x="19543" y="19778"/>
                </a:cubicBezTo>
                <a:cubicBezTo>
                  <a:pt x="19517" y="19803"/>
                  <a:pt x="19422" y="19853"/>
                  <a:pt x="19438" y="19715"/>
                </a:cubicBezTo>
                <a:cubicBezTo>
                  <a:pt x="19454" y="19576"/>
                  <a:pt x="19338" y="19576"/>
                  <a:pt x="19396" y="19437"/>
                </a:cubicBezTo>
                <a:cubicBezTo>
                  <a:pt x="19396" y="19437"/>
                  <a:pt x="19454" y="19488"/>
                  <a:pt x="19480" y="19500"/>
                </a:cubicBezTo>
                <a:close/>
                <a:moveTo>
                  <a:pt x="19033" y="18568"/>
                </a:moveTo>
                <a:cubicBezTo>
                  <a:pt x="19038" y="18606"/>
                  <a:pt x="19107" y="18618"/>
                  <a:pt x="19107" y="18744"/>
                </a:cubicBezTo>
                <a:cubicBezTo>
                  <a:pt x="19107" y="18870"/>
                  <a:pt x="19107" y="18946"/>
                  <a:pt x="19122" y="18971"/>
                </a:cubicBezTo>
                <a:cubicBezTo>
                  <a:pt x="19138" y="18996"/>
                  <a:pt x="19222" y="18971"/>
                  <a:pt x="19259" y="19122"/>
                </a:cubicBezTo>
                <a:cubicBezTo>
                  <a:pt x="19296" y="19273"/>
                  <a:pt x="19322" y="19135"/>
                  <a:pt x="19343" y="19072"/>
                </a:cubicBezTo>
                <a:cubicBezTo>
                  <a:pt x="19365" y="19009"/>
                  <a:pt x="19438" y="19097"/>
                  <a:pt x="19459" y="19147"/>
                </a:cubicBezTo>
                <a:cubicBezTo>
                  <a:pt x="19480" y="19198"/>
                  <a:pt x="19538" y="19047"/>
                  <a:pt x="19617" y="18996"/>
                </a:cubicBezTo>
                <a:cubicBezTo>
                  <a:pt x="19696" y="18946"/>
                  <a:pt x="19686" y="18958"/>
                  <a:pt x="19707" y="18883"/>
                </a:cubicBezTo>
                <a:cubicBezTo>
                  <a:pt x="19727" y="18807"/>
                  <a:pt x="19743" y="18606"/>
                  <a:pt x="19791" y="18454"/>
                </a:cubicBezTo>
                <a:cubicBezTo>
                  <a:pt x="19838" y="18303"/>
                  <a:pt x="20007" y="18074"/>
                  <a:pt x="20007" y="17872"/>
                </a:cubicBezTo>
                <a:cubicBezTo>
                  <a:pt x="20007" y="17671"/>
                  <a:pt x="19896" y="17169"/>
                  <a:pt x="19838" y="16954"/>
                </a:cubicBezTo>
                <a:cubicBezTo>
                  <a:pt x="19780" y="16740"/>
                  <a:pt x="19757" y="16519"/>
                  <a:pt x="19762" y="16406"/>
                </a:cubicBezTo>
                <a:cubicBezTo>
                  <a:pt x="19768" y="16293"/>
                  <a:pt x="19585" y="16299"/>
                  <a:pt x="19538" y="16211"/>
                </a:cubicBezTo>
                <a:cubicBezTo>
                  <a:pt x="19491" y="16123"/>
                  <a:pt x="19486" y="15858"/>
                  <a:pt x="19459" y="15706"/>
                </a:cubicBezTo>
                <a:cubicBezTo>
                  <a:pt x="19433" y="15555"/>
                  <a:pt x="19380" y="15455"/>
                  <a:pt x="19328" y="15316"/>
                </a:cubicBezTo>
                <a:cubicBezTo>
                  <a:pt x="19275" y="15177"/>
                  <a:pt x="19249" y="14862"/>
                  <a:pt x="19233" y="14888"/>
                </a:cubicBezTo>
                <a:cubicBezTo>
                  <a:pt x="19217" y="14913"/>
                  <a:pt x="19170" y="15278"/>
                  <a:pt x="19207" y="15392"/>
                </a:cubicBezTo>
                <a:cubicBezTo>
                  <a:pt x="19244" y="15505"/>
                  <a:pt x="19191" y="15732"/>
                  <a:pt x="19165" y="15883"/>
                </a:cubicBezTo>
                <a:cubicBezTo>
                  <a:pt x="19138" y="16035"/>
                  <a:pt x="19075" y="15858"/>
                  <a:pt x="19023" y="15782"/>
                </a:cubicBezTo>
                <a:cubicBezTo>
                  <a:pt x="18970" y="15707"/>
                  <a:pt x="18896" y="15656"/>
                  <a:pt x="18860" y="15568"/>
                </a:cubicBezTo>
                <a:cubicBezTo>
                  <a:pt x="18823" y="15480"/>
                  <a:pt x="18923" y="15240"/>
                  <a:pt x="18896" y="15152"/>
                </a:cubicBezTo>
                <a:cubicBezTo>
                  <a:pt x="18870" y="15064"/>
                  <a:pt x="18728" y="15140"/>
                  <a:pt x="18712" y="15140"/>
                </a:cubicBezTo>
                <a:cubicBezTo>
                  <a:pt x="18697" y="15140"/>
                  <a:pt x="18665" y="15014"/>
                  <a:pt x="18634" y="15014"/>
                </a:cubicBezTo>
                <a:cubicBezTo>
                  <a:pt x="18602" y="15014"/>
                  <a:pt x="18607" y="15266"/>
                  <a:pt x="18607" y="15266"/>
                </a:cubicBezTo>
                <a:cubicBezTo>
                  <a:pt x="18607" y="15266"/>
                  <a:pt x="18576" y="15177"/>
                  <a:pt x="18528" y="15064"/>
                </a:cubicBezTo>
                <a:cubicBezTo>
                  <a:pt x="18481" y="14951"/>
                  <a:pt x="18533" y="15140"/>
                  <a:pt x="18486" y="15253"/>
                </a:cubicBezTo>
                <a:cubicBezTo>
                  <a:pt x="18439" y="15366"/>
                  <a:pt x="18455" y="15329"/>
                  <a:pt x="18433" y="15455"/>
                </a:cubicBezTo>
                <a:cubicBezTo>
                  <a:pt x="18413" y="15581"/>
                  <a:pt x="18365" y="15530"/>
                  <a:pt x="18318" y="15404"/>
                </a:cubicBezTo>
                <a:cubicBezTo>
                  <a:pt x="18270" y="15278"/>
                  <a:pt x="18244" y="15366"/>
                  <a:pt x="18212" y="15404"/>
                </a:cubicBezTo>
                <a:cubicBezTo>
                  <a:pt x="18181" y="15442"/>
                  <a:pt x="18155" y="15656"/>
                  <a:pt x="18139" y="15706"/>
                </a:cubicBezTo>
                <a:cubicBezTo>
                  <a:pt x="18123" y="15757"/>
                  <a:pt x="17972" y="15616"/>
                  <a:pt x="17945" y="15679"/>
                </a:cubicBezTo>
                <a:cubicBezTo>
                  <a:pt x="17919" y="15742"/>
                  <a:pt x="17949" y="16148"/>
                  <a:pt x="17949" y="16198"/>
                </a:cubicBezTo>
                <a:cubicBezTo>
                  <a:pt x="17949" y="16249"/>
                  <a:pt x="17839" y="16223"/>
                  <a:pt x="17802" y="16287"/>
                </a:cubicBezTo>
                <a:cubicBezTo>
                  <a:pt x="17765" y="16350"/>
                  <a:pt x="17708" y="16312"/>
                  <a:pt x="17671" y="16312"/>
                </a:cubicBezTo>
                <a:cubicBezTo>
                  <a:pt x="17634" y="16312"/>
                  <a:pt x="17508" y="16551"/>
                  <a:pt x="17466" y="16614"/>
                </a:cubicBezTo>
                <a:cubicBezTo>
                  <a:pt x="17423" y="16677"/>
                  <a:pt x="17352" y="16904"/>
                  <a:pt x="17373" y="16967"/>
                </a:cubicBezTo>
                <a:cubicBezTo>
                  <a:pt x="17394" y="17030"/>
                  <a:pt x="17508" y="17181"/>
                  <a:pt x="17481" y="17207"/>
                </a:cubicBezTo>
                <a:cubicBezTo>
                  <a:pt x="17455" y="17232"/>
                  <a:pt x="17439" y="17408"/>
                  <a:pt x="17502" y="17559"/>
                </a:cubicBezTo>
                <a:cubicBezTo>
                  <a:pt x="17565" y="17711"/>
                  <a:pt x="17544" y="17749"/>
                  <a:pt x="17550" y="17824"/>
                </a:cubicBezTo>
                <a:cubicBezTo>
                  <a:pt x="17555" y="17900"/>
                  <a:pt x="17581" y="17925"/>
                  <a:pt x="17623" y="18051"/>
                </a:cubicBezTo>
                <a:cubicBezTo>
                  <a:pt x="17665" y="18177"/>
                  <a:pt x="17550" y="18278"/>
                  <a:pt x="17534" y="18354"/>
                </a:cubicBezTo>
                <a:cubicBezTo>
                  <a:pt x="17518" y="18429"/>
                  <a:pt x="17571" y="18542"/>
                  <a:pt x="17602" y="18606"/>
                </a:cubicBezTo>
                <a:cubicBezTo>
                  <a:pt x="17634" y="18668"/>
                  <a:pt x="17713" y="18631"/>
                  <a:pt x="17760" y="18593"/>
                </a:cubicBezTo>
                <a:cubicBezTo>
                  <a:pt x="17808" y="18555"/>
                  <a:pt x="17860" y="18454"/>
                  <a:pt x="17892" y="18442"/>
                </a:cubicBezTo>
                <a:cubicBezTo>
                  <a:pt x="17923" y="18429"/>
                  <a:pt x="18102" y="18548"/>
                  <a:pt x="18102" y="18548"/>
                </a:cubicBezTo>
                <a:cubicBezTo>
                  <a:pt x="18102" y="18548"/>
                  <a:pt x="18123" y="18227"/>
                  <a:pt x="18160" y="18126"/>
                </a:cubicBezTo>
                <a:cubicBezTo>
                  <a:pt x="18197" y="18026"/>
                  <a:pt x="18313" y="18114"/>
                  <a:pt x="18313" y="18114"/>
                </a:cubicBezTo>
                <a:cubicBezTo>
                  <a:pt x="18313" y="18114"/>
                  <a:pt x="18360" y="18038"/>
                  <a:pt x="18486" y="17975"/>
                </a:cubicBezTo>
                <a:cubicBezTo>
                  <a:pt x="18612" y="17912"/>
                  <a:pt x="18560" y="18038"/>
                  <a:pt x="18607" y="18076"/>
                </a:cubicBezTo>
                <a:cubicBezTo>
                  <a:pt x="18654" y="18114"/>
                  <a:pt x="18717" y="18139"/>
                  <a:pt x="18754" y="18202"/>
                </a:cubicBezTo>
                <a:cubicBezTo>
                  <a:pt x="18791" y="18265"/>
                  <a:pt x="18754" y="18416"/>
                  <a:pt x="18749" y="18479"/>
                </a:cubicBezTo>
                <a:cubicBezTo>
                  <a:pt x="18744" y="18542"/>
                  <a:pt x="18839" y="18517"/>
                  <a:pt x="18844" y="18454"/>
                </a:cubicBezTo>
                <a:cubicBezTo>
                  <a:pt x="18849" y="18391"/>
                  <a:pt x="18875" y="18328"/>
                  <a:pt x="18928" y="18253"/>
                </a:cubicBezTo>
                <a:cubicBezTo>
                  <a:pt x="18981" y="18177"/>
                  <a:pt x="18938" y="18366"/>
                  <a:pt x="18960" y="18479"/>
                </a:cubicBezTo>
                <a:cubicBezTo>
                  <a:pt x="18981" y="18593"/>
                  <a:pt x="19012" y="18326"/>
                  <a:pt x="19012" y="18454"/>
                </a:cubicBezTo>
                <a:cubicBezTo>
                  <a:pt x="19012" y="18492"/>
                  <a:pt x="19028" y="18530"/>
                  <a:pt x="19033" y="18568"/>
                </a:cubicBezTo>
                <a:close/>
                <a:moveTo>
                  <a:pt x="168" y="3457"/>
                </a:moveTo>
                <a:cubicBezTo>
                  <a:pt x="95" y="3469"/>
                  <a:pt x="0" y="3558"/>
                  <a:pt x="0" y="3558"/>
                </a:cubicBezTo>
                <a:cubicBezTo>
                  <a:pt x="0" y="3558"/>
                  <a:pt x="26" y="3671"/>
                  <a:pt x="74" y="3747"/>
                </a:cubicBezTo>
                <a:cubicBezTo>
                  <a:pt x="121" y="3822"/>
                  <a:pt x="237" y="3822"/>
                  <a:pt x="237" y="3822"/>
                </a:cubicBezTo>
                <a:cubicBezTo>
                  <a:pt x="237" y="3822"/>
                  <a:pt x="316" y="3835"/>
                  <a:pt x="347" y="3772"/>
                </a:cubicBezTo>
                <a:cubicBezTo>
                  <a:pt x="379" y="3709"/>
                  <a:pt x="416" y="3721"/>
                  <a:pt x="437" y="3734"/>
                </a:cubicBezTo>
                <a:cubicBezTo>
                  <a:pt x="458" y="3747"/>
                  <a:pt x="421" y="3911"/>
                  <a:pt x="363" y="3898"/>
                </a:cubicBezTo>
                <a:cubicBezTo>
                  <a:pt x="305" y="3885"/>
                  <a:pt x="237" y="3911"/>
                  <a:pt x="189" y="3999"/>
                </a:cubicBezTo>
                <a:cubicBezTo>
                  <a:pt x="142" y="4087"/>
                  <a:pt x="100" y="4100"/>
                  <a:pt x="121" y="4200"/>
                </a:cubicBezTo>
                <a:cubicBezTo>
                  <a:pt x="142" y="4301"/>
                  <a:pt x="221" y="4427"/>
                  <a:pt x="226" y="4490"/>
                </a:cubicBezTo>
                <a:cubicBezTo>
                  <a:pt x="232" y="4553"/>
                  <a:pt x="321" y="4452"/>
                  <a:pt x="331" y="4389"/>
                </a:cubicBezTo>
                <a:cubicBezTo>
                  <a:pt x="342" y="4326"/>
                  <a:pt x="395" y="4326"/>
                  <a:pt x="379" y="4465"/>
                </a:cubicBezTo>
                <a:cubicBezTo>
                  <a:pt x="363" y="4604"/>
                  <a:pt x="431" y="4629"/>
                  <a:pt x="431" y="4629"/>
                </a:cubicBezTo>
                <a:cubicBezTo>
                  <a:pt x="431" y="4629"/>
                  <a:pt x="463" y="4503"/>
                  <a:pt x="479" y="4528"/>
                </a:cubicBezTo>
                <a:cubicBezTo>
                  <a:pt x="495" y="4553"/>
                  <a:pt x="547" y="4667"/>
                  <a:pt x="547" y="4667"/>
                </a:cubicBezTo>
                <a:cubicBezTo>
                  <a:pt x="547" y="4667"/>
                  <a:pt x="616" y="4553"/>
                  <a:pt x="637" y="4629"/>
                </a:cubicBezTo>
                <a:cubicBezTo>
                  <a:pt x="658" y="4704"/>
                  <a:pt x="605" y="4767"/>
                  <a:pt x="573" y="4805"/>
                </a:cubicBezTo>
                <a:cubicBezTo>
                  <a:pt x="542" y="4843"/>
                  <a:pt x="426" y="4944"/>
                  <a:pt x="400" y="4982"/>
                </a:cubicBezTo>
                <a:cubicBezTo>
                  <a:pt x="374" y="5019"/>
                  <a:pt x="274" y="5133"/>
                  <a:pt x="247" y="5133"/>
                </a:cubicBezTo>
                <a:cubicBezTo>
                  <a:pt x="221" y="5133"/>
                  <a:pt x="210" y="5284"/>
                  <a:pt x="258" y="5272"/>
                </a:cubicBezTo>
                <a:cubicBezTo>
                  <a:pt x="305" y="5259"/>
                  <a:pt x="437" y="5145"/>
                  <a:pt x="473" y="5108"/>
                </a:cubicBezTo>
                <a:cubicBezTo>
                  <a:pt x="510" y="5070"/>
                  <a:pt x="524" y="5233"/>
                  <a:pt x="618" y="5119"/>
                </a:cubicBezTo>
                <a:cubicBezTo>
                  <a:pt x="713" y="5006"/>
                  <a:pt x="742" y="4830"/>
                  <a:pt x="768" y="4843"/>
                </a:cubicBezTo>
                <a:cubicBezTo>
                  <a:pt x="794" y="4856"/>
                  <a:pt x="800" y="4944"/>
                  <a:pt x="842" y="4969"/>
                </a:cubicBezTo>
                <a:cubicBezTo>
                  <a:pt x="884" y="4994"/>
                  <a:pt x="921" y="4894"/>
                  <a:pt x="947" y="4856"/>
                </a:cubicBezTo>
                <a:cubicBezTo>
                  <a:pt x="973" y="4818"/>
                  <a:pt x="994" y="4667"/>
                  <a:pt x="968" y="4679"/>
                </a:cubicBezTo>
                <a:cubicBezTo>
                  <a:pt x="942" y="4692"/>
                  <a:pt x="873" y="4679"/>
                  <a:pt x="873" y="4679"/>
                </a:cubicBezTo>
                <a:cubicBezTo>
                  <a:pt x="873" y="4679"/>
                  <a:pt x="947" y="4579"/>
                  <a:pt x="947" y="4516"/>
                </a:cubicBezTo>
                <a:cubicBezTo>
                  <a:pt x="947" y="4452"/>
                  <a:pt x="957" y="4351"/>
                  <a:pt x="1000" y="4314"/>
                </a:cubicBezTo>
                <a:cubicBezTo>
                  <a:pt x="1042" y="4276"/>
                  <a:pt x="1042" y="4301"/>
                  <a:pt x="1015" y="4452"/>
                </a:cubicBezTo>
                <a:cubicBezTo>
                  <a:pt x="989" y="4604"/>
                  <a:pt x="1068" y="4540"/>
                  <a:pt x="1099" y="4477"/>
                </a:cubicBezTo>
                <a:cubicBezTo>
                  <a:pt x="1131" y="4414"/>
                  <a:pt x="1169" y="4586"/>
                  <a:pt x="1227" y="4498"/>
                </a:cubicBezTo>
                <a:cubicBezTo>
                  <a:pt x="1285" y="4409"/>
                  <a:pt x="1268" y="4238"/>
                  <a:pt x="1299" y="4238"/>
                </a:cubicBezTo>
                <a:cubicBezTo>
                  <a:pt x="1331" y="4238"/>
                  <a:pt x="1389" y="4377"/>
                  <a:pt x="1420" y="4326"/>
                </a:cubicBezTo>
                <a:cubicBezTo>
                  <a:pt x="1452" y="4276"/>
                  <a:pt x="1533" y="4431"/>
                  <a:pt x="1585" y="4431"/>
                </a:cubicBezTo>
                <a:cubicBezTo>
                  <a:pt x="1638" y="4431"/>
                  <a:pt x="1815" y="4553"/>
                  <a:pt x="1846" y="4553"/>
                </a:cubicBezTo>
                <a:cubicBezTo>
                  <a:pt x="1878" y="4553"/>
                  <a:pt x="1973" y="4641"/>
                  <a:pt x="1978" y="4805"/>
                </a:cubicBezTo>
                <a:cubicBezTo>
                  <a:pt x="1983" y="4969"/>
                  <a:pt x="2015" y="4956"/>
                  <a:pt x="2046" y="4956"/>
                </a:cubicBezTo>
                <a:cubicBezTo>
                  <a:pt x="2078" y="4956"/>
                  <a:pt x="2151" y="5019"/>
                  <a:pt x="2151" y="5082"/>
                </a:cubicBezTo>
                <a:cubicBezTo>
                  <a:pt x="2151" y="5145"/>
                  <a:pt x="2130" y="5398"/>
                  <a:pt x="2183" y="5461"/>
                </a:cubicBezTo>
                <a:cubicBezTo>
                  <a:pt x="2236" y="5523"/>
                  <a:pt x="2283" y="5625"/>
                  <a:pt x="2304" y="5599"/>
                </a:cubicBezTo>
                <a:cubicBezTo>
                  <a:pt x="2325" y="5574"/>
                  <a:pt x="2304" y="5372"/>
                  <a:pt x="2278" y="5347"/>
                </a:cubicBezTo>
                <a:cubicBezTo>
                  <a:pt x="2251" y="5322"/>
                  <a:pt x="2267" y="5234"/>
                  <a:pt x="2257" y="5183"/>
                </a:cubicBezTo>
                <a:cubicBezTo>
                  <a:pt x="2246" y="5133"/>
                  <a:pt x="2288" y="5133"/>
                  <a:pt x="2304" y="5221"/>
                </a:cubicBezTo>
                <a:cubicBezTo>
                  <a:pt x="2320" y="5309"/>
                  <a:pt x="2362" y="5473"/>
                  <a:pt x="2388" y="5473"/>
                </a:cubicBezTo>
                <a:cubicBezTo>
                  <a:pt x="2415" y="5473"/>
                  <a:pt x="2472" y="5625"/>
                  <a:pt x="2457" y="5713"/>
                </a:cubicBezTo>
                <a:cubicBezTo>
                  <a:pt x="2441" y="5801"/>
                  <a:pt x="2462" y="5980"/>
                  <a:pt x="2509" y="5980"/>
                </a:cubicBezTo>
                <a:cubicBezTo>
                  <a:pt x="2557" y="5980"/>
                  <a:pt x="2625" y="6104"/>
                  <a:pt x="2646" y="6116"/>
                </a:cubicBezTo>
                <a:cubicBezTo>
                  <a:pt x="2667" y="6128"/>
                  <a:pt x="2679" y="6238"/>
                  <a:pt x="2679" y="6276"/>
                </a:cubicBezTo>
                <a:cubicBezTo>
                  <a:pt x="2679" y="6314"/>
                  <a:pt x="2720" y="6481"/>
                  <a:pt x="2720" y="6570"/>
                </a:cubicBezTo>
                <a:cubicBezTo>
                  <a:pt x="2720" y="6658"/>
                  <a:pt x="2704" y="7011"/>
                  <a:pt x="2699" y="7149"/>
                </a:cubicBezTo>
                <a:cubicBezTo>
                  <a:pt x="2693" y="7288"/>
                  <a:pt x="2741" y="7527"/>
                  <a:pt x="2793" y="7653"/>
                </a:cubicBezTo>
                <a:cubicBezTo>
                  <a:pt x="2846" y="7780"/>
                  <a:pt x="2836" y="8062"/>
                  <a:pt x="2868" y="8112"/>
                </a:cubicBezTo>
                <a:cubicBezTo>
                  <a:pt x="2899" y="8163"/>
                  <a:pt x="2978" y="8258"/>
                  <a:pt x="3025" y="8246"/>
                </a:cubicBezTo>
                <a:cubicBezTo>
                  <a:pt x="3072" y="8233"/>
                  <a:pt x="3104" y="8321"/>
                  <a:pt x="3146" y="8498"/>
                </a:cubicBezTo>
                <a:cubicBezTo>
                  <a:pt x="3188" y="8674"/>
                  <a:pt x="3230" y="8964"/>
                  <a:pt x="3262" y="8989"/>
                </a:cubicBezTo>
                <a:cubicBezTo>
                  <a:pt x="3293" y="9014"/>
                  <a:pt x="3346" y="9103"/>
                  <a:pt x="3319" y="9166"/>
                </a:cubicBezTo>
                <a:cubicBezTo>
                  <a:pt x="3293" y="9229"/>
                  <a:pt x="3251" y="9367"/>
                  <a:pt x="3298" y="9367"/>
                </a:cubicBezTo>
                <a:cubicBezTo>
                  <a:pt x="3346" y="9367"/>
                  <a:pt x="3361" y="9304"/>
                  <a:pt x="3398" y="9418"/>
                </a:cubicBezTo>
                <a:cubicBezTo>
                  <a:pt x="3435" y="9531"/>
                  <a:pt x="3483" y="9594"/>
                  <a:pt x="3477" y="9670"/>
                </a:cubicBezTo>
                <a:cubicBezTo>
                  <a:pt x="3472" y="9745"/>
                  <a:pt x="3519" y="9770"/>
                  <a:pt x="3540" y="9783"/>
                </a:cubicBezTo>
                <a:cubicBezTo>
                  <a:pt x="3561" y="9796"/>
                  <a:pt x="3609" y="10023"/>
                  <a:pt x="3656" y="9922"/>
                </a:cubicBezTo>
                <a:cubicBezTo>
                  <a:pt x="3703" y="9821"/>
                  <a:pt x="3593" y="9670"/>
                  <a:pt x="3561" y="9607"/>
                </a:cubicBezTo>
                <a:cubicBezTo>
                  <a:pt x="3530" y="9544"/>
                  <a:pt x="3561" y="9405"/>
                  <a:pt x="3488" y="9267"/>
                </a:cubicBezTo>
                <a:cubicBezTo>
                  <a:pt x="3414" y="9128"/>
                  <a:pt x="3425" y="9027"/>
                  <a:pt x="3372" y="8926"/>
                </a:cubicBezTo>
                <a:cubicBezTo>
                  <a:pt x="3319" y="8826"/>
                  <a:pt x="3277" y="8737"/>
                  <a:pt x="3330" y="8649"/>
                </a:cubicBezTo>
                <a:cubicBezTo>
                  <a:pt x="3382" y="8561"/>
                  <a:pt x="3388" y="8737"/>
                  <a:pt x="3409" y="8851"/>
                </a:cubicBezTo>
                <a:cubicBezTo>
                  <a:pt x="3430" y="8964"/>
                  <a:pt x="3540" y="9191"/>
                  <a:pt x="3588" y="9292"/>
                </a:cubicBezTo>
                <a:cubicBezTo>
                  <a:pt x="3635" y="9393"/>
                  <a:pt x="3719" y="9745"/>
                  <a:pt x="3745" y="9745"/>
                </a:cubicBezTo>
                <a:cubicBezTo>
                  <a:pt x="3772" y="9745"/>
                  <a:pt x="3845" y="9947"/>
                  <a:pt x="3845" y="9947"/>
                </a:cubicBezTo>
                <a:cubicBezTo>
                  <a:pt x="3845" y="9947"/>
                  <a:pt x="3887" y="10111"/>
                  <a:pt x="3872" y="10161"/>
                </a:cubicBezTo>
                <a:cubicBezTo>
                  <a:pt x="3856" y="10211"/>
                  <a:pt x="3893" y="10401"/>
                  <a:pt x="3930" y="10451"/>
                </a:cubicBezTo>
                <a:cubicBezTo>
                  <a:pt x="3966" y="10502"/>
                  <a:pt x="4127" y="10503"/>
                  <a:pt x="4135" y="10691"/>
                </a:cubicBezTo>
                <a:cubicBezTo>
                  <a:pt x="4137" y="10740"/>
                  <a:pt x="4163" y="10981"/>
                  <a:pt x="4221" y="10981"/>
                </a:cubicBezTo>
                <a:cubicBezTo>
                  <a:pt x="4279" y="10981"/>
                  <a:pt x="4356" y="10918"/>
                  <a:pt x="4371" y="10955"/>
                </a:cubicBezTo>
                <a:cubicBezTo>
                  <a:pt x="4387" y="10993"/>
                  <a:pt x="4435" y="11144"/>
                  <a:pt x="4466" y="11056"/>
                </a:cubicBezTo>
                <a:cubicBezTo>
                  <a:pt x="4498" y="10968"/>
                  <a:pt x="4503" y="10930"/>
                  <a:pt x="4550" y="10930"/>
                </a:cubicBezTo>
                <a:cubicBezTo>
                  <a:pt x="4598" y="10930"/>
                  <a:pt x="4619" y="11018"/>
                  <a:pt x="4645" y="11081"/>
                </a:cubicBezTo>
                <a:cubicBezTo>
                  <a:pt x="4671" y="11144"/>
                  <a:pt x="4745" y="11308"/>
                  <a:pt x="4782" y="11296"/>
                </a:cubicBezTo>
                <a:cubicBezTo>
                  <a:pt x="4819" y="11283"/>
                  <a:pt x="4866" y="11396"/>
                  <a:pt x="4892" y="11359"/>
                </a:cubicBezTo>
                <a:cubicBezTo>
                  <a:pt x="4919" y="11321"/>
                  <a:pt x="4961" y="11384"/>
                  <a:pt x="4982" y="11409"/>
                </a:cubicBezTo>
                <a:cubicBezTo>
                  <a:pt x="5003" y="11434"/>
                  <a:pt x="5047" y="11528"/>
                  <a:pt x="5042" y="11679"/>
                </a:cubicBezTo>
                <a:cubicBezTo>
                  <a:pt x="5036" y="11830"/>
                  <a:pt x="5113" y="11863"/>
                  <a:pt x="5145" y="11901"/>
                </a:cubicBezTo>
                <a:cubicBezTo>
                  <a:pt x="5176" y="11938"/>
                  <a:pt x="5218" y="12026"/>
                  <a:pt x="5245" y="12090"/>
                </a:cubicBezTo>
                <a:cubicBezTo>
                  <a:pt x="5271" y="12152"/>
                  <a:pt x="5329" y="12165"/>
                  <a:pt x="5345" y="12203"/>
                </a:cubicBezTo>
                <a:cubicBezTo>
                  <a:pt x="5360" y="12241"/>
                  <a:pt x="5371" y="12316"/>
                  <a:pt x="5418" y="12254"/>
                </a:cubicBezTo>
                <a:cubicBezTo>
                  <a:pt x="5466" y="12190"/>
                  <a:pt x="5455" y="12077"/>
                  <a:pt x="5455" y="12077"/>
                </a:cubicBezTo>
                <a:cubicBezTo>
                  <a:pt x="5455" y="12077"/>
                  <a:pt x="5508" y="12052"/>
                  <a:pt x="5534" y="12102"/>
                </a:cubicBezTo>
                <a:cubicBezTo>
                  <a:pt x="5560" y="12152"/>
                  <a:pt x="5576" y="12316"/>
                  <a:pt x="5592" y="12341"/>
                </a:cubicBezTo>
                <a:cubicBezTo>
                  <a:pt x="5608" y="12367"/>
                  <a:pt x="5639" y="12556"/>
                  <a:pt x="5618" y="12694"/>
                </a:cubicBezTo>
                <a:cubicBezTo>
                  <a:pt x="5597" y="12833"/>
                  <a:pt x="5602" y="12972"/>
                  <a:pt x="5581" y="12972"/>
                </a:cubicBezTo>
                <a:cubicBezTo>
                  <a:pt x="5560" y="12972"/>
                  <a:pt x="5502" y="13104"/>
                  <a:pt x="5471" y="13142"/>
                </a:cubicBezTo>
                <a:cubicBezTo>
                  <a:pt x="5439" y="13179"/>
                  <a:pt x="5387" y="13387"/>
                  <a:pt x="5392" y="13451"/>
                </a:cubicBezTo>
                <a:cubicBezTo>
                  <a:pt x="5397" y="13514"/>
                  <a:pt x="5415" y="13713"/>
                  <a:pt x="5405" y="13801"/>
                </a:cubicBezTo>
                <a:cubicBezTo>
                  <a:pt x="5394" y="13890"/>
                  <a:pt x="5355" y="13980"/>
                  <a:pt x="5371" y="14118"/>
                </a:cubicBezTo>
                <a:cubicBezTo>
                  <a:pt x="5387" y="14257"/>
                  <a:pt x="5497" y="14295"/>
                  <a:pt x="5502" y="14421"/>
                </a:cubicBezTo>
                <a:cubicBezTo>
                  <a:pt x="5508" y="14547"/>
                  <a:pt x="5587" y="14824"/>
                  <a:pt x="5597" y="14950"/>
                </a:cubicBezTo>
                <a:cubicBezTo>
                  <a:pt x="5608" y="15076"/>
                  <a:pt x="5664" y="15222"/>
                  <a:pt x="5664" y="15398"/>
                </a:cubicBezTo>
                <a:cubicBezTo>
                  <a:pt x="5664" y="15575"/>
                  <a:pt x="5823" y="15681"/>
                  <a:pt x="5850" y="15694"/>
                </a:cubicBezTo>
                <a:cubicBezTo>
                  <a:pt x="5876" y="15706"/>
                  <a:pt x="5923" y="15820"/>
                  <a:pt x="5960" y="15857"/>
                </a:cubicBezTo>
                <a:cubicBezTo>
                  <a:pt x="5997" y="15895"/>
                  <a:pt x="6029" y="15971"/>
                  <a:pt x="6055" y="16072"/>
                </a:cubicBezTo>
                <a:cubicBezTo>
                  <a:pt x="6081" y="16173"/>
                  <a:pt x="6076" y="16324"/>
                  <a:pt x="6076" y="16362"/>
                </a:cubicBezTo>
                <a:cubicBezTo>
                  <a:pt x="6076" y="16399"/>
                  <a:pt x="6060" y="16790"/>
                  <a:pt x="6044" y="17017"/>
                </a:cubicBezTo>
                <a:cubicBezTo>
                  <a:pt x="6029" y="17244"/>
                  <a:pt x="6082" y="17458"/>
                  <a:pt x="6051" y="17521"/>
                </a:cubicBezTo>
                <a:cubicBezTo>
                  <a:pt x="6019" y="17584"/>
                  <a:pt x="5960" y="17609"/>
                  <a:pt x="5992" y="17685"/>
                </a:cubicBezTo>
                <a:cubicBezTo>
                  <a:pt x="6023" y="17761"/>
                  <a:pt x="5955" y="17811"/>
                  <a:pt x="5955" y="17849"/>
                </a:cubicBezTo>
                <a:cubicBezTo>
                  <a:pt x="5955" y="17887"/>
                  <a:pt x="5997" y="18088"/>
                  <a:pt x="5976" y="18176"/>
                </a:cubicBezTo>
                <a:cubicBezTo>
                  <a:pt x="5955" y="18265"/>
                  <a:pt x="5939" y="18391"/>
                  <a:pt x="5923" y="18466"/>
                </a:cubicBezTo>
                <a:cubicBezTo>
                  <a:pt x="5907" y="18542"/>
                  <a:pt x="5871" y="18618"/>
                  <a:pt x="5881" y="18731"/>
                </a:cubicBezTo>
                <a:cubicBezTo>
                  <a:pt x="5892" y="18845"/>
                  <a:pt x="5839" y="18807"/>
                  <a:pt x="5839" y="18920"/>
                </a:cubicBezTo>
                <a:cubicBezTo>
                  <a:pt x="5839" y="19034"/>
                  <a:pt x="5886" y="18983"/>
                  <a:pt x="5876" y="19122"/>
                </a:cubicBezTo>
                <a:cubicBezTo>
                  <a:pt x="5865" y="19261"/>
                  <a:pt x="5839" y="19298"/>
                  <a:pt x="5839" y="19399"/>
                </a:cubicBezTo>
                <a:cubicBezTo>
                  <a:pt x="5839" y="19500"/>
                  <a:pt x="5865" y="19639"/>
                  <a:pt x="5865" y="19676"/>
                </a:cubicBezTo>
                <a:cubicBezTo>
                  <a:pt x="5865" y="19714"/>
                  <a:pt x="5839" y="19840"/>
                  <a:pt x="5802" y="19941"/>
                </a:cubicBezTo>
                <a:cubicBezTo>
                  <a:pt x="5765" y="20042"/>
                  <a:pt x="5739" y="20105"/>
                  <a:pt x="5744" y="20168"/>
                </a:cubicBezTo>
                <a:cubicBezTo>
                  <a:pt x="5750" y="20231"/>
                  <a:pt x="5786" y="20306"/>
                  <a:pt x="5781" y="20344"/>
                </a:cubicBezTo>
                <a:cubicBezTo>
                  <a:pt x="5776" y="20382"/>
                  <a:pt x="5729" y="20508"/>
                  <a:pt x="5734" y="20596"/>
                </a:cubicBezTo>
                <a:cubicBezTo>
                  <a:pt x="5739" y="20685"/>
                  <a:pt x="5786" y="20647"/>
                  <a:pt x="5797" y="20710"/>
                </a:cubicBezTo>
                <a:cubicBezTo>
                  <a:pt x="5807" y="20773"/>
                  <a:pt x="5734" y="20823"/>
                  <a:pt x="5765" y="20886"/>
                </a:cubicBezTo>
                <a:cubicBezTo>
                  <a:pt x="5797" y="20949"/>
                  <a:pt x="5839" y="20937"/>
                  <a:pt x="5829" y="21088"/>
                </a:cubicBezTo>
                <a:cubicBezTo>
                  <a:pt x="5818" y="21239"/>
                  <a:pt x="5886" y="21277"/>
                  <a:pt x="5902" y="21315"/>
                </a:cubicBezTo>
                <a:cubicBezTo>
                  <a:pt x="5918" y="21353"/>
                  <a:pt x="5949" y="21441"/>
                  <a:pt x="5976" y="21441"/>
                </a:cubicBezTo>
                <a:cubicBezTo>
                  <a:pt x="6002" y="21441"/>
                  <a:pt x="6023" y="21403"/>
                  <a:pt x="6034" y="21264"/>
                </a:cubicBezTo>
                <a:cubicBezTo>
                  <a:pt x="6044" y="21126"/>
                  <a:pt x="6118" y="21239"/>
                  <a:pt x="6065" y="21340"/>
                </a:cubicBezTo>
                <a:cubicBezTo>
                  <a:pt x="6013" y="21441"/>
                  <a:pt x="5986" y="21491"/>
                  <a:pt x="6002" y="21491"/>
                </a:cubicBezTo>
                <a:cubicBezTo>
                  <a:pt x="6018" y="21491"/>
                  <a:pt x="6097" y="21592"/>
                  <a:pt x="6139" y="21592"/>
                </a:cubicBezTo>
                <a:cubicBezTo>
                  <a:pt x="6181" y="21592"/>
                  <a:pt x="6265" y="21541"/>
                  <a:pt x="6281" y="21529"/>
                </a:cubicBezTo>
                <a:cubicBezTo>
                  <a:pt x="6297" y="21516"/>
                  <a:pt x="6412" y="21478"/>
                  <a:pt x="6423" y="21441"/>
                </a:cubicBezTo>
                <a:cubicBezTo>
                  <a:pt x="6433" y="21403"/>
                  <a:pt x="6333" y="21416"/>
                  <a:pt x="6286" y="21378"/>
                </a:cubicBezTo>
                <a:cubicBezTo>
                  <a:pt x="6239" y="21340"/>
                  <a:pt x="6155" y="21151"/>
                  <a:pt x="6144" y="21075"/>
                </a:cubicBezTo>
                <a:cubicBezTo>
                  <a:pt x="6133" y="21000"/>
                  <a:pt x="6133" y="20848"/>
                  <a:pt x="6170" y="20798"/>
                </a:cubicBezTo>
                <a:cubicBezTo>
                  <a:pt x="6207" y="20747"/>
                  <a:pt x="6297" y="20571"/>
                  <a:pt x="6318" y="20533"/>
                </a:cubicBezTo>
                <a:cubicBezTo>
                  <a:pt x="6339" y="20496"/>
                  <a:pt x="6370" y="20319"/>
                  <a:pt x="6354" y="20294"/>
                </a:cubicBezTo>
                <a:cubicBezTo>
                  <a:pt x="6339" y="20269"/>
                  <a:pt x="6260" y="20294"/>
                  <a:pt x="6249" y="20256"/>
                </a:cubicBezTo>
                <a:cubicBezTo>
                  <a:pt x="6239" y="20218"/>
                  <a:pt x="6239" y="20168"/>
                  <a:pt x="6291" y="20080"/>
                </a:cubicBezTo>
                <a:cubicBezTo>
                  <a:pt x="6344" y="19991"/>
                  <a:pt x="6370" y="19866"/>
                  <a:pt x="6391" y="19828"/>
                </a:cubicBezTo>
                <a:cubicBezTo>
                  <a:pt x="6412" y="19790"/>
                  <a:pt x="6454" y="19714"/>
                  <a:pt x="6470" y="19626"/>
                </a:cubicBezTo>
                <a:cubicBezTo>
                  <a:pt x="6486" y="19538"/>
                  <a:pt x="6454" y="19588"/>
                  <a:pt x="6423" y="19588"/>
                </a:cubicBezTo>
                <a:cubicBezTo>
                  <a:pt x="6391" y="19588"/>
                  <a:pt x="6376" y="19450"/>
                  <a:pt x="6376" y="19386"/>
                </a:cubicBezTo>
                <a:cubicBezTo>
                  <a:pt x="6376" y="19324"/>
                  <a:pt x="6454" y="19412"/>
                  <a:pt x="6512" y="19437"/>
                </a:cubicBezTo>
                <a:cubicBezTo>
                  <a:pt x="6570" y="19462"/>
                  <a:pt x="6544" y="19374"/>
                  <a:pt x="6539" y="19299"/>
                </a:cubicBezTo>
                <a:cubicBezTo>
                  <a:pt x="6533" y="19223"/>
                  <a:pt x="6549" y="19097"/>
                  <a:pt x="6581" y="19135"/>
                </a:cubicBezTo>
                <a:cubicBezTo>
                  <a:pt x="6612" y="19172"/>
                  <a:pt x="6775" y="19122"/>
                  <a:pt x="6796" y="19109"/>
                </a:cubicBezTo>
                <a:cubicBezTo>
                  <a:pt x="6818" y="19097"/>
                  <a:pt x="6875" y="18870"/>
                  <a:pt x="6896" y="18807"/>
                </a:cubicBezTo>
                <a:cubicBezTo>
                  <a:pt x="6917" y="18744"/>
                  <a:pt x="6923" y="18681"/>
                  <a:pt x="6896" y="18643"/>
                </a:cubicBezTo>
                <a:cubicBezTo>
                  <a:pt x="6870" y="18605"/>
                  <a:pt x="6797" y="18458"/>
                  <a:pt x="6786" y="18420"/>
                </a:cubicBezTo>
                <a:cubicBezTo>
                  <a:pt x="6776" y="18382"/>
                  <a:pt x="6812" y="18164"/>
                  <a:pt x="6823" y="18101"/>
                </a:cubicBezTo>
                <a:cubicBezTo>
                  <a:pt x="6833" y="18038"/>
                  <a:pt x="6823" y="18466"/>
                  <a:pt x="6896" y="18517"/>
                </a:cubicBezTo>
                <a:cubicBezTo>
                  <a:pt x="6970" y="18567"/>
                  <a:pt x="7012" y="18592"/>
                  <a:pt x="7080" y="18441"/>
                </a:cubicBezTo>
                <a:cubicBezTo>
                  <a:pt x="7149" y="18290"/>
                  <a:pt x="7202" y="18189"/>
                  <a:pt x="7207" y="18088"/>
                </a:cubicBezTo>
                <a:cubicBezTo>
                  <a:pt x="7212" y="17987"/>
                  <a:pt x="7228" y="17887"/>
                  <a:pt x="7254" y="17849"/>
                </a:cubicBezTo>
                <a:cubicBezTo>
                  <a:pt x="7280" y="17811"/>
                  <a:pt x="7302" y="17838"/>
                  <a:pt x="7333" y="17674"/>
                </a:cubicBezTo>
                <a:cubicBezTo>
                  <a:pt x="7365" y="17511"/>
                  <a:pt x="7391" y="17635"/>
                  <a:pt x="7422" y="17496"/>
                </a:cubicBezTo>
                <a:cubicBezTo>
                  <a:pt x="7454" y="17357"/>
                  <a:pt x="7370" y="17181"/>
                  <a:pt x="7433" y="17080"/>
                </a:cubicBezTo>
                <a:cubicBezTo>
                  <a:pt x="7496" y="16979"/>
                  <a:pt x="7606" y="16853"/>
                  <a:pt x="7606" y="16853"/>
                </a:cubicBezTo>
                <a:cubicBezTo>
                  <a:pt x="7606" y="16853"/>
                  <a:pt x="7638" y="16815"/>
                  <a:pt x="7701" y="16778"/>
                </a:cubicBezTo>
                <a:cubicBezTo>
                  <a:pt x="7764" y="16740"/>
                  <a:pt x="7833" y="16765"/>
                  <a:pt x="7854" y="16689"/>
                </a:cubicBezTo>
                <a:cubicBezTo>
                  <a:pt x="7875" y="16614"/>
                  <a:pt x="7896" y="16450"/>
                  <a:pt x="7927" y="16362"/>
                </a:cubicBezTo>
                <a:cubicBezTo>
                  <a:pt x="7959" y="16274"/>
                  <a:pt x="7996" y="16135"/>
                  <a:pt x="7980" y="16072"/>
                </a:cubicBezTo>
                <a:cubicBezTo>
                  <a:pt x="7964" y="16009"/>
                  <a:pt x="8022" y="15732"/>
                  <a:pt x="8017" y="15656"/>
                </a:cubicBezTo>
                <a:cubicBezTo>
                  <a:pt x="8012" y="15581"/>
                  <a:pt x="7964" y="15404"/>
                  <a:pt x="8043" y="15253"/>
                </a:cubicBezTo>
                <a:cubicBezTo>
                  <a:pt x="8122" y="15101"/>
                  <a:pt x="8206" y="14875"/>
                  <a:pt x="8211" y="14812"/>
                </a:cubicBezTo>
                <a:cubicBezTo>
                  <a:pt x="8217" y="14749"/>
                  <a:pt x="8280" y="14484"/>
                  <a:pt x="8275" y="14358"/>
                </a:cubicBezTo>
                <a:cubicBezTo>
                  <a:pt x="8269" y="14232"/>
                  <a:pt x="8211" y="14081"/>
                  <a:pt x="8175" y="14043"/>
                </a:cubicBezTo>
                <a:cubicBezTo>
                  <a:pt x="8138" y="14005"/>
                  <a:pt x="8059" y="13993"/>
                  <a:pt x="8027" y="13891"/>
                </a:cubicBezTo>
                <a:cubicBezTo>
                  <a:pt x="7996" y="13791"/>
                  <a:pt x="7906" y="13690"/>
                  <a:pt x="7875" y="13715"/>
                </a:cubicBezTo>
                <a:cubicBezTo>
                  <a:pt x="7843" y="13740"/>
                  <a:pt x="7791" y="13766"/>
                  <a:pt x="7749" y="13702"/>
                </a:cubicBezTo>
                <a:cubicBezTo>
                  <a:pt x="7706" y="13640"/>
                  <a:pt x="7638" y="13564"/>
                  <a:pt x="7612" y="13514"/>
                </a:cubicBezTo>
                <a:cubicBezTo>
                  <a:pt x="7585" y="13463"/>
                  <a:pt x="7517" y="13426"/>
                  <a:pt x="7486" y="13426"/>
                </a:cubicBezTo>
                <a:cubicBezTo>
                  <a:pt x="7454" y="13426"/>
                  <a:pt x="7459" y="13375"/>
                  <a:pt x="7412" y="13526"/>
                </a:cubicBezTo>
                <a:cubicBezTo>
                  <a:pt x="7365" y="13677"/>
                  <a:pt x="7412" y="13728"/>
                  <a:pt x="7328" y="13702"/>
                </a:cubicBezTo>
                <a:cubicBezTo>
                  <a:pt x="7244" y="13677"/>
                  <a:pt x="7338" y="13665"/>
                  <a:pt x="7386" y="13514"/>
                </a:cubicBezTo>
                <a:cubicBezTo>
                  <a:pt x="7433" y="13362"/>
                  <a:pt x="7380" y="13274"/>
                  <a:pt x="7328" y="13312"/>
                </a:cubicBezTo>
                <a:cubicBezTo>
                  <a:pt x="7275" y="13350"/>
                  <a:pt x="7312" y="13426"/>
                  <a:pt x="7228" y="13463"/>
                </a:cubicBezTo>
                <a:cubicBezTo>
                  <a:pt x="7144" y="13501"/>
                  <a:pt x="7144" y="13375"/>
                  <a:pt x="7196" y="13350"/>
                </a:cubicBezTo>
                <a:cubicBezTo>
                  <a:pt x="7249" y="13325"/>
                  <a:pt x="7343" y="13211"/>
                  <a:pt x="7343" y="13161"/>
                </a:cubicBezTo>
                <a:cubicBezTo>
                  <a:pt x="7343" y="13110"/>
                  <a:pt x="7333" y="12972"/>
                  <a:pt x="7291" y="12972"/>
                </a:cubicBezTo>
                <a:cubicBezTo>
                  <a:pt x="7249" y="12972"/>
                  <a:pt x="7259" y="12846"/>
                  <a:pt x="7196" y="12682"/>
                </a:cubicBezTo>
                <a:cubicBezTo>
                  <a:pt x="7133" y="12518"/>
                  <a:pt x="7043" y="12332"/>
                  <a:pt x="6980" y="12358"/>
                </a:cubicBezTo>
                <a:cubicBezTo>
                  <a:pt x="6917" y="12383"/>
                  <a:pt x="6881" y="12505"/>
                  <a:pt x="6849" y="12367"/>
                </a:cubicBezTo>
                <a:cubicBezTo>
                  <a:pt x="6818" y="12228"/>
                  <a:pt x="6781" y="12203"/>
                  <a:pt x="6760" y="12128"/>
                </a:cubicBezTo>
                <a:cubicBezTo>
                  <a:pt x="6738" y="12052"/>
                  <a:pt x="6686" y="12128"/>
                  <a:pt x="6670" y="12090"/>
                </a:cubicBezTo>
                <a:cubicBezTo>
                  <a:pt x="6654" y="12052"/>
                  <a:pt x="6654" y="12052"/>
                  <a:pt x="6654" y="12052"/>
                </a:cubicBezTo>
                <a:cubicBezTo>
                  <a:pt x="6654" y="12052"/>
                  <a:pt x="6586" y="12090"/>
                  <a:pt x="6623" y="11976"/>
                </a:cubicBezTo>
                <a:cubicBezTo>
                  <a:pt x="6660" y="11863"/>
                  <a:pt x="6675" y="11648"/>
                  <a:pt x="6660" y="11661"/>
                </a:cubicBezTo>
                <a:cubicBezTo>
                  <a:pt x="6644" y="11674"/>
                  <a:pt x="6617" y="11850"/>
                  <a:pt x="6591" y="11838"/>
                </a:cubicBezTo>
                <a:cubicBezTo>
                  <a:pt x="6565" y="11825"/>
                  <a:pt x="6586" y="11800"/>
                  <a:pt x="6533" y="11724"/>
                </a:cubicBezTo>
                <a:cubicBezTo>
                  <a:pt x="6481" y="11648"/>
                  <a:pt x="6397" y="11712"/>
                  <a:pt x="6397" y="11775"/>
                </a:cubicBezTo>
                <a:cubicBezTo>
                  <a:pt x="6397" y="11838"/>
                  <a:pt x="6370" y="11888"/>
                  <a:pt x="6370" y="11888"/>
                </a:cubicBezTo>
                <a:cubicBezTo>
                  <a:pt x="6370" y="11888"/>
                  <a:pt x="6354" y="11850"/>
                  <a:pt x="6339" y="11775"/>
                </a:cubicBezTo>
                <a:cubicBezTo>
                  <a:pt x="6323" y="11699"/>
                  <a:pt x="6249" y="11687"/>
                  <a:pt x="6212" y="11762"/>
                </a:cubicBezTo>
                <a:cubicBezTo>
                  <a:pt x="6176" y="11838"/>
                  <a:pt x="6155" y="11573"/>
                  <a:pt x="6128" y="11573"/>
                </a:cubicBezTo>
                <a:cubicBezTo>
                  <a:pt x="6102" y="11573"/>
                  <a:pt x="6049" y="11636"/>
                  <a:pt x="6023" y="11749"/>
                </a:cubicBezTo>
                <a:cubicBezTo>
                  <a:pt x="5997" y="11863"/>
                  <a:pt x="6007" y="12027"/>
                  <a:pt x="5986" y="12014"/>
                </a:cubicBezTo>
                <a:cubicBezTo>
                  <a:pt x="5965" y="12001"/>
                  <a:pt x="5960" y="11787"/>
                  <a:pt x="5965" y="11712"/>
                </a:cubicBezTo>
                <a:cubicBezTo>
                  <a:pt x="5970" y="11636"/>
                  <a:pt x="6028" y="11510"/>
                  <a:pt x="5986" y="11485"/>
                </a:cubicBezTo>
                <a:cubicBezTo>
                  <a:pt x="5944" y="11460"/>
                  <a:pt x="5881" y="11611"/>
                  <a:pt x="5855" y="11623"/>
                </a:cubicBezTo>
                <a:cubicBezTo>
                  <a:pt x="5828" y="11636"/>
                  <a:pt x="5776" y="11724"/>
                  <a:pt x="5744" y="11825"/>
                </a:cubicBezTo>
                <a:cubicBezTo>
                  <a:pt x="5713" y="11926"/>
                  <a:pt x="5697" y="11989"/>
                  <a:pt x="5665" y="12027"/>
                </a:cubicBezTo>
                <a:cubicBezTo>
                  <a:pt x="5634" y="12065"/>
                  <a:pt x="5586" y="12027"/>
                  <a:pt x="5597" y="11989"/>
                </a:cubicBezTo>
                <a:cubicBezTo>
                  <a:pt x="5607" y="11951"/>
                  <a:pt x="5508" y="11812"/>
                  <a:pt x="5492" y="11863"/>
                </a:cubicBezTo>
                <a:cubicBezTo>
                  <a:pt x="5476" y="11913"/>
                  <a:pt x="5429" y="11951"/>
                  <a:pt x="5381" y="12001"/>
                </a:cubicBezTo>
                <a:cubicBezTo>
                  <a:pt x="5334" y="12052"/>
                  <a:pt x="5292" y="11939"/>
                  <a:pt x="5281" y="11888"/>
                </a:cubicBezTo>
                <a:cubicBezTo>
                  <a:pt x="5271" y="11838"/>
                  <a:pt x="5250" y="11825"/>
                  <a:pt x="5244" y="11661"/>
                </a:cubicBezTo>
                <a:cubicBezTo>
                  <a:pt x="5239" y="11497"/>
                  <a:pt x="5255" y="11321"/>
                  <a:pt x="5271" y="11220"/>
                </a:cubicBezTo>
                <a:cubicBezTo>
                  <a:pt x="5287" y="11119"/>
                  <a:pt x="5192" y="10918"/>
                  <a:pt x="5155" y="10930"/>
                </a:cubicBezTo>
                <a:cubicBezTo>
                  <a:pt x="5118" y="10943"/>
                  <a:pt x="5081" y="11031"/>
                  <a:pt x="5045" y="11018"/>
                </a:cubicBezTo>
                <a:cubicBezTo>
                  <a:pt x="5008" y="11006"/>
                  <a:pt x="5024" y="10981"/>
                  <a:pt x="4966" y="10981"/>
                </a:cubicBezTo>
                <a:cubicBezTo>
                  <a:pt x="4908" y="10981"/>
                  <a:pt x="4955" y="10955"/>
                  <a:pt x="4966" y="10842"/>
                </a:cubicBezTo>
                <a:cubicBezTo>
                  <a:pt x="4976" y="10729"/>
                  <a:pt x="4945" y="10578"/>
                  <a:pt x="5003" y="10476"/>
                </a:cubicBezTo>
                <a:cubicBezTo>
                  <a:pt x="5060" y="10376"/>
                  <a:pt x="5039" y="10136"/>
                  <a:pt x="5003" y="10124"/>
                </a:cubicBezTo>
                <a:cubicBezTo>
                  <a:pt x="4966" y="10111"/>
                  <a:pt x="4897" y="10162"/>
                  <a:pt x="4850" y="10149"/>
                </a:cubicBezTo>
                <a:cubicBezTo>
                  <a:pt x="4803" y="10136"/>
                  <a:pt x="4766" y="10237"/>
                  <a:pt x="4781" y="10351"/>
                </a:cubicBezTo>
                <a:cubicBezTo>
                  <a:pt x="4797" y="10464"/>
                  <a:pt x="4755" y="10540"/>
                  <a:pt x="4739" y="10527"/>
                </a:cubicBezTo>
                <a:cubicBezTo>
                  <a:pt x="4724" y="10514"/>
                  <a:pt x="4703" y="10451"/>
                  <a:pt x="4645" y="10552"/>
                </a:cubicBezTo>
                <a:cubicBezTo>
                  <a:pt x="4587" y="10653"/>
                  <a:pt x="4566" y="10615"/>
                  <a:pt x="4508" y="10502"/>
                </a:cubicBezTo>
                <a:cubicBezTo>
                  <a:pt x="4450" y="10388"/>
                  <a:pt x="4387" y="10275"/>
                  <a:pt x="4376" y="10098"/>
                </a:cubicBezTo>
                <a:cubicBezTo>
                  <a:pt x="4366" y="9922"/>
                  <a:pt x="4361" y="9745"/>
                  <a:pt x="4382" y="9644"/>
                </a:cubicBezTo>
                <a:cubicBezTo>
                  <a:pt x="4403" y="9544"/>
                  <a:pt x="4403" y="9367"/>
                  <a:pt x="4371" y="9342"/>
                </a:cubicBezTo>
                <a:cubicBezTo>
                  <a:pt x="4340" y="9317"/>
                  <a:pt x="4408" y="9191"/>
                  <a:pt x="4445" y="9166"/>
                </a:cubicBezTo>
                <a:cubicBezTo>
                  <a:pt x="4482" y="9140"/>
                  <a:pt x="4539" y="9027"/>
                  <a:pt x="4550" y="8977"/>
                </a:cubicBezTo>
                <a:cubicBezTo>
                  <a:pt x="4560" y="8926"/>
                  <a:pt x="4613" y="8939"/>
                  <a:pt x="4671" y="8939"/>
                </a:cubicBezTo>
                <a:cubicBezTo>
                  <a:pt x="4729" y="8939"/>
                  <a:pt x="4739" y="8939"/>
                  <a:pt x="4797" y="9015"/>
                </a:cubicBezTo>
                <a:cubicBezTo>
                  <a:pt x="4855" y="9090"/>
                  <a:pt x="4866" y="8977"/>
                  <a:pt x="4866" y="8939"/>
                </a:cubicBezTo>
                <a:cubicBezTo>
                  <a:pt x="4866" y="8901"/>
                  <a:pt x="4898" y="8874"/>
                  <a:pt x="4961" y="8887"/>
                </a:cubicBezTo>
                <a:cubicBezTo>
                  <a:pt x="5024" y="8899"/>
                  <a:pt x="5102" y="8788"/>
                  <a:pt x="5118" y="8826"/>
                </a:cubicBezTo>
                <a:cubicBezTo>
                  <a:pt x="5134" y="8863"/>
                  <a:pt x="5165" y="9015"/>
                  <a:pt x="5197" y="8964"/>
                </a:cubicBezTo>
                <a:cubicBezTo>
                  <a:pt x="5229" y="8914"/>
                  <a:pt x="5239" y="8826"/>
                  <a:pt x="5250" y="8977"/>
                </a:cubicBezTo>
                <a:cubicBezTo>
                  <a:pt x="5260" y="9128"/>
                  <a:pt x="5286" y="9355"/>
                  <a:pt x="5334" y="9393"/>
                </a:cubicBezTo>
                <a:cubicBezTo>
                  <a:pt x="5381" y="9431"/>
                  <a:pt x="5355" y="9582"/>
                  <a:pt x="5402" y="9595"/>
                </a:cubicBezTo>
                <a:cubicBezTo>
                  <a:pt x="5450" y="9607"/>
                  <a:pt x="5471" y="9355"/>
                  <a:pt x="5455" y="9267"/>
                </a:cubicBezTo>
                <a:cubicBezTo>
                  <a:pt x="5439" y="9178"/>
                  <a:pt x="5407" y="8914"/>
                  <a:pt x="5381" y="8851"/>
                </a:cubicBezTo>
                <a:cubicBezTo>
                  <a:pt x="5355" y="8788"/>
                  <a:pt x="5399" y="8631"/>
                  <a:pt x="5452" y="8581"/>
                </a:cubicBezTo>
                <a:cubicBezTo>
                  <a:pt x="5504" y="8530"/>
                  <a:pt x="5586" y="8271"/>
                  <a:pt x="5623" y="8196"/>
                </a:cubicBezTo>
                <a:cubicBezTo>
                  <a:pt x="5660" y="8120"/>
                  <a:pt x="5780" y="8098"/>
                  <a:pt x="5749" y="7998"/>
                </a:cubicBezTo>
                <a:cubicBezTo>
                  <a:pt x="5717" y="7897"/>
                  <a:pt x="5686" y="7792"/>
                  <a:pt x="5686" y="7717"/>
                </a:cubicBezTo>
                <a:cubicBezTo>
                  <a:pt x="5686" y="7641"/>
                  <a:pt x="5718" y="7666"/>
                  <a:pt x="5734" y="7717"/>
                </a:cubicBezTo>
                <a:cubicBezTo>
                  <a:pt x="5749" y="7767"/>
                  <a:pt x="5812" y="7641"/>
                  <a:pt x="5797" y="7578"/>
                </a:cubicBezTo>
                <a:cubicBezTo>
                  <a:pt x="5781" y="7515"/>
                  <a:pt x="5786" y="7427"/>
                  <a:pt x="5823" y="7440"/>
                </a:cubicBezTo>
                <a:cubicBezTo>
                  <a:pt x="5860" y="7452"/>
                  <a:pt x="5870" y="7376"/>
                  <a:pt x="5855" y="7326"/>
                </a:cubicBezTo>
                <a:cubicBezTo>
                  <a:pt x="5839" y="7276"/>
                  <a:pt x="5891" y="7213"/>
                  <a:pt x="5928" y="7238"/>
                </a:cubicBezTo>
                <a:cubicBezTo>
                  <a:pt x="5965" y="7263"/>
                  <a:pt x="6087" y="7283"/>
                  <a:pt x="6102" y="7233"/>
                </a:cubicBezTo>
                <a:cubicBezTo>
                  <a:pt x="6118" y="7182"/>
                  <a:pt x="6044" y="7074"/>
                  <a:pt x="6044" y="6973"/>
                </a:cubicBezTo>
                <a:cubicBezTo>
                  <a:pt x="6044" y="6872"/>
                  <a:pt x="6107" y="6784"/>
                  <a:pt x="6144" y="6771"/>
                </a:cubicBezTo>
                <a:cubicBezTo>
                  <a:pt x="6181" y="6759"/>
                  <a:pt x="6228" y="6771"/>
                  <a:pt x="6233" y="6734"/>
                </a:cubicBezTo>
                <a:cubicBezTo>
                  <a:pt x="6238" y="6696"/>
                  <a:pt x="6291" y="6595"/>
                  <a:pt x="6296" y="6683"/>
                </a:cubicBezTo>
                <a:cubicBezTo>
                  <a:pt x="6302" y="6771"/>
                  <a:pt x="6296" y="6922"/>
                  <a:pt x="6338" y="6922"/>
                </a:cubicBezTo>
                <a:cubicBezTo>
                  <a:pt x="6381" y="6922"/>
                  <a:pt x="6433" y="6809"/>
                  <a:pt x="6449" y="6797"/>
                </a:cubicBezTo>
                <a:cubicBezTo>
                  <a:pt x="6465" y="6784"/>
                  <a:pt x="6565" y="6734"/>
                  <a:pt x="6586" y="6721"/>
                </a:cubicBezTo>
                <a:cubicBezTo>
                  <a:pt x="6607" y="6708"/>
                  <a:pt x="6733" y="6683"/>
                  <a:pt x="6717" y="6595"/>
                </a:cubicBezTo>
                <a:cubicBezTo>
                  <a:pt x="6701" y="6507"/>
                  <a:pt x="6686" y="6419"/>
                  <a:pt x="6670" y="6381"/>
                </a:cubicBezTo>
                <a:cubicBezTo>
                  <a:pt x="6654" y="6343"/>
                  <a:pt x="6638" y="6393"/>
                  <a:pt x="6617" y="6456"/>
                </a:cubicBezTo>
                <a:cubicBezTo>
                  <a:pt x="6596" y="6519"/>
                  <a:pt x="6559" y="6519"/>
                  <a:pt x="6549" y="6469"/>
                </a:cubicBezTo>
                <a:cubicBezTo>
                  <a:pt x="6538" y="6419"/>
                  <a:pt x="6554" y="6267"/>
                  <a:pt x="6517" y="6318"/>
                </a:cubicBezTo>
                <a:cubicBezTo>
                  <a:pt x="6480" y="6368"/>
                  <a:pt x="6475" y="6419"/>
                  <a:pt x="6454" y="6393"/>
                </a:cubicBezTo>
                <a:cubicBezTo>
                  <a:pt x="6433" y="6368"/>
                  <a:pt x="6412" y="6280"/>
                  <a:pt x="6412" y="6280"/>
                </a:cubicBezTo>
                <a:cubicBezTo>
                  <a:pt x="6412" y="6280"/>
                  <a:pt x="6465" y="6217"/>
                  <a:pt x="6428" y="6104"/>
                </a:cubicBezTo>
                <a:cubicBezTo>
                  <a:pt x="6391" y="5990"/>
                  <a:pt x="6338" y="6015"/>
                  <a:pt x="6286" y="6078"/>
                </a:cubicBezTo>
                <a:cubicBezTo>
                  <a:pt x="6233" y="6141"/>
                  <a:pt x="6238" y="6129"/>
                  <a:pt x="6175" y="6166"/>
                </a:cubicBezTo>
                <a:cubicBezTo>
                  <a:pt x="6112" y="6204"/>
                  <a:pt x="6081" y="6242"/>
                  <a:pt x="6081" y="6242"/>
                </a:cubicBezTo>
                <a:cubicBezTo>
                  <a:pt x="6081" y="6242"/>
                  <a:pt x="6098" y="6046"/>
                  <a:pt x="6135" y="5970"/>
                </a:cubicBezTo>
                <a:cubicBezTo>
                  <a:pt x="6172" y="5895"/>
                  <a:pt x="6286" y="5927"/>
                  <a:pt x="6317" y="5851"/>
                </a:cubicBezTo>
                <a:cubicBezTo>
                  <a:pt x="6349" y="5776"/>
                  <a:pt x="6433" y="5889"/>
                  <a:pt x="6433" y="5889"/>
                </a:cubicBezTo>
                <a:cubicBezTo>
                  <a:pt x="6433" y="5889"/>
                  <a:pt x="6475" y="5788"/>
                  <a:pt x="6475" y="5851"/>
                </a:cubicBezTo>
                <a:cubicBezTo>
                  <a:pt x="6475" y="5914"/>
                  <a:pt x="6465" y="6078"/>
                  <a:pt x="6496" y="6078"/>
                </a:cubicBezTo>
                <a:cubicBezTo>
                  <a:pt x="6528" y="6078"/>
                  <a:pt x="6617" y="5977"/>
                  <a:pt x="6580" y="5952"/>
                </a:cubicBezTo>
                <a:cubicBezTo>
                  <a:pt x="6544" y="5927"/>
                  <a:pt x="6603" y="5880"/>
                  <a:pt x="6640" y="5817"/>
                </a:cubicBezTo>
                <a:cubicBezTo>
                  <a:pt x="6677" y="5754"/>
                  <a:pt x="6749" y="5826"/>
                  <a:pt x="6770" y="5801"/>
                </a:cubicBezTo>
                <a:cubicBezTo>
                  <a:pt x="6791" y="5776"/>
                  <a:pt x="6806" y="5662"/>
                  <a:pt x="6843" y="5662"/>
                </a:cubicBezTo>
                <a:cubicBezTo>
                  <a:pt x="6880" y="5662"/>
                  <a:pt x="6896" y="5776"/>
                  <a:pt x="6843" y="5851"/>
                </a:cubicBezTo>
                <a:cubicBezTo>
                  <a:pt x="6791" y="5927"/>
                  <a:pt x="6786" y="6116"/>
                  <a:pt x="6759" y="6166"/>
                </a:cubicBezTo>
                <a:cubicBezTo>
                  <a:pt x="6733" y="6217"/>
                  <a:pt x="6749" y="6280"/>
                  <a:pt x="6791" y="6267"/>
                </a:cubicBezTo>
                <a:cubicBezTo>
                  <a:pt x="6833" y="6255"/>
                  <a:pt x="6870" y="6280"/>
                  <a:pt x="6906" y="6255"/>
                </a:cubicBezTo>
                <a:cubicBezTo>
                  <a:pt x="6943" y="6229"/>
                  <a:pt x="6964" y="6280"/>
                  <a:pt x="6975" y="6317"/>
                </a:cubicBezTo>
                <a:cubicBezTo>
                  <a:pt x="6985" y="6355"/>
                  <a:pt x="7017" y="6280"/>
                  <a:pt x="7017" y="6280"/>
                </a:cubicBezTo>
                <a:cubicBezTo>
                  <a:pt x="7017" y="6280"/>
                  <a:pt x="7086" y="6242"/>
                  <a:pt x="7106" y="6305"/>
                </a:cubicBezTo>
                <a:cubicBezTo>
                  <a:pt x="7127" y="6368"/>
                  <a:pt x="7143" y="6267"/>
                  <a:pt x="7127" y="6204"/>
                </a:cubicBezTo>
                <a:cubicBezTo>
                  <a:pt x="7112" y="6141"/>
                  <a:pt x="7091" y="6078"/>
                  <a:pt x="7075" y="6003"/>
                </a:cubicBezTo>
                <a:cubicBezTo>
                  <a:pt x="7059" y="5927"/>
                  <a:pt x="7038" y="5902"/>
                  <a:pt x="6996" y="5927"/>
                </a:cubicBezTo>
                <a:cubicBezTo>
                  <a:pt x="6954" y="5952"/>
                  <a:pt x="6943" y="5902"/>
                  <a:pt x="6917" y="5864"/>
                </a:cubicBezTo>
                <a:cubicBezTo>
                  <a:pt x="6891" y="5826"/>
                  <a:pt x="6870" y="5914"/>
                  <a:pt x="6891" y="5826"/>
                </a:cubicBezTo>
                <a:cubicBezTo>
                  <a:pt x="6912" y="5738"/>
                  <a:pt x="6922" y="5713"/>
                  <a:pt x="6938" y="5637"/>
                </a:cubicBezTo>
                <a:cubicBezTo>
                  <a:pt x="6954" y="5561"/>
                  <a:pt x="7022" y="5423"/>
                  <a:pt x="6954" y="5385"/>
                </a:cubicBezTo>
                <a:cubicBezTo>
                  <a:pt x="6885" y="5347"/>
                  <a:pt x="6864" y="5322"/>
                  <a:pt x="6854" y="5246"/>
                </a:cubicBezTo>
                <a:cubicBezTo>
                  <a:pt x="6843" y="5171"/>
                  <a:pt x="6764" y="5032"/>
                  <a:pt x="6743" y="5032"/>
                </a:cubicBezTo>
                <a:cubicBezTo>
                  <a:pt x="6722" y="5032"/>
                  <a:pt x="6622" y="5077"/>
                  <a:pt x="6616" y="5014"/>
                </a:cubicBezTo>
                <a:cubicBezTo>
                  <a:pt x="6611" y="4951"/>
                  <a:pt x="6586" y="4767"/>
                  <a:pt x="6559" y="4704"/>
                </a:cubicBezTo>
                <a:cubicBezTo>
                  <a:pt x="6533" y="4641"/>
                  <a:pt x="6433" y="4364"/>
                  <a:pt x="6417" y="4339"/>
                </a:cubicBezTo>
                <a:cubicBezTo>
                  <a:pt x="6401" y="4314"/>
                  <a:pt x="6381" y="4326"/>
                  <a:pt x="6333" y="4477"/>
                </a:cubicBezTo>
                <a:cubicBezTo>
                  <a:pt x="6286" y="4629"/>
                  <a:pt x="6244" y="4654"/>
                  <a:pt x="6207" y="4616"/>
                </a:cubicBezTo>
                <a:cubicBezTo>
                  <a:pt x="6170" y="4578"/>
                  <a:pt x="6130" y="4617"/>
                  <a:pt x="6093" y="4517"/>
                </a:cubicBezTo>
                <a:cubicBezTo>
                  <a:pt x="6056" y="4416"/>
                  <a:pt x="6165" y="4377"/>
                  <a:pt x="6149" y="4314"/>
                </a:cubicBezTo>
                <a:cubicBezTo>
                  <a:pt x="6133" y="4251"/>
                  <a:pt x="6049" y="4225"/>
                  <a:pt x="5996" y="4213"/>
                </a:cubicBezTo>
                <a:cubicBezTo>
                  <a:pt x="5944" y="4200"/>
                  <a:pt x="5907" y="4062"/>
                  <a:pt x="5828" y="4049"/>
                </a:cubicBezTo>
                <a:cubicBezTo>
                  <a:pt x="5749" y="4036"/>
                  <a:pt x="5654" y="4074"/>
                  <a:pt x="5628" y="4074"/>
                </a:cubicBezTo>
                <a:cubicBezTo>
                  <a:pt x="5602" y="4074"/>
                  <a:pt x="5602" y="4162"/>
                  <a:pt x="5591" y="4301"/>
                </a:cubicBezTo>
                <a:cubicBezTo>
                  <a:pt x="5581" y="4440"/>
                  <a:pt x="5628" y="4477"/>
                  <a:pt x="5581" y="4503"/>
                </a:cubicBezTo>
                <a:cubicBezTo>
                  <a:pt x="5533" y="4528"/>
                  <a:pt x="5512" y="4540"/>
                  <a:pt x="5560" y="4591"/>
                </a:cubicBezTo>
                <a:cubicBezTo>
                  <a:pt x="5607" y="4641"/>
                  <a:pt x="5670" y="4843"/>
                  <a:pt x="5670" y="4843"/>
                </a:cubicBezTo>
                <a:cubicBezTo>
                  <a:pt x="5670" y="4843"/>
                  <a:pt x="5670" y="4956"/>
                  <a:pt x="5633" y="5019"/>
                </a:cubicBezTo>
                <a:cubicBezTo>
                  <a:pt x="5597" y="5082"/>
                  <a:pt x="5560" y="5145"/>
                  <a:pt x="5539" y="5070"/>
                </a:cubicBezTo>
                <a:cubicBezTo>
                  <a:pt x="5518" y="4994"/>
                  <a:pt x="5460" y="5007"/>
                  <a:pt x="5476" y="5082"/>
                </a:cubicBezTo>
                <a:cubicBezTo>
                  <a:pt x="5491" y="5158"/>
                  <a:pt x="5523" y="5196"/>
                  <a:pt x="5523" y="5272"/>
                </a:cubicBezTo>
                <a:cubicBezTo>
                  <a:pt x="5523" y="5347"/>
                  <a:pt x="5570" y="5536"/>
                  <a:pt x="5539" y="5599"/>
                </a:cubicBezTo>
                <a:cubicBezTo>
                  <a:pt x="5507" y="5662"/>
                  <a:pt x="5470" y="5612"/>
                  <a:pt x="5444" y="5625"/>
                </a:cubicBezTo>
                <a:cubicBezTo>
                  <a:pt x="5418" y="5637"/>
                  <a:pt x="5391" y="5524"/>
                  <a:pt x="5413" y="5499"/>
                </a:cubicBezTo>
                <a:cubicBezTo>
                  <a:pt x="5434" y="5473"/>
                  <a:pt x="5407" y="5284"/>
                  <a:pt x="5407" y="5284"/>
                </a:cubicBezTo>
                <a:cubicBezTo>
                  <a:pt x="5407" y="5284"/>
                  <a:pt x="5344" y="5499"/>
                  <a:pt x="5349" y="5385"/>
                </a:cubicBezTo>
                <a:cubicBezTo>
                  <a:pt x="5355" y="5272"/>
                  <a:pt x="5323" y="5259"/>
                  <a:pt x="5323" y="5171"/>
                </a:cubicBezTo>
                <a:cubicBezTo>
                  <a:pt x="5323" y="5083"/>
                  <a:pt x="5277" y="4960"/>
                  <a:pt x="5230" y="4985"/>
                </a:cubicBezTo>
                <a:cubicBezTo>
                  <a:pt x="5182" y="5011"/>
                  <a:pt x="5139" y="5032"/>
                  <a:pt x="5050" y="4994"/>
                </a:cubicBezTo>
                <a:cubicBezTo>
                  <a:pt x="4960" y="4956"/>
                  <a:pt x="4923" y="4931"/>
                  <a:pt x="4850" y="4843"/>
                </a:cubicBezTo>
                <a:cubicBezTo>
                  <a:pt x="4776" y="4755"/>
                  <a:pt x="4750" y="4818"/>
                  <a:pt x="4713" y="4830"/>
                </a:cubicBezTo>
                <a:cubicBezTo>
                  <a:pt x="4676" y="4843"/>
                  <a:pt x="4692" y="4654"/>
                  <a:pt x="4645" y="4629"/>
                </a:cubicBezTo>
                <a:cubicBezTo>
                  <a:pt x="4597" y="4604"/>
                  <a:pt x="4628" y="4575"/>
                  <a:pt x="4617" y="4412"/>
                </a:cubicBezTo>
                <a:cubicBezTo>
                  <a:pt x="4606" y="4248"/>
                  <a:pt x="4576" y="4289"/>
                  <a:pt x="4692" y="4112"/>
                </a:cubicBezTo>
                <a:cubicBezTo>
                  <a:pt x="4808" y="3936"/>
                  <a:pt x="4792" y="3860"/>
                  <a:pt x="4881" y="3835"/>
                </a:cubicBezTo>
                <a:cubicBezTo>
                  <a:pt x="4971" y="3810"/>
                  <a:pt x="5004" y="3949"/>
                  <a:pt x="5004" y="3886"/>
                </a:cubicBezTo>
                <a:cubicBezTo>
                  <a:pt x="5004" y="3823"/>
                  <a:pt x="5034" y="3482"/>
                  <a:pt x="5034" y="3608"/>
                </a:cubicBezTo>
                <a:cubicBezTo>
                  <a:pt x="5034" y="3734"/>
                  <a:pt x="5139" y="3747"/>
                  <a:pt x="5092" y="3835"/>
                </a:cubicBezTo>
                <a:cubicBezTo>
                  <a:pt x="5044" y="3923"/>
                  <a:pt x="5071" y="3936"/>
                  <a:pt x="5108" y="3936"/>
                </a:cubicBezTo>
                <a:cubicBezTo>
                  <a:pt x="5144" y="3936"/>
                  <a:pt x="5213" y="3847"/>
                  <a:pt x="5213" y="3847"/>
                </a:cubicBezTo>
                <a:cubicBezTo>
                  <a:pt x="5213" y="3847"/>
                  <a:pt x="5297" y="3759"/>
                  <a:pt x="5318" y="3835"/>
                </a:cubicBezTo>
                <a:cubicBezTo>
                  <a:pt x="5339" y="3910"/>
                  <a:pt x="5339" y="3986"/>
                  <a:pt x="5376" y="3986"/>
                </a:cubicBezTo>
                <a:cubicBezTo>
                  <a:pt x="5413" y="3986"/>
                  <a:pt x="5491" y="3885"/>
                  <a:pt x="5423" y="3797"/>
                </a:cubicBezTo>
                <a:cubicBezTo>
                  <a:pt x="5355" y="3709"/>
                  <a:pt x="5313" y="3721"/>
                  <a:pt x="5271" y="3621"/>
                </a:cubicBezTo>
                <a:cubicBezTo>
                  <a:pt x="5229" y="3520"/>
                  <a:pt x="5239" y="3558"/>
                  <a:pt x="5192" y="3583"/>
                </a:cubicBezTo>
                <a:cubicBezTo>
                  <a:pt x="5144" y="3608"/>
                  <a:pt x="5144" y="3545"/>
                  <a:pt x="5128" y="3545"/>
                </a:cubicBezTo>
                <a:cubicBezTo>
                  <a:pt x="5113" y="3545"/>
                  <a:pt x="5087" y="3570"/>
                  <a:pt x="5076" y="3520"/>
                </a:cubicBezTo>
                <a:cubicBezTo>
                  <a:pt x="5065" y="3469"/>
                  <a:pt x="5081" y="3457"/>
                  <a:pt x="5134" y="3457"/>
                </a:cubicBezTo>
                <a:cubicBezTo>
                  <a:pt x="5186" y="3457"/>
                  <a:pt x="5250" y="3495"/>
                  <a:pt x="5250" y="3495"/>
                </a:cubicBezTo>
                <a:cubicBezTo>
                  <a:pt x="5250" y="3495"/>
                  <a:pt x="5313" y="3444"/>
                  <a:pt x="5328" y="3431"/>
                </a:cubicBezTo>
                <a:cubicBezTo>
                  <a:pt x="5344" y="3419"/>
                  <a:pt x="5428" y="3394"/>
                  <a:pt x="5413" y="3280"/>
                </a:cubicBezTo>
                <a:cubicBezTo>
                  <a:pt x="5397" y="3167"/>
                  <a:pt x="5344" y="3167"/>
                  <a:pt x="5328" y="3129"/>
                </a:cubicBezTo>
                <a:cubicBezTo>
                  <a:pt x="5313" y="3091"/>
                  <a:pt x="5360" y="3041"/>
                  <a:pt x="5386" y="3016"/>
                </a:cubicBezTo>
                <a:cubicBezTo>
                  <a:pt x="5413" y="2990"/>
                  <a:pt x="5486" y="3016"/>
                  <a:pt x="5486" y="3016"/>
                </a:cubicBezTo>
                <a:cubicBezTo>
                  <a:pt x="5486" y="3016"/>
                  <a:pt x="5534" y="3028"/>
                  <a:pt x="5534" y="2978"/>
                </a:cubicBezTo>
                <a:cubicBezTo>
                  <a:pt x="5534" y="2928"/>
                  <a:pt x="5523" y="2864"/>
                  <a:pt x="5555" y="2902"/>
                </a:cubicBezTo>
                <a:cubicBezTo>
                  <a:pt x="5586" y="2940"/>
                  <a:pt x="5555" y="3053"/>
                  <a:pt x="5602" y="3028"/>
                </a:cubicBezTo>
                <a:cubicBezTo>
                  <a:pt x="5649" y="3003"/>
                  <a:pt x="5660" y="3028"/>
                  <a:pt x="5686" y="3066"/>
                </a:cubicBezTo>
                <a:cubicBezTo>
                  <a:pt x="5712" y="3104"/>
                  <a:pt x="5681" y="3255"/>
                  <a:pt x="5655" y="3280"/>
                </a:cubicBezTo>
                <a:cubicBezTo>
                  <a:pt x="5628" y="3305"/>
                  <a:pt x="5586" y="3356"/>
                  <a:pt x="5644" y="3369"/>
                </a:cubicBezTo>
                <a:cubicBezTo>
                  <a:pt x="5702" y="3381"/>
                  <a:pt x="5744" y="3381"/>
                  <a:pt x="5744" y="3381"/>
                </a:cubicBezTo>
                <a:cubicBezTo>
                  <a:pt x="5744" y="3381"/>
                  <a:pt x="5781" y="3293"/>
                  <a:pt x="5797" y="3217"/>
                </a:cubicBezTo>
                <a:cubicBezTo>
                  <a:pt x="5812" y="3142"/>
                  <a:pt x="5839" y="3192"/>
                  <a:pt x="5860" y="3217"/>
                </a:cubicBezTo>
                <a:cubicBezTo>
                  <a:pt x="5881" y="3242"/>
                  <a:pt x="5960" y="3280"/>
                  <a:pt x="5886" y="3331"/>
                </a:cubicBezTo>
                <a:cubicBezTo>
                  <a:pt x="5812" y="3381"/>
                  <a:pt x="5797" y="3444"/>
                  <a:pt x="5781" y="3507"/>
                </a:cubicBezTo>
                <a:cubicBezTo>
                  <a:pt x="5765" y="3570"/>
                  <a:pt x="5760" y="3608"/>
                  <a:pt x="5692" y="3570"/>
                </a:cubicBezTo>
                <a:cubicBezTo>
                  <a:pt x="5623" y="3532"/>
                  <a:pt x="5586" y="3545"/>
                  <a:pt x="5570" y="3608"/>
                </a:cubicBezTo>
                <a:cubicBezTo>
                  <a:pt x="5555" y="3671"/>
                  <a:pt x="5565" y="3873"/>
                  <a:pt x="5592" y="3847"/>
                </a:cubicBezTo>
                <a:cubicBezTo>
                  <a:pt x="5618" y="3822"/>
                  <a:pt x="5644" y="3822"/>
                  <a:pt x="5676" y="3797"/>
                </a:cubicBezTo>
                <a:cubicBezTo>
                  <a:pt x="5707" y="3772"/>
                  <a:pt x="5833" y="3822"/>
                  <a:pt x="5865" y="3810"/>
                </a:cubicBezTo>
                <a:cubicBezTo>
                  <a:pt x="5897" y="3797"/>
                  <a:pt x="5949" y="3936"/>
                  <a:pt x="5965" y="3910"/>
                </a:cubicBezTo>
                <a:cubicBezTo>
                  <a:pt x="5981" y="3885"/>
                  <a:pt x="6013" y="3961"/>
                  <a:pt x="6044" y="4011"/>
                </a:cubicBezTo>
                <a:cubicBezTo>
                  <a:pt x="6076" y="4062"/>
                  <a:pt x="6065" y="3898"/>
                  <a:pt x="6123" y="3998"/>
                </a:cubicBezTo>
                <a:cubicBezTo>
                  <a:pt x="6181" y="4100"/>
                  <a:pt x="6149" y="4100"/>
                  <a:pt x="6181" y="4100"/>
                </a:cubicBezTo>
                <a:cubicBezTo>
                  <a:pt x="6212" y="4100"/>
                  <a:pt x="6281" y="4112"/>
                  <a:pt x="6281" y="4112"/>
                </a:cubicBezTo>
                <a:cubicBezTo>
                  <a:pt x="6281" y="4112"/>
                  <a:pt x="6286" y="3986"/>
                  <a:pt x="6339" y="4011"/>
                </a:cubicBezTo>
                <a:cubicBezTo>
                  <a:pt x="6391" y="4036"/>
                  <a:pt x="6439" y="4175"/>
                  <a:pt x="6433" y="4074"/>
                </a:cubicBezTo>
                <a:cubicBezTo>
                  <a:pt x="6428" y="3974"/>
                  <a:pt x="6438" y="3898"/>
                  <a:pt x="6396" y="3822"/>
                </a:cubicBezTo>
                <a:cubicBezTo>
                  <a:pt x="6354" y="3747"/>
                  <a:pt x="6286" y="3696"/>
                  <a:pt x="6275" y="3658"/>
                </a:cubicBezTo>
                <a:cubicBezTo>
                  <a:pt x="6265" y="3621"/>
                  <a:pt x="6254" y="3570"/>
                  <a:pt x="6270" y="3545"/>
                </a:cubicBezTo>
                <a:cubicBezTo>
                  <a:pt x="6286" y="3520"/>
                  <a:pt x="6360" y="3557"/>
                  <a:pt x="6402" y="3621"/>
                </a:cubicBezTo>
                <a:cubicBezTo>
                  <a:pt x="6444" y="3684"/>
                  <a:pt x="6481" y="3747"/>
                  <a:pt x="6512" y="3696"/>
                </a:cubicBezTo>
                <a:cubicBezTo>
                  <a:pt x="6544" y="3646"/>
                  <a:pt x="6581" y="3621"/>
                  <a:pt x="6596" y="3583"/>
                </a:cubicBezTo>
                <a:cubicBezTo>
                  <a:pt x="6612" y="3545"/>
                  <a:pt x="6649" y="3431"/>
                  <a:pt x="6649" y="3431"/>
                </a:cubicBezTo>
                <a:cubicBezTo>
                  <a:pt x="6649" y="3431"/>
                  <a:pt x="6491" y="3381"/>
                  <a:pt x="6470" y="3318"/>
                </a:cubicBezTo>
                <a:cubicBezTo>
                  <a:pt x="6449" y="3255"/>
                  <a:pt x="6375" y="3167"/>
                  <a:pt x="6354" y="3167"/>
                </a:cubicBezTo>
                <a:cubicBezTo>
                  <a:pt x="6333" y="3167"/>
                  <a:pt x="6275" y="3255"/>
                  <a:pt x="6254" y="3129"/>
                </a:cubicBezTo>
                <a:cubicBezTo>
                  <a:pt x="6233" y="3003"/>
                  <a:pt x="6233" y="2852"/>
                  <a:pt x="6212" y="2839"/>
                </a:cubicBezTo>
                <a:cubicBezTo>
                  <a:pt x="6191" y="2826"/>
                  <a:pt x="5970" y="2751"/>
                  <a:pt x="5939" y="2713"/>
                </a:cubicBezTo>
                <a:cubicBezTo>
                  <a:pt x="5907" y="2675"/>
                  <a:pt x="5781" y="2587"/>
                  <a:pt x="5734" y="2524"/>
                </a:cubicBezTo>
                <a:cubicBezTo>
                  <a:pt x="5686" y="2461"/>
                  <a:pt x="5618" y="2373"/>
                  <a:pt x="5576" y="2373"/>
                </a:cubicBezTo>
                <a:cubicBezTo>
                  <a:pt x="5534" y="2373"/>
                  <a:pt x="5360" y="2423"/>
                  <a:pt x="5329" y="2411"/>
                </a:cubicBezTo>
                <a:cubicBezTo>
                  <a:pt x="5297" y="2398"/>
                  <a:pt x="5202" y="2436"/>
                  <a:pt x="5165" y="2448"/>
                </a:cubicBezTo>
                <a:cubicBezTo>
                  <a:pt x="5129" y="2461"/>
                  <a:pt x="5213" y="2625"/>
                  <a:pt x="5134" y="2663"/>
                </a:cubicBezTo>
                <a:cubicBezTo>
                  <a:pt x="5055" y="2701"/>
                  <a:pt x="5065" y="2726"/>
                  <a:pt x="5081" y="2537"/>
                </a:cubicBezTo>
                <a:cubicBezTo>
                  <a:pt x="5097" y="2348"/>
                  <a:pt x="5029" y="2297"/>
                  <a:pt x="4960" y="2373"/>
                </a:cubicBezTo>
                <a:cubicBezTo>
                  <a:pt x="4892" y="2448"/>
                  <a:pt x="4781" y="2499"/>
                  <a:pt x="4808" y="2587"/>
                </a:cubicBezTo>
                <a:cubicBezTo>
                  <a:pt x="4834" y="2675"/>
                  <a:pt x="4802" y="2739"/>
                  <a:pt x="4855" y="2826"/>
                </a:cubicBezTo>
                <a:cubicBezTo>
                  <a:pt x="4908" y="2915"/>
                  <a:pt x="4929" y="2940"/>
                  <a:pt x="4997" y="2927"/>
                </a:cubicBezTo>
                <a:cubicBezTo>
                  <a:pt x="5065" y="2915"/>
                  <a:pt x="5134" y="2953"/>
                  <a:pt x="5134" y="2953"/>
                </a:cubicBezTo>
                <a:cubicBezTo>
                  <a:pt x="5134" y="2953"/>
                  <a:pt x="5134" y="3104"/>
                  <a:pt x="5108" y="3129"/>
                </a:cubicBezTo>
                <a:cubicBezTo>
                  <a:pt x="5081" y="3154"/>
                  <a:pt x="5039" y="3154"/>
                  <a:pt x="5029" y="3230"/>
                </a:cubicBezTo>
                <a:cubicBezTo>
                  <a:pt x="5018" y="3305"/>
                  <a:pt x="4965" y="3344"/>
                  <a:pt x="4965" y="3305"/>
                </a:cubicBezTo>
                <a:cubicBezTo>
                  <a:pt x="4965" y="3268"/>
                  <a:pt x="4992" y="3142"/>
                  <a:pt x="4955" y="3079"/>
                </a:cubicBezTo>
                <a:cubicBezTo>
                  <a:pt x="4918" y="3016"/>
                  <a:pt x="4908" y="3003"/>
                  <a:pt x="4865" y="3066"/>
                </a:cubicBezTo>
                <a:cubicBezTo>
                  <a:pt x="4823" y="3129"/>
                  <a:pt x="4818" y="3154"/>
                  <a:pt x="4797" y="3053"/>
                </a:cubicBezTo>
                <a:cubicBezTo>
                  <a:pt x="4776" y="2953"/>
                  <a:pt x="4713" y="2864"/>
                  <a:pt x="4713" y="2864"/>
                </a:cubicBezTo>
                <a:cubicBezTo>
                  <a:pt x="4713" y="2864"/>
                  <a:pt x="4671" y="2739"/>
                  <a:pt x="4639" y="2675"/>
                </a:cubicBezTo>
                <a:cubicBezTo>
                  <a:pt x="4608" y="2612"/>
                  <a:pt x="4550" y="2625"/>
                  <a:pt x="4545" y="2688"/>
                </a:cubicBezTo>
                <a:cubicBezTo>
                  <a:pt x="4539" y="2751"/>
                  <a:pt x="4555" y="2814"/>
                  <a:pt x="4576" y="2928"/>
                </a:cubicBezTo>
                <a:cubicBezTo>
                  <a:pt x="4597" y="3041"/>
                  <a:pt x="4607" y="3185"/>
                  <a:pt x="4570" y="3197"/>
                </a:cubicBezTo>
                <a:cubicBezTo>
                  <a:pt x="4533" y="3210"/>
                  <a:pt x="4539" y="3293"/>
                  <a:pt x="4502" y="3318"/>
                </a:cubicBezTo>
                <a:cubicBezTo>
                  <a:pt x="4466" y="3344"/>
                  <a:pt x="4450" y="3280"/>
                  <a:pt x="4450" y="3179"/>
                </a:cubicBezTo>
                <a:cubicBezTo>
                  <a:pt x="4450" y="3079"/>
                  <a:pt x="4434" y="2990"/>
                  <a:pt x="4445" y="2953"/>
                </a:cubicBezTo>
                <a:cubicBezTo>
                  <a:pt x="4455" y="2915"/>
                  <a:pt x="4403" y="2978"/>
                  <a:pt x="4350" y="2953"/>
                </a:cubicBezTo>
                <a:cubicBezTo>
                  <a:pt x="4297" y="2927"/>
                  <a:pt x="4255" y="3003"/>
                  <a:pt x="4308" y="3041"/>
                </a:cubicBezTo>
                <a:cubicBezTo>
                  <a:pt x="4360" y="3079"/>
                  <a:pt x="4371" y="3230"/>
                  <a:pt x="4324" y="3268"/>
                </a:cubicBezTo>
                <a:cubicBezTo>
                  <a:pt x="4276" y="3305"/>
                  <a:pt x="4097" y="3268"/>
                  <a:pt x="4039" y="3268"/>
                </a:cubicBezTo>
                <a:cubicBezTo>
                  <a:pt x="3982" y="3268"/>
                  <a:pt x="3898" y="3305"/>
                  <a:pt x="3882" y="3230"/>
                </a:cubicBezTo>
                <a:cubicBezTo>
                  <a:pt x="3866" y="3154"/>
                  <a:pt x="3929" y="3104"/>
                  <a:pt x="3966" y="3104"/>
                </a:cubicBezTo>
                <a:cubicBezTo>
                  <a:pt x="4003" y="3104"/>
                  <a:pt x="4113" y="3116"/>
                  <a:pt x="4155" y="2978"/>
                </a:cubicBezTo>
                <a:cubicBezTo>
                  <a:pt x="4197" y="2839"/>
                  <a:pt x="4103" y="2814"/>
                  <a:pt x="4061" y="2814"/>
                </a:cubicBezTo>
                <a:cubicBezTo>
                  <a:pt x="4019" y="2814"/>
                  <a:pt x="3987" y="2776"/>
                  <a:pt x="3940" y="2663"/>
                </a:cubicBezTo>
                <a:cubicBezTo>
                  <a:pt x="3892" y="2549"/>
                  <a:pt x="3971" y="2474"/>
                  <a:pt x="3961" y="2423"/>
                </a:cubicBezTo>
                <a:cubicBezTo>
                  <a:pt x="3950" y="2373"/>
                  <a:pt x="3898" y="2411"/>
                  <a:pt x="3850" y="2411"/>
                </a:cubicBezTo>
                <a:cubicBezTo>
                  <a:pt x="3803" y="2411"/>
                  <a:pt x="3729" y="2323"/>
                  <a:pt x="3729" y="2423"/>
                </a:cubicBezTo>
                <a:cubicBezTo>
                  <a:pt x="3729" y="2524"/>
                  <a:pt x="3787" y="2814"/>
                  <a:pt x="3750" y="2751"/>
                </a:cubicBezTo>
                <a:cubicBezTo>
                  <a:pt x="3713" y="2688"/>
                  <a:pt x="3719" y="2600"/>
                  <a:pt x="3692" y="2524"/>
                </a:cubicBezTo>
                <a:cubicBezTo>
                  <a:pt x="3666" y="2448"/>
                  <a:pt x="3624" y="2461"/>
                  <a:pt x="3571" y="2474"/>
                </a:cubicBezTo>
                <a:cubicBezTo>
                  <a:pt x="3519" y="2486"/>
                  <a:pt x="3429" y="2524"/>
                  <a:pt x="3403" y="2512"/>
                </a:cubicBezTo>
                <a:cubicBezTo>
                  <a:pt x="3377" y="2499"/>
                  <a:pt x="3398" y="2499"/>
                  <a:pt x="3340" y="2436"/>
                </a:cubicBezTo>
                <a:cubicBezTo>
                  <a:pt x="3282" y="2373"/>
                  <a:pt x="3256" y="2385"/>
                  <a:pt x="3214" y="2323"/>
                </a:cubicBezTo>
                <a:cubicBezTo>
                  <a:pt x="3172" y="2259"/>
                  <a:pt x="3208" y="2234"/>
                  <a:pt x="3135" y="2221"/>
                </a:cubicBezTo>
                <a:cubicBezTo>
                  <a:pt x="3061" y="2209"/>
                  <a:pt x="3066" y="2310"/>
                  <a:pt x="2993" y="2285"/>
                </a:cubicBezTo>
                <a:cubicBezTo>
                  <a:pt x="2919" y="2259"/>
                  <a:pt x="2898" y="2297"/>
                  <a:pt x="2824" y="2285"/>
                </a:cubicBezTo>
                <a:cubicBezTo>
                  <a:pt x="2751" y="2272"/>
                  <a:pt x="2714" y="2259"/>
                  <a:pt x="2703" y="2348"/>
                </a:cubicBezTo>
                <a:cubicBezTo>
                  <a:pt x="2693" y="2436"/>
                  <a:pt x="2672" y="2587"/>
                  <a:pt x="2640" y="2587"/>
                </a:cubicBezTo>
                <a:cubicBezTo>
                  <a:pt x="2609" y="2587"/>
                  <a:pt x="2572" y="2675"/>
                  <a:pt x="2672" y="2688"/>
                </a:cubicBezTo>
                <a:cubicBezTo>
                  <a:pt x="2772" y="2701"/>
                  <a:pt x="2714" y="2814"/>
                  <a:pt x="2803" y="2801"/>
                </a:cubicBezTo>
                <a:cubicBezTo>
                  <a:pt x="2893" y="2789"/>
                  <a:pt x="2972" y="2789"/>
                  <a:pt x="2993" y="2688"/>
                </a:cubicBezTo>
                <a:cubicBezTo>
                  <a:pt x="3014" y="2587"/>
                  <a:pt x="3030" y="2587"/>
                  <a:pt x="3040" y="2625"/>
                </a:cubicBezTo>
                <a:cubicBezTo>
                  <a:pt x="3051" y="2663"/>
                  <a:pt x="3130" y="2890"/>
                  <a:pt x="3130" y="2890"/>
                </a:cubicBezTo>
                <a:cubicBezTo>
                  <a:pt x="3130" y="2890"/>
                  <a:pt x="3182" y="2990"/>
                  <a:pt x="3203" y="3016"/>
                </a:cubicBezTo>
                <a:cubicBezTo>
                  <a:pt x="3224" y="3041"/>
                  <a:pt x="3182" y="3154"/>
                  <a:pt x="3140" y="3091"/>
                </a:cubicBezTo>
                <a:cubicBezTo>
                  <a:pt x="3098" y="3028"/>
                  <a:pt x="3019" y="3041"/>
                  <a:pt x="2987" y="2978"/>
                </a:cubicBezTo>
                <a:cubicBezTo>
                  <a:pt x="2956" y="2915"/>
                  <a:pt x="2871" y="2888"/>
                  <a:pt x="2834" y="2901"/>
                </a:cubicBezTo>
                <a:cubicBezTo>
                  <a:pt x="2797" y="2913"/>
                  <a:pt x="2677" y="2890"/>
                  <a:pt x="2656" y="2890"/>
                </a:cubicBezTo>
                <a:cubicBezTo>
                  <a:pt x="2635" y="2890"/>
                  <a:pt x="2567" y="3016"/>
                  <a:pt x="2567" y="3016"/>
                </a:cubicBezTo>
                <a:cubicBezTo>
                  <a:pt x="2567" y="3016"/>
                  <a:pt x="2540" y="2915"/>
                  <a:pt x="2525" y="2864"/>
                </a:cubicBezTo>
                <a:cubicBezTo>
                  <a:pt x="2509" y="2814"/>
                  <a:pt x="2482" y="2915"/>
                  <a:pt x="2461" y="2928"/>
                </a:cubicBezTo>
                <a:cubicBezTo>
                  <a:pt x="2440" y="2940"/>
                  <a:pt x="2377" y="2827"/>
                  <a:pt x="2314" y="2877"/>
                </a:cubicBezTo>
                <a:cubicBezTo>
                  <a:pt x="2251" y="2928"/>
                  <a:pt x="2272" y="2978"/>
                  <a:pt x="2183" y="2965"/>
                </a:cubicBezTo>
                <a:cubicBezTo>
                  <a:pt x="2093" y="2953"/>
                  <a:pt x="2072" y="2915"/>
                  <a:pt x="2041" y="2927"/>
                </a:cubicBezTo>
                <a:cubicBezTo>
                  <a:pt x="2009" y="2940"/>
                  <a:pt x="2009" y="2940"/>
                  <a:pt x="2009" y="2940"/>
                </a:cubicBezTo>
                <a:cubicBezTo>
                  <a:pt x="2009" y="2940"/>
                  <a:pt x="2014" y="2990"/>
                  <a:pt x="1977" y="3041"/>
                </a:cubicBezTo>
                <a:cubicBezTo>
                  <a:pt x="1941" y="3091"/>
                  <a:pt x="1914" y="3154"/>
                  <a:pt x="1888" y="3079"/>
                </a:cubicBezTo>
                <a:cubicBezTo>
                  <a:pt x="1862" y="3003"/>
                  <a:pt x="1846" y="3003"/>
                  <a:pt x="1830" y="2990"/>
                </a:cubicBezTo>
                <a:cubicBezTo>
                  <a:pt x="1814" y="2978"/>
                  <a:pt x="1783" y="2915"/>
                  <a:pt x="1714" y="2953"/>
                </a:cubicBezTo>
                <a:cubicBezTo>
                  <a:pt x="1646" y="2990"/>
                  <a:pt x="1572" y="2767"/>
                  <a:pt x="1551" y="2767"/>
                </a:cubicBezTo>
                <a:cubicBezTo>
                  <a:pt x="1530" y="2767"/>
                  <a:pt x="1309" y="2877"/>
                  <a:pt x="1267" y="2852"/>
                </a:cubicBezTo>
                <a:cubicBezTo>
                  <a:pt x="1225" y="2826"/>
                  <a:pt x="1103" y="2716"/>
                  <a:pt x="1061" y="2729"/>
                </a:cubicBezTo>
                <a:cubicBezTo>
                  <a:pt x="1019" y="2741"/>
                  <a:pt x="934" y="2767"/>
                  <a:pt x="934" y="2767"/>
                </a:cubicBezTo>
                <a:cubicBezTo>
                  <a:pt x="934" y="2767"/>
                  <a:pt x="846" y="2726"/>
                  <a:pt x="831" y="2726"/>
                </a:cubicBezTo>
                <a:cubicBezTo>
                  <a:pt x="815" y="2726"/>
                  <a:pt x="757" y="2789"/>
                  <a:pt x="731" y="2726"/>
                </a:cubicBezTo>
                <a:cubicBezTo>
                  <a:pt x="704" y="2663"/>
                  <a:pt x="657" y="2625"/>
                  <a:pt x="657" y="2625"/>
                </a:cubicBezTo>
                <a:cubicBezTo>
                  <a:pt x="657" y="2625"/>
                  <a:pt x="636" y="2764"/>
                  <a:pt x="599" y="2789"/>
                </a:cubicBezTo>
                <a:cubicBezTo>
                  <a:pt x="562" y="2814"/>
                  <a:pt x="483" y="2864"/>
                  <a:pt x="468" y="2839"/>
                </a:cubicBezTo>
                <a:cubicBezTo>
                  <a:pt x="452" y="2814"/>
                  <a:pt x="315" y="2940"/>
                  <a:pt x="315" y="2940"/>
                </a:cubicBezTo>
                <a:cubicBezTo>
                  <a:pt x="315" y="2940"/>
                  <a:pt x="238" y="2980"/>
                  <a:pt x="217" y="2968"/>
                </a:cubicBezTo>
                <a:cubicBezTo>
                  <a:pt x="196" y="2955"/>
                  <a:pt x="105" y="3053"/>
                  <a:pt x="115" y="3104"/>
                </a:cubicBezTo>
                <a:cubicBezTo>
                  <a:pt x="126" y="3155"/>
                  <a:pt x="115" y="3255"/>
                  <a:pt x="199" y="3255"/>
                </a:cubicBezTo>
                <a:cubicBezTo>
                  <a:pt x="283" y="3255"/>
                  <a:pt x="289" y="3331"/>
                  <a:pt x="320" y="3344"/>
                </a:cubicBezTo>
                <a:cubicBezTo>
                  <a:pt x="352" y="3356"/>
                  <a:pt x="362" y="3344"/>
                  <a:pt x="399" y="3419"/>
                </a:cubicBezTo>
                <a:cubicBezTo>
                  <a:pt x="436" y="3495"/>
                  <a:pt x="436" y="3570"/>
                  <a:pt x="389" y="3558"/>
                </a:cubicBezTo>
                <a:cubicBezTo>
                  <a:pt x="341" y="3545"/>
                  <a:pt x="289" y="3520"/>
                  <a:pt x="257" y="3457"/>
                </a:cubicBezTo>
                <a:cubicBezTo>
                  <a:pt x="226" y="3394"/>
                  <a:pt x="226" y="3394"/>
                  <a:pt x="226" y="3394"/>
                </a:cubicBezTo>
                <a:lnTo>
                  <a:pt x="168" y="3457"/>
                </a:lnTo>
                <a:close/>
                <a:moveTo>
                  <a:pt x="5013" y="6847"/>
                </a:moveTo>
                <a:cubicBezTo>
                  <a:pt x="5019" y="6771"/>
                  <a:pt x="4998" y="6583"/>
                  <a:pt x="5019" y="6482"/>
                </a:cubicBezTo>
                <a:cubicBezTo>
                  <a:pt x="5040" y="6381"/>
                  <a:pt x="5103" y="6343"/>
                  <a:pt x="5145" y="6330"/>
                </a:cubicBezTo>
                <a:cubicBezTo>
                  <a:pt x="5187" y="6318"/>
                  <a:pt x="5277" y="6393"/>
                  <a:pt x="5292" y="6381"/>
                </a:cubicBezTo>
                <a:cubicBezTo>
                  <a:pt x="5308" y="6368"/>
                  <a:pt x="5382" y="6368"/>
                  <a:pt x="5418" y="6381"/>
                </a:cubicBezTo>
                <a:cubicBezTo>
                  <a:pt x="5455" y="6393"/>
                  <a:pt x="5508" y="6620"/>
                  <a:pt x="5482" y="6633"/>
                </a:cubicBezTo>
                <a:cubicBezTo>
                  <a:pt x="5455" y="6646"/>
                  <a:pt x="5413" y="6583"/>
                  <a:pt x="5413" y="6494"/>
                </a:cubicBezTo>
                <a:cubicBezTo>
                  <a:pt x="5413" y="6406"/>
                  <a:pt x="5376" y="6658"/>
                  <a:pt x="5397" y="6734"/>
                </a:cubicBezTo>
                <a:cubicBezTo>
                  <a:pt x="5418" y="6809"/>
                  <a:pt x="5355" y="6898"/>
                  <a:pt x="5334" y="6898"/>
                </a:cubicBezTo>
                <a:cubicBezTo>
                  <a:pt x="5313" y="6898"/>
                  <a:pt x="5297" y="6784"/>
                  <a:pt x="5303" y="6671"/>
                </a:cubicBezTo>
                <a:cubicBezTo>
                  <a:pt x="5308" y="6557"/>
                  <a:pt x="5271" y="6457"/>
                  <a:pt x="5213" y="6469"/>
                </a:cubicBezTo>
                <a:cubicBezTo>
                  <a:pt x="5155" y="6482"/>
                  <a:pt x="5129" y="6595"/>
                  <a:pt x="5108" y="6633"/>
                </a:cubicBezTo>
                <a:cubicBezTo>
                  <a:pt x="5087" y="6671"/>
                  <a:pt x="5087" y="6885"/>
                  <a:pt x="5092" y="6935"/>
                </a:cubicBezTo>
                <a:cubicBezTo>
                  <a:pt x="5098" y="6986"/>
                  <a:pt x="5098" y="7164"/>
                  <a:pt x="5045" y="7150"/>
                </a:cubicBezTo>
                <a:cubicBezTo>
                  <a:pt x="4998" y="7137"/>
                  <a:pt x="5008" y="6923"/>
                  <a:pt x="5013" y="6847"/>
                </a:cubicBezTo>
                <a:close/>
                <a:moveTo>
                  <a:pt x="5350" y="7074"/>
                </a:moveTo>
                <a:cubicBezTo>
                  <a:pt x="5355" y="7036"/>
                  <a:pt x="5450" y="6948"/>
                  <a:pt x="5450" y="6948"/>
                </a:cubicBezTo>
                <a:cubicBezTo>
                  <a:pt x="5450" y="6948"/>
                  <a:pt x="5561" y="6646"/>
                  <a:pt x="5576" y="6671"/>
                </a:cubicBezTo>
                <a:cubicBezTo>
                  <a:pt x="5592" y="6696"/>
                  <a:pt x="5703" y="6633"/>
                  <a:pt x="5724" y="6696"/>
                </a:cubicBezTo>
                <a:cubicBezTo>
                  <a:pt x="5745" y="6759"/>
                  <a:pt x="5703" y="6771"/>
                  <a:pt x="5650" y="6822"/>
                </a:cubicBezTo>
                <a:cubicBezTo>
                  <a:pt x="5597" y="6873"/>
                  <a:pt x="5581" y="6860"/>
                  <a:pt x="5561" y="6923"/>
                </a:cubicBezTo>
                <a:cubicBezTo>
                  <a:pt x="5540" y="6986"/>
                  <a:pt x="5471" y="7011"/>
                  <a:pt x="5440" y="7086"/>
                </a:cubicBezTo>
                <a:cubicBezTo>
                  <a:pt x="5408" y="7162"/>
                  <a:pt x="5352" y="7207"/>
                  <a:pt x="5340" y="7149"/>
                </a:cubicBezTo>
                <a:cubicBezTo>
                  <a:pt x="5324" y="7074"/>
                  <a:pt x="5345" y="7112"/>
                  <a:pt x="5350" y="7074"/>
                </a:cubicBezTo>
                <a:close/>
                <a:moveTo>
                  <a:pt x="4882" y="6041"/>
                </a:moveTo>
                <a:cubicBezTo>
                  <a:pt x="4950" y="5978"/>
                  <a:pt x="5024" y="5801"/>
                  <a:pt x="5056" y="5877"/>
                </a:cubicBezTo>
                <a:cubicBezTo>
                  <a:pt x="5087" y="5952"/>
                  <a:pt x="5145" y="6041"/>
                  <a:pt x="5182" y="6053"/>
                </a:cubicBezTo>
                <a:cubicBezTo>
                  <a:pt x="5219" y="6066"/>
                  <a:pt x="5171" y="6217"/>
                  <a:pt x="5155" y="6230"/>
                </a:cubicBezTo>
                <a:cubicBezTo>
                  <a:pt x="5140" y="6242"/>
                  <a:pt x="5082" y="6204"/>
                  <a:pt x="5034" y="6204"/>
                </a:cubicBezTo>
                <a:cubicBezTo>
                  <a:pt x="4987" y="6204"/>
                  <a:pt x="4998" y="6129"/>
                  <a:pt x="4977" y="6141"/>
                </a:cubicBezTo>
                <a:cubicBezTo>
                  <a:pt x="4956" y="6154"/>
                  <a:pt x="4908" y="6179"/>
                  <a:pt x="4877" y="6217"/>
                </a:cubicBezTo>
                <a:cubicBezTo>
                  <a:pt x="4845" y="6255"/>
                  <a:pt x="4793" y="6247"/>
                  <a:pt x="4793" y="6179"/>
                </a:cubicBezTo>
                <a:cubicBezTo>
                  <a:pt x="4793" y="6079"/>
                  <a:pt x="4813" y="6104"/>
                  <a:pt x="4882" y="6041"/>
                </a:cubicBezTo>
                <a:close/>
                <a:moveTo>
                  <a:pt x="2699" y="5852"/>
                </a:moveTo>
                <a:cubicBezTo>
                  <a:pt x="2715" y="5852"/>
                  <a:pt x="2793" y="6003"/>
                  <a:pt x="2815" y="6053"/>
                </a:cubicBezTo>
                <a:cubicBezTo>
                  <a:pt x="2836" y="6104"/>
                  <a:pt x="2836" y="6242"/>
                  <a:pt x="2809" y="6255"/>
                </a:cubicBezTo>
                <a:cubicBezTo>
                  <a:pt x="2783" y="6268"/>
                  <a:pt x="2767" y="6116"/>
                  <a:pt x="2762" y="6053"/>
                </a:cubicBezTo>
                <a:cubicBezTo>
                  <a:pt x="2757" y="5990"/>
                  <a:pt x="2704" y="5990"/>
                  <a:pt x="2678" y="5952"/>
                </a:cubicBezTo>
                <a:cubicBezTo>
                  <a:pt x="2651" y="5915"/>
                  <a:pt x="2593" y="5729"/>
                  <a:pt x="2636" y="5763"/>
                </a:cubicBezTo>
                <a:cubicBezTo>
                  <a:pt x="2651" y="5776"/>
                  <a:pt x="2683" y="5852"/>
                  <a:pt x="2699" y="5852"/>
                </a:cubicBezTo>
                <a:close/>
                <a:moveTo>
                  <a:pt x="5234" y="4033"/>
                </a:moveTo>
                <a:cubicBezTo>
                  <a:pt x="5220" y="4070"/>
                  <a:pt x="5297" y="4125"/>
                  <a:pt x="5312" y="4074"/>
                </a:cubicBezTo>
                <a:cubicBezTo>
                  <a:pt x="5326" y="4024"/>
                  <a:pt x="5269" y="3940"/>
                  <a:pt x="5234" y="4033"/>
                </a:cubicBezTo>
                <a:close/>
                <a:moveTo>
                  <a:pt x="5438" y="4108"/>
                </a:moveTo>
                <a:cubicBezTo>
                  <a:pt x="5382" y="4146"/>
                  <a:pt x="5434" y="4243"/>
                  <a:pt x="5469" y="4209"/>
                </a:cubicBezTo>
                <a:cubicBezTo>
                  <a:pt x="5504" y="4176"/>
                  <a:pt x="5487" y="4074"/>
                  <a:pt x="5438" y="4108"/>
                </a:cubicBezTo>
                <a:close/>
                <a:moveTo>
                  <a:pt x="3961" y="1991"/>
                </a:moveTo>
                <a:cubicBezTo>
                  <a:pt x="3935" y="2046"/>
                  <a:pt x="3961" y="2218"/>
                  <a:pt x="3951" y="2234"/>
                </a:cubicBezTo>
                <a:cubicBezTo>
                  <a:pt x="3940" y="2251"/>
                  <a:pt x="3954" y="2327"/>
                  <a:pt x="3982" y="2310"/>
                </a:cubicBezTo>
                <a:cubicBezTo>
                  <a:pt x="4010" y="2293"/>
                  <a:pt x="4024" y="2134"/>
                  <a:pt x="4045" y="2134"/>
                </a:cubicBezTo>
                <a:cubicBezTo>
                  <a:pt x="4067" y="2134"/>
                  <a:pt x="4175" y="2075"/>
                  <a:pt x="4193" y="2167"/>
                </a:cubicBezTo>
                <a:cubicBezTo>
                  <a:pt x="4210" y="2259"/>
                  <a:pt x="4210" y="2218"/>
                  <a:pt x="4259" y="2226"/>
                </a:cubicBezTo>
                <a:cubicBezTo>
                  <a:pt x="4308" y="2234"/>
                  <a:pt x="4347" y="2109"/>
                  <a:pt x="4351" y="2066"/>
                </a:cubicBezTo>
                <a:cubicBezTo>
                  <a:pt x="4354" y="2024"/>
                  <a:pt x="4326" y="1940"/>
                  <a:pt x="4259" y="1957"/>
                </a:cubicBezTo>
                <a:cubicBezTo>
                  <a:pt x="4193" y="1974"/>
                  <a:pt x="3989" y="1932"/>
                  <a:pt x="3961" y="1991"/>
                </a:cubicBezTo>
                <a:close/>
                <a:moveTo>
                  <a:pt x="4091" y="2436"/>
                </a:moveTo>
                <a:cubicBezTo>
                  <a:pt x="4067" y="2473"/>
                  <a:pt x="4081" y="2596"/>
                  <a:pt x="4119" y="2604"/>
                </a:cubicBezTo>
                <a:cubicBezTo>
                  <a:pt x="4158" y="2613"/>
                  <a:pt x="4224" y="2545"/>
                  <a:pt x="4231" y="2596"/>
                </a:cubicBezTo>
                <a:cubicBezTo>
                  <a:pt x="4238" y="2646"/>
                  <a:pt x="4263" y="2873"/>
                  <a:pt x="4326" y="2798"/>
                </a:cubicBezTo>
                <a:cubicBezTo>
                  <a:pt x="4389" y="2722"/>
                  <a:pt x="4386" y="2655"/>
                  <a:pt x="4403" y="2646"/>
                </a:cubicBezTo>
                <a:cubicBezTo>
                  <a:pt x="4421" y="2638"/>
                  <a:pt x="4400" y="2453"/>
                  <a:pt x="4372" y="2411"/>
                </a:cubicBezTo>
                <a:cubicBezTo>
                  <a:pt x="4344" y="2369"/>
                  <a:pt x="4252" y="2394"/>
                  <a:pt x="4228" y="2420"/>
                </a:cubicBezTo>
                <a:cubicBezTo>
                  <a:pt x="4203" y="2445"/>
                  <a:pt x="4130" y="2377"/>
                  <a:pt x="4091" y="2436"/>
                </a:cubicBezTo>
                <a:close/>
                <a:moveTo>
                  <a:pt x="4487" y="2512"/>
                </a:moveTo>
                <a:cubicBezTo>
                  <a:pt x="4491" y="2535"/>
                  <a:pt x="4519" y="2579"/>
                  <a:pt x="4565" y="2562"/>
                </a:cubicBezTo>
                <a:cubicBezTo>
                  <a:pt x="4610" y="2545"/>
                  <a:pt x="4677" y="2529"/>
                  <a:pt x="4708" y="2520"/>
                </a:cubicBezTo>
                <a:cubicBezTo>
                  <a:pt x="4740" y="2512"/>
                  <a:pt x="4747" y="2386"/>
                  <a:pt x="4712" y="2377"/>
                </a:cubicBezTo>
                <a:cubicBezTo>
                  <a:pt x="4677" y="2369"/>
                  <a:pt x="4649" y="2294"/>
                  <a:pt x="4617" y="2319"/>
                </a:cubicBezTo>
                <a:cubicBezTo>
                  <a:pt x="4586" y="2344"/>
                  <a:pt x="4477" y="2453"/>
                  <a:pt x="4487" y="2512"/>
                </a:cubicBezTo>
                <a:close/>
                <a:moveTo>
                  <a:pt x="4477" y="2159"/>
                </a:moveTo>
                <a:cubicBezTo>
                  <a:pt x="4462" y="2247"/>
                  <a:pt x="4617" y="2293"/>
                  <a:pt x="4600" y="2193"/>
                </a:cubicBezTo>
                <a:cubicBezTo>
                  <a:pt x="4582" y="2092"/>
                  <a:pt x="4494" y="2058"/>
                  <a:pt x="4477" y="2159"/>
                </a:cubicBezTo>
                <a:close/>
                <a:moveTo>
                  <a:pt x="4505" y="1730"/>
                </a:moveTo>
                <a:cubicBezTo>
                  <a:pt x="4460" y="1705"/>
                  <a:pt x="4386" y="1672"/>
                  <a:pt x="4386" y="1646"/>
                </a:cubicBezTo>
                <a:cubicBezTo>
                  <a:pt x="4386" y="1621"/>
                  <a:pt x="4365" y="1764"/>
                  <a:pt x="4403" y="1806"/>
                </a:cubicBezTo>
                <a:cubicBezTo>
                  <a:pt x="4442" y="1848"/>
                  <a:pt x="4505" y="1924"/>
                  <a:pt x="4551" y="1966"/>
                </a:cubicBezTo>
                <a:cubicBezTo>
                  <a:pt x="4596" y="2008"/>
                  <a:pt x="4684" y="2016"/>
                  <a:pt x="4712" y="2100"/>
                </a:cubicBezTo>
                <a:cubicBezTo>
                  <a:pt x="4740" y="2184"/>
                  <a:pt x="4835" y="2251"/>
                  <a:pt x="4835" y="2251"/>
                </a:cubicBezTo>
                <a:lnTo>
                  <a:pt x="4947" y="2277"/>
                </a:lnTo>
                <a:cubicBezTo>
                  <a:pt x="4947" y="2277"/>
                  <a:pt x="5024" y="2234"/>
                  <a:pt x="5105" y="2251"/>
                </a:cubicBezTo>
                <a:cubicBezTo>
                  <a:pt x="5185" y="2268"/>
                  <a:pt x="5304" y="2294"/>
                  <a:pt x="5371" y="2285"/>
                </a:cubicBezTo>
                <a:cubicBezTo>
                  <a:pt x="5438" y="2277"/>
                  <a:pt x="5448" y="2226"/>
                  <a:pt x="5455" y="2193"/>
                </a:cubicBezTo>
                <a:cubicBezTo>
                  <a:pt x="5462" y="2159"/>
                  <a:pt x="5333" y="2092"/>
                  <a:pt x="5301" y="2100"/>
                </a:cubicBezTo>
                <a:cubicBezTo>
                  <a:pt x="5269" y="2108"/>
                  <a:pt x="5090" y="2108"/>
                  <a:pt x="5038" y="2100"/>
                </a:cubicBezTo>
                <a:cubicBezTo>
                  <a:pt x="4985" y="2091"/>
                  <a:pt x="4919" y="2091"/>
                  <a:pt x="4877" y="2100"/>
                </a:cubicBezTo>
                <a:cubicBezTo>
                  <a:pt x="4835" y="2108"/>
                  <a:pt x="4803" y="2033"/>
                  <a:pt x="4771" y="1991"/>
                </a:cubicBezTo>
                <a:cubicBezTo>
                  <a:pt x="4740" y="1949"/>
                  <a:pt x="4670" y="1815"/>
                  <a:pt x="4628" y="1797"/>
                </a:cubicBezTo>
                <a:cubicBezTo>
                  <a:pt x="4586" y="1781"/>
                  <a:pt x="4593" y="1781"/>
                  <a:pt x="4505" y="1730"/>
                </a:cubicBezTo>
                <a:close/>
                <a:moveTo>
                  <a:pt x="8905" y="3478"/>
                </a:moveTo>
                <a:cubicBezTo>
                  <a:pt x="8891" y="3534"/>
                  <a:pt x="8863" y="3537"/>
                  <a:pt x="8891" y="3654"/>
                </a:cubicBezTo>
                <a:cubicBezTo>
                  <a:pt x="8919" y="3772"/>
                  <a:pt x="8940" y="3839"/>
                  <a:pt x="8965" y="3831"/>
                </a:cubicBezTo>
                <a:cubicBezTo>
                  <a:pt x="8989" y="3822"/>
                  <a:pt x="9074" y="3814"/>
                  <a:pt x="9084" y="3881"/>
                </a:cubicBezTo>
                <a:cubicBezTo>
                  <a:pt x="9095" y="3949"/>
                  <a:pt x="9123" y="4008"/>
                  <a:pt x="9182" y="3965"/>
                </a:cubicBezTo>
                <a:cubicBezTo>
                  <a:pt x="9242" y="3923"/>
                  <a:pt x="9291" y="3898"/>
                  <a:pt x="9305" y="3848"/>
                </a:cubicBezTo>
                <a:cubicBezTo>
                  <a:pt x="9319" y="3797"/>
                  <a:pt x="9414" y="3789"/>
                  <a:pt x="9414" y="3789"/>
                </a:cubicBezTo>
                <a:cubicBezTo>
                  <a:pt x="9414" y="3789"/>
                  <a:pt x="9491" y="3646"/>
                  <a:pt x="9463" y="3588"/>
                </a:cubicBezTo>
                <a:cubicBezTo>
                  <a:pt x="9435" y="3529"/>
                  <a:pt x="9368" y="3486"/>
                  <a:pt x="9336" y="3478"/>
                </a:cubicBezTo>
                <a:cubicBezTo>
                  <a:pt x="9305" y="3470"/>
                  <a:pt x="9273" y="3537"/>
                  <a:pt x="9203" y="3537"/>
                </a:cubicBezTo>
                <a:cubicBezTo>
                  <a:pt x="9133" y="3537"/>
                  <a:pt x="9088" y="3604"/>
                  <a:pt x="9059" y="3537"/>
                </a:cubicBezTo>
                <a:cubicBezTo>
                  <a:pt x="9032" y="3470"/>
                  <a:pt x="8916" y="3436"/>
                  <a:pt x="8905" y="3478"/>
                </a:cubicBezTo>
                <a:close/>
                <a:moveTo>
                  <a:pt x="5917" y="1814"/>
                </a:moveTo>
                <a:cubicBezTo>
                  <a:pt x="5956" y="1882"/>
                  <a:pt x="5978" y="1840"/>
                  <a:pt x="6026" y="1865"/>
                </a:cubicBezTo>
                <a:cubicBezTo>
                  <a:pt x="6074" y="1890"/>
                  <a:pt x="6113" y="2075"/>
                  <a:pt x="6138" y="2100"/>
                </a:cubicBezTo>
                <a:cubicBezTo>
                  <a:pt x="6164" y="2125"/>
                  <a:pt x="6199" y="2100"/>
                  <a:pt x="6215" y="2049"/>
                </a:cubicBezTo>
                <a:cubicBezTo>
                  <a:pt x="6231" y="1999"/>
                  <a:pt x="6254" y="1823"/>
                  <a:pt x="6254" y="1823"/>
                </a:cubicBezTo>
                <a:cubicBezTo>
                  <a:pt x="6254" y="1823"/>
                  <a:pt x="6254" y="1991"/>
                  <a:pt x="6292" y="2024"/>
                </a:cubicBezTo>
                <a:cubicBezTo>
                  <a:pt x="6331" y="2058"/>
                  <a:pt x="6427" y="1999"/>
                  <a:pt x="6453" y="2008"/>
                </a:cubicBezTo>
                <a:cubicBezTo>
                  <a:pt x="6478" y="2016"/>
                  <a:pt x="6629" y="2066"/>
                  <a:pt x="6671" y="2117"/>
                </a:cubicBezTo>
                <a:cubicBezTo>
                  <a:pt x="6712" y="2167"/>
                  <a:pt x="6815" y="2201"/>
                  <a:pt x="6844" y="2310"/>
                </a:cubicBezTo>
                <a:cubicBezTo>
                  <a:pt x="6873" y="2419"/>
                  <a:pt x="6876" y="2797"/>
                  <a:pt x="6892" y="2839"/>
                </a:cubicBezTo>
                <a:cubicBezTo>
                  <a:pt x="6908" y="2881"/>
                  <a:pt x="6962" y="2705"/>
                  <a:pt x="6975" y="2663"/>
                </a:cubicBezTo>
                <a:cubicBezTo>
                  <a:pt x="6988" y="2621"/>
                  <a:pt x="7055" y="2646"/>
                  <a:pt x="7078" y="2705"/>
                </a:cubicBezTo>
                <a:cubicBezTo>
                  <a:pt x="7100" y="2764"/>
                  <a:pt x="7151" y="2907"/>
                  <a:pt x="7148" y="2965"/>
                </a:cubicBezTo>
                <a:cubicBezTo>
                  <a:pt x="7145" y="3024"/>
                  <a:pt x="7136" y="3116"/>
                  <a:pt x="7116" y="3083"/>
                </a:cubicBezTo>
                <a:cubicBezTo>
                  <a:pt x="7097" y="3049"/>
                  <a:pt x="7065" y="3058"/>
                  <a:pt x="7078" y="2990"/>
                </a:cubicBezTo>
                <a:cubicBezTo>
                  <a:pt x="7091" y="2923"/>
                  <a:pt x="7097" y="2780"/>
                  <a:pt x="7071" y="2780"/>
                </a:cubicBezTo>
                <a:cubicBezTo>
                  <a:pt x="7046" y="2780"/>
                  <a:pt x="7023" y="2780"/>
                  <a:pt x="7023" y="2780"/>
                </a:cubicBezTo>
                <a:cubicBezTo>
                  <a:pt x="7023" y="2780"/>
                  <a:pt x="6975" y="2747"/>
                  <a:pt x="6943" y="2873"/>
                </a:cubicBezTo>
                <a:cubicBezTo>
                  <a:pt x="6911" y="2999"/>
                  <a:pt x="6937" y="3125"/>
                  <a:pt x="6959" y="3125"/>
                </a:cubicBezTo>
                <a:cubicBezTo>
                  <a:pt x="6982" y="3125"/>
                  <a:pt x="7033" y="3125"/>
                  <a:pt x="7033" y="3158"/>
                </a:cubicBezTo>
                <a:cubicBezTo>
                  <a:pt x="7033" y="3192"/>
                  <a:pt x="6978" y="3293"/>
                  <a:pt x="6982" y="3352"/>
                </a:cubicBezTo>
                <a:cubicBezTo>
                  <a:pt x="6985" y="3411"/>
                  <a:pt x="7026" y="3612"/>
                  <a:pt x="7039" y="3654"/>
                </a:cubicBezTo>
                <a:cubicBezTo>
                  <a:pt x="7052" y="3696"/>
                  <a:pt x="7119" y="3738"/>
                  <a:pt x="7139" y="3747"/>
                </a:cubicBezTo>
                <a:cubicBezTo>
                  <a:pt x="7158" y="3755"/>
                  <a:pt x="7094" y="3763"/>
                  <a:pt x="7110" y="3822"/>
                </a:cubicBezTo>
                <a:cubicBezTo>
                  <a:pt x="7126" y="3881"/>
                  <a:pt x="7151" y="4024"/>
                  <a:pt x="7187" y="4057"/>
                </a:cubicBezTo>
                <a:cubicBezTo>
                  <a:pt x="7222" y="4091"/>
                  <a:pt x="7321" y="4242"/>
                  <a:pt x="7334" y="4310"/>
                </a:cubicBezTo>
                <a:cubicBezTo>
                  <a:pt x="7347" y="4377"/>
                  <a:pt x="7424" y="4259"/>
                  <a:pt x="7440" y="4251"/>
                </a:cubicBezTo>
                <a:cubicBezTo>
                  <a:pt x="7456" y="4243"/>
                  <a:pt x="7453" y="4427"/>
                  <a:pt x="7498" y="4436"/>
                </a:cubicBezTo>
                <a:cubicBezTo>
                  <a:pt x="7543" y="4444"/>
                  <a:pt x="7559" y="4419"/>
                  <a:pt x="7597" y="4343"/>
                </a:cubicBezTo>
                <a:cubicBezTo>
                  <a:pt x="7636" y="4268"/>
                  <a:pt x="7626" y="4167"/>
                  <a:pt x="7629" y="4091"/>
                </a:cubicBezTo>
                <a:cubicBezTo>
                  <a:pt x="7633" y="4016"/>
                  <a:pt x="7629" y="3957"/>
                  <a:pt x="7671" y="3982"/>
                </a:cubicBezTo>
                <a:cubicBezTo>
                  <a:pt x="7713" y="4007"/>
                  <a:pt x="7735" y="3965"/>
                  <a:pt x="7732" y="3881"/>
                </a:cubicBezTo>
                <a:cubicBezTo>
                  <a:pt x="7729" y="3797"/>
                  <a:pt x="7694" y="3696"/>
                  <a:pt x="7761" y="3671"/>
                </a:cubicBezTo>
                <a:cubicBezTo>
                  <a:pt x="7828" y="3646"/>
                  <a:pt x="7863" y="3537"/>
                  <a:pt x="7905" y="3537"/>
                </a:cubicBezTo>
                <a:cubicBezTo>
                  <a:pt x="7947" y="3537"/>
                  <a:pt x="8062" y="3579"/>
                  <a:pt x="8075" y="3537"/>
                </a:cubicBezTo>
                <a:cubicBezTo>
                  <a:pt x="8088" y="3495"/>
                  <a:pt x="8143" y="3244"/>
                  <a:pt x="8178" y="3236"/>
                </a:cubicBezTo>
                <a:cubicBezTo>
                  <a:pt x="8213" y="3227"/>
                  <a:pt x="8306" y="3268"/>
                  <a:pt x="8389" y="3234"/>
                </a:cubicBezTo>
                <a:cubicBezTo>
                  <a:pt x="8473" y="3201"/>
                  <a:pt x="8563" y="3075"/>
                  <a:pt x="8591" y="3083"/>
                </a:cubicBezTo>
                <a:cubicBezTo>
                  <a:pt x="8620" y="3091"/>
                  <a:pt x="8691" y="3091"/>
                  <a:pt x="8668" y="3041"/>
                </a:cubicBezTo>
                <a:cubicBezTo>
                  <a:pt x="8646" y="2990"/>
                  <a:pt x="8614" y="2873"/>
                  <a:pt x="8566" y="2873"/>
                </a:cubicBezTo>
                <a:cubicBezTo>
                  <a:pt x="8517" y="2873"/>
                  <a:pt x="8510" y="2614"/>
                  <a:pt x="8522" y="2614"/>
                </a:cubicBezTo>
                <a:cubicBezTo>
                  <a:pt x="8535" y="2614"/>
                  <a:pt x="8652" y="2713"/>
                  <a:pt x="8649" y="2797"/>
                </a:cubicBezTo>
                <a:cubicBezTo>
                  <a:pt x="8646" y="2881"/>
                  <a:pt x="8668" y="2990"/>
                  <a:pt x="8732" y="2957"/>
                </a:cubicBezTo>
                <a:cubicBezTo>
                  <a:pt x="8797" y="2923"/>
                  <a:pt x="8787" y="2797"/>
                  <a:pt x="8774" y="2764"/>
                </a:cubicBezTo>
                <a:cubicBezTo>
                  <a:pt x="8761" y="2730"/>
                  <a:pt x="8752" y="2646"/>
                  <a:pt x="8739" y="2587"/>
                </a:cubicBezTo>
                <a:cubicBezTo>
                  <a:pt x="8726" y="2528"/>
                  <a:pt x="8695" y="2344"/>
                  <a:pt x="8763" y="2327"/>
                </a:cubicBezTo>
                <a:cubicBezTo>
                  <a:pt x="8830" y="2310"/>
                  <a:pt x="8957" y="2503"/>
                  <a:pt x="8954" y="2369"/>
                </a:cubicBezTo>
                <a:cubicBezTo>
                  <a:pt x="8950" y="2234"/>
                  <a:pt x="8954" y="2091"/>
                  <a:pt x="8973" y="2016"/>
                </a:cubicBezTo>
                <a:cubicBezTo>
                  <a:pt x="8992" y="1940"/>
                  <a:pt x="9034" y="1890"/>
                  <a:pt x="9011" y="1865"/>
                </a:cubicBezTo>
                <a:cubicBezTo>
                  <a:pt x="8989" y="1840"/>
                  <a:pt x="8960" y="1898"/>
                  <a:pt x="8938" y="1772"/>
                </a:cubicBezTo>
                <a:cubicBezTo>
                  <a:pt x="8915" y="1646"/>
                  <a:pt x="8957" y="1554"/>
                  <a:pt x="8982" y="1503"/>
                </a:cubicBezTo>
                <a:cubicBezTo>
                  <a:pt x="9008" y="1453"/>
                  <a:pt x="9143" y="1125"/>
                  <a:pt x="9217" y="1075"/>
                </a:cubicBezTo>
                <a:cubicBezTo>
                  <a:pt x="9290" y="1024"/>
                  <a:pt x="9342" y="831"/>
                  <a:pt x="9290" y="789"/>
                </a:cubicBezTo>
                <a:cubicBezTo>
                  <a:pt x="9239" y="747"/>
                  <a:pt x="9136" y="672"/>
                  <a:pt x="9069" y="806"/>
                </a:cubicBezTo>
                <a:cubicBezTo>
                  <a:pt x="9002" y="941"/>
                  <a:pt x="8963" y="1066"/>
                  <a:pt x="8886" y="1024"/>
                </a:cubicBezTo>
                <a:cubicBezTo>
                  <a:pt x="8809" y="982"/>
                  <a:pt x="8798" y="760"/>
                  <a:pt x="8754" y="645"/>
                </a:cubicBezTo>
                <a:cubicBezTo>
                  <a:pt x="8690" y="479"/>
                  <a:pt x="8729" y="151"/>
                  <a:pt x="8662" y="176"/>
                </a:cubicBezTo>
                <a:cubicBezTo>
                  <a:pt x="8594" y="201"/>
                  <a:pt x="8594" y="201"/>
                  <a:pt x="8594" y="201"/>
                </a:cubicBezTo>
                <a:cubicBezTo>
                  <a:pt x="8594" y="201"/>
                  <a:pt x="8516" y="167"/>
                  <a:pt x="8467" y="192"/>
                </a:cubicBezTo>
                <a:cubicBezTo>
                  <a:pt x="8403" y="225"/>
                  <a:pt x="8361" y="318"/>
                  <a:pt x="8324" y="298"/>
                </a:cubicBezTo>
                <a:cubicBezTo>
                  <a:pt x="8253" y="259"/>
                  <a:pt x="8188" y="349"/>
                  <a:pt x="8170" y="358"/>
                </a:cubicBezTo>
                <a:cubicBezTo>
                  <a:pt x="8013" y="440"/>
                  <a:pt x="7887" y="328"/>
                  <a:pt x="7863" y="320"/>
                </a:cubicBezTo>
                <a:cubicBezTo>
                  <a:pt x="7845" y="314"/>
                  <a:pt x="7973" y="355"/>
                  <a:pt x="8073" y="320"/>
                </a:cubicBezTo>
                <a:cubicBezTo>
                  <a:pt x="8149" y="293"/>
                  <a:pt x="8277" y="230"/>
                  <a:pt x="8340" y="205"/>
                </a:cubicBezTo>
                <a:cubicBezTo>
                  <a:pt x="8403" y="180"/>
                  <a:pt x="8353" y="120"/>
                  <a:pt x="8330" y="114"/>
                </a:cubicBezTo>
                <a:cubicBezTo>
                  <a:pt x="8249" y="93"/>
                  <a:pt x="8126" y="13"/>
                  <a:pt x="8029" y="1"/>
                </a:cubicBezTo>
                <a:cubicBezTo>
                  <a:pt x="7952" y="-8"/>
                  <a:pt x="7903" y="47"/>
                  <a:pt x="7827" y="52"/>
                </a:cubicBezTo>
                <a:cubicBezTo>
                  <a:pt x="7729" y="58"/>
                  <a:pt x="7613" y="44"/>
                  <a:pt x="7537" y="157"/>
                </a:cubicBezTo>
                <a:cubicBezTo>
                  <a:pt x="7469" y="256"/>
                  <a:pt x="7383" y="267"/>
                  <a:pt x="7376" y="285"/>
                </a:cubicBezTo>
                <a:cubicBezTo>
                  <a:pt x="7338" y="386"/>
                  <a:pt x="7302" y="638"/>
                  <a:pt x="7267" y="571"/>
                </a:cubicBezTo>
                <a:cubicBezTo>
                  <a:pt x="7232" y="504"/>
                  <a:pt x="7225" y="336"/>
                  <a:pt x="7180" y="403"/>
                </a:cubicBezTo>
                <a:cubicBezTo>
                  <a:pt x="7135" y="470"/>
                  <a:pt x="7177" y="638"/>
                  <a:pt x="7139" y="755"/>
                </a:cubicBezTo>
                <a:cubicBezTo>
                  <a:pt x="7100" y="873"/>
                  <a:pt x="6991" y="856"/>
                  <a:pt x="6959" y="814"/>
                </a:cubicBezTo>
                <a:cubicBezTo>
                  <a:pt x="6927" y="773"/>
                  <a:pt x="6895" y="739"/>
                  <a:pt x="6767" y="755"/>
                </a:cubicBezTo>
                <a:cubicBezTo>
                  <a:pt x="6638" y="773"/>
                  <a:pt x="6497" y="873"/>
                  <a:pt x="6526" y="974"/>
                </a:cubicBezTo>
                <a:cubicBezTo>
                  <a:pt x="6555" y="1075"/>
                  <a:pt x="6468" y="1133"/>
                  <a:pt x="6446" y="1083"/>
                </a:cubicBezTo>
                <a:cubicBezTo>
                  <a:pt x="6424" y="1033"/>
                  <a:pt x="6321" y="1142"/>
                  <a:pt x="6327" y="1243"/>
                </a:cubicBezTo>
                <a:cubicBezTo>
                  <a:pt x="6334" y="1343"/>
                  <a:pt x="6311" y="1461"/>
                  <a:pt x="6257" y="1436"/>
                </a:cubicBezTo>
                <a:cubicBezTo>
                  <a:pt x="6202" y="1411"/>
                  <a:pt x="6164" y="1495"/>
                  <a:pt x="6161" y="1579"/>
                </a:cubicBezTo>
                <a:cubicBezTo>
                  <a:pt x="6157" y="1663"/>
                  <a:pt x="6036" y="1722"/>
                  <a:pt x="6026" y="1722"/>
                </a:cubicBezTo>
                <a:cubicBezTo>
                  <a:pt x="6016" y="1722"/>
                  <a:pt x="5859" y="1714"/>
                  <a:pt x="5917" y="1814"/>
                </a:cubicBezTo>
                <a:close/>
                <a:moveTo>
                  <a:pt x="5197" y="9973"/>
                </a:moveTo>
                <a:cubicBezTo>
                  <a:pt x="5192" y="10099"/>
                  <a:pt x="5245" y="10061"/>
                  <a:pt x="5308" y="10061"/>
                </a:cubicBezTo>
                <a:cubicBezTo>
                  <a:pt x="5371" y="10061"/>
                  <a:pt x="5482" y="10036"/>
                  <a:pt x="5503" y="10098"/>
                </a:cubicBezTo>
                <a:cubicBezTo>
                  <a:pt x="5524" y="10162"/>
                  <a:pt x="5618" y="10262"/>
                  <a:pt x="5645" y="10313"/>
                </a:cubicBezTo>
                <a:cubicBezTo>
                  <a:pt x="5671" y="10363"/>
                  <a:pt x="5755" y="10376"/>
                  <a:pt x="5761" y="10325"/>
                </a:cubicBezTo>
                <a:cubicBezTo>
                  <a:pt x="5766" y="10275"/>
                  <a:pt x="5703" y="10136"/>
                  <a:pt x="5666" y="10149"/>
                </a:cubicBezTo>
                <a:cubicBezTo>
                  <a:pt x="5629" y="10162"/>
                  <a:pt x="5550" y="10061"/>
                  <a:pt x="5508" y="9973"/>
                </a:cubicBezTo>
                <a:cubicBezTo>
                  <a:pt x="5466" y="9884"/>
                  <a:pt x="5387" y="9884"/>
                  <a:pt x="5355" y="9884"/>
                </a:cubicBezTo>
                <a:cubicBezTo>
                  <a:pt x="5324" y="9885"/>
                  <a:pt x="5197" y="9973"/>
                  <a:pt x="5197" y="9973"/>
                </a:cubicBezTo>
                <a:close/>
                <a:moveTo>
                  <a:pt x="5581" y="9620"/>
                </a:moveTo>
                <a:cubicBezTo>
                  <a:pt x="5533" y="9632"/>
                  <a:pt x="5545" y="9771"/>
                  <a:pt x="5603" y="9746"/>
                </a:cubicBezTo>
                <a:cubicBezTo>
                  <a:pt x="5661" y="9721"/>
                  <a:pt x="5629" y="9607"/>
                  <a:pt x="5581" y="9620"/>
                </a:cubicBezTo>
                <a:close/>
                <a:moveTo>
                  <a:pt x="5608" y="10664"/>
                </a:moveTo>
                <a:cubicBezTo>
                  <a:pt x="5560" y="10684"/>
                  <a:pt x="5571" y="10909"/>
                  <a:pt x="5629" y="10868"/>
                </a:cubicBezTo>
                <a:cubicBezTo>
                  <a:pt x="5687" y="10827"/>
                  <a:pt x="5655" y="10643"/>
                  <a:pt x="5608" y="10664"/>
                </a:cubicBezTo>
                <a:close/>
                <a:moveTo>
                  <a:pt x="6302" y="10525"/>
                </a:moveTo>
                <a:cubicBezTo>
                  <a:pt x="6254" y="10546"/>
                  <a:pt x="6266" y="10771"/>
                  <a:pt x="6323" y="10729"/>
                </a:cubicBezTo>
                <a:cubicBezTo>
                  <a:pt x="6381" y="10689"/>
                  <a:pt x="6350" y="10504"/>
                  <a:pt x="6302" y="10525"/>
                </a:cubicBezTo>
                <a:close/>
                <a:moveTo>
                  <a:pt x="5824" y="10578"/>
                </a:moveTo>
                <a:cubicBezTo>
                  <a:pt x="5824" y="10578"/>
                  <a:pt x="5881" y="10603"/>
                  <a:pt x="5918" y="10603"/>
                </a:cubicBezTo>
                <a:cubicBezTo>
                  <a:pt x="5955" y="10603"/>
                  <a:pt x="5976" y="10653"/>
                  <a:pt x="6008" y="10691"/>
                </a:cubicBezTo>
                <a:cubicBezTo>
                  <a:pt x="6039" y="10729"/>
                  <a:pt x="6097" y="10641"/>
                  <a:pt x="6118" y="10641"/>
                </a:cubicBezTo>
                <a:cubicBezTo>
                  <a:pt x="6139" y="10641"/>
                  <a:pt x="6166" y="10792"/>
                  <a:pt x="6171" y="10628"/>
                </a:cubicBezTo>
                <a:cubicBezTo>
                  <a:pt x="6176" y="10464"/>
                  <a:pt x="6108" y="10388"/>
                  <a:pt x="6066" y="10363"/>
                </a:cubicBezTo>
                <a:cubicBezTo>
                  <a:pt x="6023" y="10338"/>
                  <a:pt x="5976" y="10363"/>
                  <a:pt x="5945" y="10376"/>
                </a:cubicBezTo>
                <a:cubicBezTo>
                  <a:pt x="5913" y="10388"/>
                  <a:pt x="5824" y="10578"/>
                  <a:pt x="5824" y="10578"/>
                </a:cubicBezTo>
                <a:close/>
                <a:moveTo>
                  <a:pt x="10053" y="8120"/>
                </a:moveTo>
                <a:cubicBezTo>
                  <a:pt x="9991" y="8203"/>
                  <a:pt x="9932" y="8334"/>
                  <a:pt x="9916" y="8334"/>
                </a:cubicBezTo>
                <a:cubicBezTo>
                  <a:pt x="9901" y="8334"/>
                  <a:pt x="9853" y="8423"/>
                  <a:pt x="9822" y="8612"/>
                </a:cubicBezTo>
                <a:cubicBezTo>
                  <a:pt x="9790" y="8801"/>
                  <a:pt x="9827" y="8964"/>
                  <a:pt x="9769" y="9028"/>
                </a:cubicBezTo>
                <a:cubicBezTo>
                  <a:pt x="9711" y="9090"/>
                  <a:pt x="9586" y="9191"/>
                  <a:pt x="9544" y="9292"/>
                </a:cubicBezTo>
                <a:cubicBezTo>
                  <a:pt x="9502" y="9393"/>
                  <a:pt x="9469" y="9783"/>
                  <a:pt x="9416" y="9947"/>
                </a:cubicBezTo>
                <a:cubicBezTo>
                  <a:pt x="9364" y="10111"/>
                  <a:pt x="9416" y="10262"/>
                  <a:pt x="9427" y="10363"/>
                </a:cubicBezTo>
                <a:cubicBezTo>
                  <a:pt x="9438" y="10464"/>
                  <a:pt x="9474" y="10653"/>
                  <a:pt x="9416" y="10830"/>
                </a:cubicBezTo>
                <a:cubicBezTo>
                  <a:pt x="9359" y="11006"/>
                  <a:pt x="9364" y="11094"/>
                  <a:pt x="9338" y="11107"/>
                </a:cubicBezTo>
                <a:cubicBezTo>
                  <a:pt x="9311" y="11120"/>
                  <a:pt x="9364" y="11170"/>
                  <a:pt x="9375" y="11296"/>
                </a:cubicBezTo>
                <a:cubicBezTo>
                  <a:pt x="9385" y="11422"/>
                  <a:pt x="9327" y="11548"/>
                  <a:pt x="9427" y="11661"/>
                </a:cubicBezTo>
                <a:cubicBezTo>
                  <a:pt x="9527" y="11775"/>
                  <a:pt x="9619" y="11780"/>
                  <a:pt x="9645" y="11931"/>
                </a:cubicBezTo>
                <a:cubicBezTo>
                  <a:pt x="9671" y="12083"/>
                  <a:pt x="9759" y="12430"/>
                  <a:pt x="9759" y="12430"/>
                </a:cubicBezTo>
                <a:cubicBezTo>
                  <a:pt x="9759" y="12430"/>
                  <a:pt x="9853" y="12632"/>
                  <a:pt x="9901" y="12720"/>
                </a:cubicBezTo>
                <a:cubicBezTo>
                  <a:pt x="9948" y="12809"/>
                  <a:pt x="9964" y="12758"/>
                  <a:pt x="9974" y="12670"/>
                </a:cubicBezTo>
                <a:cubicBezTo>
                  <a:pt x="9985" y="12581"/>
                  <a:pt x="10048" y="12569"/>
                  <a:pt x="10122" y="12569"/>
                </a:cubicBezTo>
                <a:cubicBezTo>
                  <a:pt x="10195" y="12569"/>
                  <a:pt x="10248" y="12607"/>
                  <a:pt x="10321" y="12582"/>
                </a:cubicBezTo>
                <a:cubicBezTo>
                  <a:pt x="10395" y="12556"/>
                  <a:pt x="10449" y="12339"/>
                  <a:pt x="10475" y="12314"/>
                </a:cubicBezTo>
                <a:cubicBezTo>
                  <a:pt x="10501" y="12289"/>
                  <a:pt x="10611" y="12254"/>
                  <a:pt x="10679" y="12355"/>
                </a:cubicBezTo>
                <a:cubicBezTo>
                  <a:pt x="10748" y="12456"/>
                  <a:pt x="10737" y="12594"/>
                  <a:pt x="10774" y="12682"/>
                </a:cubicBezTo>
                <a:cubicBezTo>
                  <a:pt x="10811" y="12771"/>
                  <a:pt x="10874" y="12720"/>
                  <a:pt x="10921" y="12632"/>
                </a:cubicBezTo>
                <a:cubicBezTo>
                  <a:pt x="10969" y="12544"/>
                  <a:pt x="10947" y="12582"/>
                  <a:pt x="11005" y="12657"/>
                </a:cubicBezTo>
                <a:cubicBezTo>
                  <a:pt x="11063" y="12733"/>
                  <a:pt x="11090" y="12809"/>
                  <a:pt x="11037" y="12922"/>
                </a:cubicBezTo>
                <a:cubicBezTo>
                  <a:pt x="10984" y="13035"/>
                  <a:pt x="11016" y="13212"/>
                  <a:pt x="10984" y="13388"/>
                </a:cubicBezTo>
                <a:cubicBezTo>
                  <a:pt x="10953" y="13565"/>
                  <a:pt x="11014" y="13564"/>
                  <a:pt x="11072" y="13640"/>
                </a:cubicBezTo>
                <a:cubicBezTo>
                  <a:pt x="11130" y="13715"/>
                  <a:pt x="11179" y="14208"/>
                  <a:pt x="11210" y="14296"/>
                </a:cubicBezTo>
                <a:cubicBezTo>
                  <a:pt x="11242" y="14384"/>
                  <a:pt x="11200" y="14636"/>
                  <a:pt x="11237" y="14787"/>
                </a:cubicBezTo>
                <a:cubicBezTo>
                  <a:pt x="11274" y="14939"/>
                  <a:pt x="11291" y="15030"/>
                  <a:pt x="11248" y="15106"/>
                </a:cubicBezTo>
                <a:cubicBezTo>
                  <a:pt x="11206" y="15182"/>
                  <a:pt x="11153" y="15329"/>
                  <a:pt x="11147" y="15581"/>
                </a:cubicBezTo>
                <a:cubicBezTo>
                  <a:pt x="11142" y="15833"/>
                  <a:pt x="11169" y="16009"/>
                  <a:pt x="11189" y="16098"/>
                </a:cubicBezTo>
                <a:cubicBezTo>
                  <a:pt x="11210" y="16186"/>
                  <a:pt x="11263" y="16425"/>
                  <a:pt x="11290" y="16514"/>
                </a:cubicBezTo>
                <a:cubicBezTo>
                  <a:pt x="11316" y="16602"/>
                  <a:pt x="11406" y="16765"/>
                  <a:pt x="11412" y="16904"/>
                </a:cubicBezTo>
                <a:cubicBezTo>
                  <a:pt x="11417" y="17042"/>
                  <a:pt x="11342" y="17257"/>
                  <a:pt x="11368" y="17333"/>
                </a:cubicBezTo>
                <a:cubicBezTo>
                  <a:pt x="11395" y="17409"/>
                  <a:pt x="11410" y="17522"/>
                  <a:pt x="11458" y="17623"/>
                </a:cubicBezTo>
                <a:cubicBezTo>
                  <a:pt x="11505" y="17724"/>
                  <a:pt x="11521" y="17938"/>
                  <a:pt x="11521" y="17938"/>
                </a:cubicBezTo>
                <a:cubicBezTo>
                  <a:pt x="11521" y="17938"/>
                  <a:pt x="11537" y="18026"/>
                  <a:pt x="11542" y="18164"/>
                </a:cubicBezTo>
                <a:cubicBezTo>
                  <a:pt x="11547" y="18303"/>
                  <a:pt x="11552" y="18391"/>
                  <a:pt x="11605" y="18455"/>
                </a:cubicBezTo>
                <a:cubicBezTo>
                  <a:pt x="11658" y="18518"/>
                  <a:pt x="11694" y="18530"/>
                  <a:pt x="11721" y="18467"/>
                </a:cubicBezTo>
                <a:cubicBezTo>
                  <a:pt x="11747" y="18404"/>
                  <a:pt x="11859" y="18281"/>
                  <a:pt x="11927" y="18293"/>
                </a:cubicBezTo>
                <a:cubicBezTo>
                  <a:pt x="11996" y="18306"/>
                  <a:pt x="12094" y="18329"/>
                  <a:pt x="12163" y="18215"/>
                </a:cubicBezTo>
                <a:cubicBezTo>
                  <a:pt x="12231" y="18101"/>
                  <a:pt x="12331" y="17799"/>
                  <a:pt x="12368" y="17711"/>
                </a:cubicBezTo>
                <a:cubicBezTo>
                  <a:pt x="12405" y="17623"/>
                  <a:pt x="12489" y="17459"/>
                  <a:pt x="12478" y="17358"/>
                </a:cubicBezTo>
                <a:cubicBezTo>
                  <a:pt x="12468" y="17257"/>
                  <a:pt x="12407" y="17094"/>
                  <a:pt x="12449" y="17044"/>
                </a:cubicBezTo>
                <a:cubicBezTo>
                  <a:pt x="12491" y="16994"/>
                  <a:pt x="12631" y="16955"/>
                  <a:pt x="12636" y="16879"/>
                </a:cubicBezTo>
                <a:cubicBezTo>
                  <a:pt x="12641" y="16803"/>
                  <a:pt x="12599" y="16489"/>
                  <a:pt x="12589" y="16425"/>
                </a:cubicBezTo>
                <a:cubicBezTo>
                  <a:pt x="12578" y="16363"/>
                  <a:pt x="12615" y="16249"/>
                  <a:pt x="12657" y="16123"/>
                </a:cubicBezTo>
                <a:cubicBezTo>
                  <a:pt x="12699" y="15997"/>
                  <a:pt x="12799" y="15858"/>
                  <a:pt x="12820" y="15807"/>
                </a:cubicBezTo>
                <a:cubicBezTo>
                  <a:pt x="12841" y="15757"/>
                  <a:pt x="12931" y="15594"/>
                  <a:pt x="12941" y="15430"/>
                </a:cubicBezTo>
                <a:cubicBezTo>
                  <a:pt x="12952" y="15266"/>
                  <a:pt x="12920" y="15064"/>
                  <a:pt x="12941" y="14976"/>
                </a:cubicBezTo>
                <a:cubicBezTo>
                  <a:pt x="12962" y="14888"/>
                  <a:pt x="12947" y="14813"/>
                  <a:pt x="12899" y="14712"/>
                </a:cubicBezTo>
                <a:cubicBezTo>
                  <a:pt x="12852" y="14611"/>
                  <a:pt x="12849" y="14378"/>
                  <a:pt x="12833" y="14328"/>
                </a:cubicBezTo>
                <a:cubicBezTo>
                  <a:pt x="12817" y="14278"/>
                  <a:pt x="12841" y="13943"/>
                  <a:pt x="12873" y="13917"/>
                </a:cubicBezTo>
                <a:cubicBezTo>
                  <a:pt x="12904" y="13892"/>
                  <a:pt x="12973" y="13640"/>
                  <a:pt x="13015" y="13527"/>
                </a:cubicBezTo>
                <a:cubicBezTo>
                  <a:pt x="13057" y="13414"/>
                  <a:pt x="13178" y="13061"/>
                  <a:pt x="13236" y="13036"/>
                </a:cubicBezTo>
                <a:cubicBezTo>
                  <a:pt x="13294" y="13010"/>
                  <a:pt x="13383" y="12809"/>
                  <a:pt x="13388" y="12695"/>
                </a:cubicBezTo>
                <a:cubicBezTo>
                  <a:pt x="13394" y="12582"/>
                  <a:pt x="13546" y="12153"/>
                  <a:pt x="13552" y="12065"/>
                </a:cubicBezTo>
                <a:cubicBezTo>
                  <a:pt x="13557" y="11977"/>
                  <a:pt x="13620" y="11649"/>
                  <a:pt x="13594" y="11573"/>
                </a:cubicBezTo>
                <a:cubicBezTo>
                  <a:pt x="13567" y="11498"/>
                  <a:pt x="13362" y="11687"/>
                  <a:pt x="13336" y="11712"/>
                </a:cubicBezTo>
                <a:cubicBezTo>
                  <a:pt x="13310" y="11737"/>
                  <a:pt x="13236" y="11838"/>
                  <a:pt x="13152" y="11826"/>
                </a:cubicBezTo>
                <a:cubicBezTo>
                  <a:pt x="13068" y="11813"/>
                  <a:pt x="13104" y="11649"/>
                  <a:pt x="13099" y="11573"/>
                </a:cubicBezTo>
                <a:cubicBezTo>
                  <a:pt x="13094" y="11498"/>
                  <a:pt x="13005" y="11208"/>
                  <a:pt x="12983" y="11196"/>
                </a:cubicBezTo>
                <a:cubicBezTo>
                  <a:pt x="12962" y="11183"/>
                  <a:pt x="12899" y="11032"/>
                  <a:pt x="12873" y="10880"/>
                </a:cubicBezTo>
                <a:cubicBezTo>
                  <a:pt x="12847" y="10729"/>
                  <a:pt x="12736" y="10630"/>
                  <a:pt x="12694" y="10516"/>
                </a:cubicBezTo>
                <a:cubicBezTo>
                  <a:pt x="12652" y="10403"/>
                  <a:pt x="12699" y="10049"/>
                  <a:pt x="12657" y="9872"/>
                </a:cubicBezTo>
                <a:cubicBezTo>
                  <a:pt x="12615" y="9696"/>
                  <a:pt x="12578" y="9469"/>
                  <a:pt x="12542" y="9305"/>
                </a:cubicBezTo>
                <a:cubicBezTo>
                  <a:pt x="12505" y="9141"/>
                  <a:pt x="12457" y="9002"/>
                  <a:pt x="12447" y="8927"/>
                </a:cubicBezTo>
                <a:cubicBezTo>
                  <a:pt x="12436" y="8851"/>
                  <a:pt x="12405" y="8612"/>
                  <a:pt x="12342" y="8650"/>
                </a:cubicBezTo>
                <a:cubicBezTo>
                  <a:pt x="12279" y="8688"/>
                  <a:pt x="12199" y="8688"/>
                  <a:pt x="12147" y="8839"/>
                </a:cubicBezTo>
                <a:cubicBezTo>
                  <a:pt x="12094" y="8990"/>
                  <a:pt x="12073" y="9002"/>
                  <a:pt x="12063" y="8952"/>
                </a:cubicBezTo>
                <a:cubicBezTo>
                  <a:pt x="12052" y="8902"/>
                  <a:pt x="12216" y="8688"/>
                  <a:pt x="12194" y="8625"/>
                </a:cubicBezTo>
                <a:cubicBezTo>
                  <a:pt x="12173" y="8562"/>
                  <a:pt x="12047" y="8587"/>
                  <a:pt x="11979" y="8587"/>
                </a:cubicBezTo>
                <a:cubicBezTo>
                  <a:pt x="11910" y="8587"/>
                  <a:pt x="11852" y="8486"/>
                  <a:pt x="11800" y="8461"/>
                </a:cubicBezTo>
                <a:cubicBezTo>
                  <a:pt x="11747" y="8435"/>
                  <a:pt x="11722" y="8694"/>
                  <a:pt x="11670" y="8820"/>
                </a:cubicBezTo>
                <a:cubicBezTo>
                  <a:pt x="11617" y="8946"/>
                  <a:pt x="11537" y="8751"/>
                  <a:pt x="11489" y="8751"/>
                </a:cubicBezTo>
                <a:cubicBezTo>
                  <a:pt x="11442" y="8751"/>
                  <a:pt x="11353" y="8587"/>
                  <a:pt x="11353" y="8587"/>
                </a:cubicBezTo>
                <a:cubicBezTo>
                  <a:pt x="11353" y="8587"/>
                  <a:pt x="11263" y="8499"/>
                  <a:pt x="11226" y="8499"/>
                </a:cubicBezTo>
                <a:cubicBezTo>
                  <a:pt x="11189" y="8499"/>
                  <a:pt x="11116" y="8335"/>
                  <a:pt x="11095" y="8335"/>
                </a:cubicBezTo>
                <a:cubicBezTo>
                  <a:pt x="11074" y="8335"/>
                  <a:pt x="11016" y="8221"/>
                  <a:pt x="11058" y="8171"/>
                </a:cubicBezTo>
                <a:cubicBezTo>
                  <a:pt x="11100" y="8121"/>
                  <a:pt x="11190" y="8231"/>
                  <a:pt x="11148" y="7954"/>
                </a:cubicBezTo>
                <a:cubicBezTo>
                  <a:pt x="11106" y="7676"/>
                  <a:pt x="10963" y="7730"/>
                  <a:pt x="10926" y="7768"/>
                </a:cubicBezTo>
                <a:cubicBezTo>
                  <a:pt x="10890" y="7806"/>
                  <a:pt x="10627" y="7793"/>
                  <a:pt x="10606" y="7793"/>
                </a:cubicBezTo>
                <a:cubicBezTo>
                  <a:pt x="10585" y="7793"/>
                  <a:pt x="10432" y="7919"/>
                  <a:pt x="10385" y="7970"/>
                </a:cubicBezTo>
                <a:cubicBezTo>
                  <a:pt x="10337" y="8020"/>
                  <a:pt x="10253" y="8083"/>
                  <a:pt x="10232" y="8108"/>
                </a:cubicBezTo>
                <a:cubicBezTo>
                  <a:pt x="10211" y="8133"/>
                  <a:pt x="10100" y="8057"/>
                  <a:pt x="10053" y="8120"/>
                </a:cubicBezTo>
                <a:close/>
                <a:moveTo>
                  <a:pt x="12426" y="13691"/>
                </a:moveTo>
                <a:cubicBezTo>
                  <a:pt x="12378" y="13665"/>
                  <a:pt x="12394" y="13376"/>
                  <a:pt x="12410" y="13313"/>
                </a:cubicBezTo>
                <a:cubicBezTo>
                  <a:pt x="12426" y="13249"/>
                  <a:pt x="12517" y="13233"/>
                  <a:pt x="12531" y="13287"/>
                </a:cubicBezTo>
                <a:cubicBezTo>
                  <a:pt x="12557" y="13388"/>
                  <a:pt x="12473" y="13716"/>
                  <a:pt x="12426" y="13691"/>
                </a:cubicBezTo>
                <a:close/>
                <a:moveTo>
                  <a:pt x="13488" y="15152"/>
                </a:moveTo>
                <a:cubicBezTo>
                  <a:pt x="13422" y="15107"/>
                  <a:pt x="13415" y="15316"/>
                  <a:pt x="13362" y="15455"/>
                </a:cubicBezTo>
                <a:cubicBezTo>
                  <a:pt x="13309" y="15593"/>
                  <a:pt x="13252" y="15707"/>
                  <a:pt x="13231" y="15694"/>
                </a:cubicBezTo>
                <a:cubicBezTo>
                  <a:pt x="13209" y="15682"/>
                  <a:pt x="13094" y="15783"/>
                  <a:pt x="13131" y="15971"/>
                </a:cubicBezTo>
                <a:cubicBezTo>
                  <a:pt x="13167" y="16160"/>
                  <a:pt x="13162" y="16350"/>
                  <a:pt x="13125" y="16438"/>
                </a:cubicBezTo>
                <a:cubicBezTo>
                  <a:pt x="13088" y="16526"/>
                  <a:pt x="13157" y="16778"/>
                  <a:pt x="13147" y="16917"/>
                </a:cubicBezTo>
                <a:cubicBezTo>
                  <a:pt x="13136" y="17055"/>
                  <a:pt x="13162" y="17143"/>
                  <a:pt x="13236" y="17143"/>
                </a:cubicBezTo>
                <a:cubicBezTo>
                  <a:pt x="13310" y="17143"/>
                  <a:pt x="13336" y="17081"/>
                  <a:pt x="13367" y="16917"/>
                </a:cubicBezTo>
                <a:cubicBezTo>
                  <a:pt x="13399" y="16753"/>
                  <a:pt x="13404" y="16589"/>
                  <a:pt x="13436" y="16451"/>
                </a:cubicBezTo>
                <a:cubicBezTo>
                  <a:pt x="13467" y="16312"/>
                  <a:pt x="13494" y="16022"/>
                  <a:pt x="13509" y="15946"/>
                </a:cubicBezTo>
                <a:cubicBezTo>
                  <a:pt x="13525" y="15871"/>
                  <a:pt x="13557" y="15631"/>
                  <a:pt x="13552" y="15493"/>
                </a:cubicBezTo>
                <a:cubicBezTo>
                  <a:pt x="13546" y="15354"/>
                  <a:pt x="13525" y="15177"/>
                  <a:pt x="13488" y="15152"/>
                </a:cubicBezTo>
                <a:close/>
                <a:moveTo>
                  <a:pt x="15398" y="11914"/>
                </a:moveTo>
                <a:cubicBezTo>
                  <a:pt x="15364" y="11950"/>
                  <a:pt x="15329" y="12556"/>
                  <a:pt x="15392" y="12607"/>
                </a:cubicBezTo>
                <a:cubicBezTo>
                  <a:pt x="15455" y="12657"/>
                  <a:pt x="15498" y="12229"/>
                  <a:pt x="15477" y="12166"/>
                </a:cubicBezTo>
                <a:cubicBezTo>
                  <a:pt x="15456" y="12103"/>
                  <a:pt x="15445" y="11863"/>
                  <a:pt x="15398" y="11914"/>
                </a:cubicBezTo>
                <a:close/>
                <a:moveTo>
                  <a:pt x="10969" y="7213"/>
                </a:moveTo>
                <a:cubicBezTo>
                  <a:pt x="10919" y="7213"/>
                  <a:pt x="10895" y="7402"/>
                  <a:pt x="10926" y="7465"/>
                </a:cubicBezTo>
                <a:cubicBezTo>
                  <a:pt x="10958" y="7528"/>
                  <a:pt x="10990" y="7515"/>
                  <a:pt x="11016" y="7427"/>
                </a:cubicBezTo>
                <a:cubicBezTo>
                  <a:pt x="11042" y="7339"/>
                  <a:pt x="10995" y="7213"/>
                  <a:pt x="10969" y="7213"/>
                </a:cubicBezTo>
                <a:close/>
                <a:moveTo>
                  <a:pt x="10569" y="7414"/>
                </a:moveTo>
                <a:cubicBezTo>
                  <a:pt x="10556" y="7462"/>
                  <a:pt x="10611" y="7478"/>
                  <a:pt x="10621" y="7427"/>
                </a:cubicBezTo>
                <a:cubicBezTo>
                  <a:pt x="10632" y="7376"/>
                  <a:pt x="10605" y="7276"/>
                  <a:pt x="10569" y="7414"/>
                </a:cubicBezTo>
                <a:close/>
                <a:moveTo>
                  <a:pt x="11195" y="7629"/>
                </a:moveTo>
                <a:cubicBezTo>
                  <a:pt x="11175" y="7656"/>
                  <a:pt x="11226" y="7742"/>
                  <a:pt x="11253" y="7767"/>
                </a:cubicBezTo>
                <a:cubicBezTo>
                  <a:pt x="11279" y="7792"/>
                  <a:pt x="11300" y="7868"/>
                  <a:pt x="11321" y="7881"/>
                </a:cubicBezTo>
                <a:cubicBezTo>
                  <a:pt x="11342" y="7893"/>
                  <a:pt x="11410" y="7881"/>
                  <a:pt x="11389" y="7755"/>
                </a:cubicBezTo>
                <a:cubicBezTo>
                  <a:pt x="11368" y="7629"/>
                  <a:pt x="11321" y="7629"/>
                  <a:pt x="11305" y="7629"/>
                </a:cubicBezTo>
                <a:cubicBezTo>
                  <a:pt x="11289" y="7629"/>
                  <a:pt x="11221" y="7591"/>
                  <a:pt x="11195" y="7629"/>
                </a:cubicBezTo>
                <a:close/>
                <a:moveTo>
                  <a:pt x="9937" y="5083"/>
                </a:moveTo>
                <a:cubicBezTo>
                  <a:pt x="9890" y="5102"/>
                  <a:pt x="9885" y="5222"/>
                  <a:pt x="9853" y="5222"/>
                </a:cubicBezTo>
                <a:cubicBezTo>
                  <a:pt x="9822" y="5222"/>
                  <a:pt x="9785" y="5247"/>
                  <a:pt x="9795" y="5335"/>
                </a:cubicBezTo>
                <a:cubicBezTo>
                  <a:pt x="9806" y="5423"/>
                  <a:pt x="9827" y="5486"/>
                  <a:pt x="9795" y="5524"/>
                </a:cubicBezTo>
                <a:cubicBezTo>
                  <a:pt x="9764" y="5562"/>
                  <a:pt x="9801" y="5713"/>
                  <a:pt x="9843" y="5725"/>
                </a:cubicBezTo>
                <a:cubicBezTo>
                  <a:pt x="9885" y="5738"/>
                  <a:pt x="9932" y="5663"/>
                  <a:pt x="9969" y="5625"/>
                </a:cubicBezTo>
                <a:cubicBezTo>
                  <a:pt x="10006" y="5587"/>
                  <a:pt x="10058" y="5511"/>
                  <a:pt x="10058" y="5398"/>
                </a:cubicBezTo>
                <a:cubicBezTo>
                  <a:pt x="10058" y="5284"/>
                  <a:pt x="10048" y="5183"/>
                  <a:pt x="10027" y="5133"/>
                </a:cubicBezTo>
                <a:cubicBezTo>
                  <a:pt x="10006" y="5083"/>
                  <a:pt x="9969" y="5070"/>
                  <a:pt x="9937" y="5083"/>
                </a:cubicBezTo>
                <a:close/>
                <a:moveTo>
                  <a:pt x="9995" y="4705"/>
                </a:moveTo>
                <a:cubicBezTo>
                  <a:pt x="9953" y="4739"/>
                  <a:pt x="9969" y="4868"/>
                  <a:pt x="9990" y="4932"/>
                </a:cubicBezTo>
                <a:cubicBezTo>
                  <a:pt x="10011" y="4994"/>
                  <a:pt x="10048" y="5133"/>
                  <a:pt x="10100" y="5184"/>
                </a:cubicBezTo>
                <a:cubicBezTo>
                  <a:pt x="10153" y="5234"/>
                  <a:pt x="10264" y="5285"/>
                  <a:pt x="10222" y="5335"/>
                </a:cubicBezTo>
                <a:cubicBezTo>
                  <a:pt x="10179" y="5386"/>
                  <a:pt x="10058" y="5634"/>
                  <a:pt x="10047" y="5709"/>
                </a:cubicBezTo>
                <a:cubicBezTo>
                  <a:pt x="10037" y="5785"/>
                  <a:pt x="10185" y="5751"/>
                  <a:pt x="10185" y="5751"/>
                </a:cubicBezTo>
                <a:cubicBezTo>
                  <a:pt x="10185" y="5751"/>
                  <a:pt x="10153" y="5839"/>
                  <a:pt x="10179" y="5864"/>
                </a:cubicBezTo>
                <a:cubicBezTo>
                  <a:pt x="10206" y="5889"/>
                  <a:pt x="10222" y="5776"/>
                  <a:pt x="10264" y="5776"/>
                </a:cubicBezTo>
                <a:cubicBezTo>
                  <a:pt x="10306" y="5776"/>
                  <a:pt x="10390" y="5839"/>
                  <a:pt x="10432" y="5839"/>
                </a:cubicBezTo>
                <a:cubicBezTo>
                  <a:pt x="10474" y="5839"/>
                  <a:pt x="10542" y="5700"/>
                  <a:pt x="10537" y="5612"/>
                </a:cubicBezTo>
                <a:cubicBezTo>
                  <a:pt x="10532" y="5524"/>
                  <a:pt x="10479" y="5385"/>
                  <a:pt x="10432" y="5335"/>
                </a:cubicBezTo>
                <a:cubicBezTo>
                  <a:pt x="10385" y="5284"/>
                  <a:pt x="10332" y="5058"/>
                  <a:pt x="10300" y="5007"/>
                </a:cubicBezTo>
                <a:cubicBezTo>
                  <a:pt x="10269" y="4957"/>
                  <a:pt x="10417" y="4790"/>
                  <a:pt x="10380" y="4702"/>
                </a:cubicBezTo>
                <a:cubicBezTo>
                  <a:pt x="10344" y="4614"/>
                  <a:pt x="10232" y="4667"/>
                  <a:pt x="10190" y="4604"/>
                </a:cubicBezTo>
                <a:cubicBezTo>
                  <a:pt x="10148" y="4541"/>
                  <a:pt x="10111" y="4617"/>
                  <a:pt x="10085" y="4692"/>
                </a:cubicBezTo>
                <a:cubicBezTo>
                  <a:pt x="10058" y="4768"/>
                  <a:pt x="10027" y="4679"/>
                  <a:pt x="9995" y="4705"/>
                </a:cubicBezTo>
                <a:close/>
                <a:moveTo>
                  <a:pt x="10311" y="6809"/>
                </a:moveTo>
                <a:cubicBezTo>
                  <a:pt x="10293" y="6887"/>
                  <a:pt x="10185" y="6835"/>
                  <a:pt x="10121" y="6835"/>
                </a:cubicBezTo>
                <a:cubicBezTo>
                  <a:pt x="10058" y="6835"/>
                  <a:pt x="9932" y="6784"/>
                  <a:pt x="9880" y="6835"/>
                </a:cubicBezTo>
                <a:cubicBezTo>
                  <a:pt x="9827" y="6885"/>
                  <a:pt x="9837" y="7137"/>
                  <a:pt x="9853" y="7251"/>
                </a:cubicBezTo>
                <a:cubicBezTo>
                  <a:pt x="9869" y="7364"/>
                  <a:pt x="9848" y="7427"/>
                  <a:pt x="9827" y="7465"/>
                </a:cubicBezTo>
                <a:cubicBezTo>
                  <a:pt x="9806" y="7503"/>
                  <a:pt x="9801" y="7616"/>
                  <a:pt x="9827" y="7666"/>
                </a:cubicBezTo>
                <a:cubicBezTo>
                  <a:pt x="9853" y="7717"/>
                  <a:pt x="9874" y="7830"/>
                  <a:pt x="9895" y="7843"/>
                </a:cubicBezTo>
                <a:cubicBezTo>
                  <a:pt x="9916" y="7855"/>
                  <a:pt x="9985" y="7805"/>
                  <a:pt x="10011" y="7868"/>
                </a:cubicBezTo>
                <a:cubicBezTo>
                  <a:pt x="10037" y="7931"/>
                  <a:pt x="10064" y="8083"/>
                  <a:pt x="10079" y="8045"/>
                </a:cubicBezTo>
                <a:cubicBezTo>
                  <a:pt x="10095" y="8007"/>
                  <a:pt x="10116" y="7843"/>
                  <a:pt x="10142" y="7881"/>
                </a:cubicBezTo>
                <a:cubicBezTo>
                  <a:pt x="10169" y="7918"/>
                  <a:pt x="10232" y="7868"/>
                  <a:pt x="10279" y="7855"/>
                </a:cubicBezTo>
                <a:cubicBezTo>
                  <a:pt x="10327" y="7843"/>
                  <a:pt x="10353" y="7717"/>
                  <a:pt x="10400" y="7654"/>
                </a:cubicBezTo>
                <a:cubicBezTo>
                  <a:pt x="10448" y="7591"/>
                  <a:pt x="10421" y="7591"/>
                  <a:pt x="10406" y="7515"/>
                </a:cubicBezTo>
                <a:cubicBezTo>
                  <a:pt x="10390" y="7440"/>
                  <a:pt x="10453" y="7351"/>
                  <a:pt x="10490" y="7263"/>
                </a:cubicBezTo>
                <a:cubicBezTo>
                  <a:pt x="10527" y="7175"/>
                  <a:pt x="10595" y="7251"/>
                  <a:pt x="10611" y="7150"/>
                </a:cubicBezTo>
                <a:cubicBezTo>
                  <a:pt x="10627" y="7049"/>
                  <a:pt x="10632" y="6873"/>
                  <a:pt x="10674" y="6885"/>
                </a:cubicBezTo>
                <a:cubicBezTo>
                  <a:pt x="10716" y="6898"/>
                  <a:pt x="10774" y="6960"/>
                  <a:pt x="10811" y="6960"/>
                </a:cubicBezTo>
                <a:cubicBezTo>
                  <a:pt x="10847" y="6960"/>
                  <a:pt x="10926" y="6822"/>
                  <a:pt x="10947" y="6797"/>
                </a:cubicBezTo>
                <a:cubicBezTo>
                  <a:pt x="10969" y="6772"/>
                  <a:pt x="11047" y="6784"/>
                  <a:pt x="11058" y="6898"/>
                </a:cubicBezTo>
                <a:cubicBezTo>
                  <a:pt x="11069" y="7011"/>
                  <a:pt x="11158" y="7150"/>
                  <a:pt x="11179" y="7175"/>
                </a:cubicBezTo>
                <a:cubicBezTo>
                  <a:pt x="11200" y="7200"/>
                  <a:pt x="11337" y="7301"/>
                  <a:pt x="11358" y="7339"/>
                </a:cubicBezTo>
                <a:cubicBezTo>
                  <a:pt x="11379" y="7376"/>
                  <a:pt x="11410" y="7490"/>
                  <a:pt x="11421" y="7591"/>
                </a:cubicBezTo>
                <a:cubicBezTo>
                  <a:pt x="11431" y="7691"/>
                  <a:pt x="11494" y="7812"/>
                  <a:pt x="11500" y="7723"/>
                </a:cubicBezTo>
                <a:cubicBezTo>
                  <a:pt x="11505" y="7636"/>
                  <a:pt x="11447" y="7351"/>
                  <a:pt x="11484" y="7364"/>
                </a:cubicBezTo>
                <a:cubicBezTo>
                  <a:pt x="11521" y="7376"/>
                  <a:pt x="11563" y="7339"/>
                  <a:pt x="11563" y="7339"/>
                </a:cubicBezTo>
                <a:cubicBezTo>
                  <a:pt x="11563" y="7339"/>
                  <a:pt x="11463" y="7175"/>
                  <a:pt x="11426" y="7137"/>
                </a:cubicBezTo>
                <a:cubicBezTo>
                  <a:pt x="11389" y="7099"/>
                  <a:pt x="11321" y="7024"/>
                  <a:pt x="11289" y="6898"/>
                </a:cubicBezTo>
                <a:cubicBezTo>
                  <a:pt x="11258" y="6771"/>
                  <a:pt x="11179" y="6746"/>
                  <a:pt x="11184" y="6620"/>
                </a:cubicBezTo>
                <a:cubicBezTo>
                  <a:pt x="11189" y="6494"/>
                  <a:pt x="11263" y="6570"/>
                  <a:pt x="11305" y="6671"/>
                </a:cubicBezTo>
                <a:cubicBezTo>
                  <a:pt x="11347" y="6771"/>
                  <a:pt x="11452" y="6910"/>
                  <a:pt x="11489" y="6998"/>
                </a:cubicBezTo>
                <a:cubicBezTo>
                  <a:pt x="11526" y="7086"/>
                  <a:pt x="11584" y="7124"/>
                  <a:pt x="11600" y="7238"/>
                </a:cubicBezTo>
                <a:cubicBezTo>
                  <a:pt x="11615" y="7351"/>
                  <a:pt x="11663" y="7477"/>
                  <a:pt x="11679" y="7528"/>
                </a:cubicBezTo>
                <a:cubicBezTo>
                  <a:pt x="11694" y="7578"/>
                  <a:pt x="11704" y="7979"/>
                  <a:pt x="11720" y="8042"/>
                </a:cubicBezTo>
                <a:cubicBezTo>
                  <a:pt x="11735" y="8105"/>
                  <a:pt x="11831" y="7906"/>
                  <a:pt x="11857" y="7855"/>
                </a:cubicBezTo>
                <a:cubicBezTo>
                  <a:pt x="11884" y="7805"/>
                  <a:pt x="11931" y="7780"/>
                  <a:pt x="11936" y="7679"/>
                </a:cubicBezTo>
                <a:cubicBezTo>
                  <a:pt x="11942" y="7578"/>
                  <a:pt x="11873" y="7502"/>
                  <a:pt x="11852" y="7465"/>
                </a:cubicBezTo>
                <a:cubicBezTo>
                  <a:pt x="11831" y="7427"/>
                  <a:pt x="11905" y="7389"/>
                  <a:pt x="11931" y="7339"/>
                </a:cubicBezTo>
                <a:cubicBezTo>
                  <a:pt x="11957" y="7288"/>
                  <a:pt x="12005" y="7200"/>
                  <a:pt x="12026" y="7275"/>
                </a:cubicBezTo>
                <a:cubicBezTo>
                  <a:pt x="12047" y="7351"/>
                  <a:pt x="12036" y="7654"/>
                  <a:pt x="12047" y="7704"/>
                </a:cubicBezTo>
                <a:cubicBezTo>
                  <a:pt x="12057" y="7754"/>
                  <a:pt x="12163" y="7830"/>
                  <a:pt x="12184" y="7893"/>
                </a:cubicBezTo>
                <a:cubicBezTo>
                  <a:pt x="12205" y="7956"/>
                  <a:pt x="12294" y="7981"/>
                  <a:pt x="12310" y="7943"/>
                </a:cubicBezTo>
                <a:cubicBezTo>
                  <a:pt x="12326" y="7906"/>
                  <a:pt x="12410" y="7969"/>
                  <a:pt x="12431" y="7981"/>
                </a:cubicBezTo>
                <a:cubicBezTo>
                  <a:pt x="12452" y="7994"/>
                  <a:pt x="12515" y="7956"/>
                  <a:pt x="12557" y="7931"/>
                </a:cubicBezTo>
                <a:cubicBezTo>
                  <a:pt x="12599" y="7906"/>
                  <a:pt x="12641" y="7830"/>
                  <a:pt x="12636" y="7994"/>
                </a:cubicBezTo>
                <a:cubicBezTo>
                  <a:pt x="12631" y="8158"/>
                  <a:pt x="12615" y="8410"/>
                  <a:pt x="12562" y="8535"/>
                </a:cubicBezTo>
                <a:cubicBezTo>
                  <a:pt x="12510" y="8662"/>
                  <a:pt x="12531" y="8725"/>
                  <a:pt x="12478" y="8725"/>
                </a:cubicBezTo>
                <a:cubicBezTo>
                  <a:pt x="12426" y="8725"/>
                  <a:pt x="12383" y="8725"/>
                  <a:pt x="12373" y="8926"/>
                </a:cubicBezTo>
                <a:cubicBezTo>
                  <a:pt x="12363" y="9128"/>
                  <a:pt x="12441" y="9216"/>
                  <a:pt x="12484" y="9204"/>
                </a:cubicBezTo>
                <a:cubicBezTo>
                  <a:pt x="12526" y="9191"/>
                  <a:pt x="12631" y="9090"/>
                  <a:pt x="12641" y="9178"/>
                </a:cubicBezTo>
                <a:cubicBezTo>
                  <a:pt x="12652" y="9267"/>
                  <a:pt x="12710" y="9456"/>
                  <a:pt x="12720" y="9594"/>
                </a:cubicBezTo>
                <a:cubicBezTo>
                  <a:pt x="12731" y="9733"/>
                  <a:pt x="12788" y="9682"/>
                  <a:pt x="12794" y="9809"/>
                </a:cubicBezTo>
                <a:cubicBezTo>
                  <a:pt x="12799" y="9935"/>
                  <a:pt x="12852" y="10237"/>
                  <a:pt x="12873" y="10275"/>
                </a:cubicBezTo>
                <a:cubicBezTo>
                  <a:pt x="12894" y="10313"/>
                  <a:pt x="12989" y="10514"/>
                  <a:pt x="13004" y="10590"/>
                </a:cubicBezTo>
                <a:cubicBezTo>
                  <a:pt x="13020" y="10665"/>
                  <a:pt x="13041" y="10767"/>
                  <a:pt x="13057" y="10955"/>
                </a:cubicBezTo>
                <a:cubicBezTo>
                  <a:pt x="13073" y="11144"/>
                  <a:pt x="13088" y="11396"/>
                  <a:pt x="13131" y="11434"/>
                </a:cubicBezTo>
                <a:cubicBezTo>
                  <a:pt x="13173" y="11472"/>
                  <a:pt x="13315" y="11371"/>
                  <a:pt x="13341" y="11334"/>
                </a:cubicBezTo>
                <a:cubicBezTo>
                  <a:pt x="13367" y="11296"/>
                  <a:pt x="13541" y="11094"/>
                  <a:pt x="13604" y="11081"/>
                </a:cubicBezTo>
                <a:cubicBezTo>
                  <a:pt x="13667" y="11069"/>
                  <a:pt x="13678" y="10968"/>
                  <a:pt x="13756" y="10930"/>
                </a:cubicBezTo>
                <a:cubicBezTo>
                  <a:pt x="13835" y="10892"/>
                  <a:pt x="13893" y="10754"/>
                  <a:pt x="13946" y="10653"/>
                </a:cubicBezTo>
                <a:cubicBezTo>
                  <a:pt x="13998" y="10552"/>
                  <a:pt x="14062" y="10300"/>
                  <a:pt x="14083" y="10212"/>
                </a:cubicBezTo>
                <a:cubicBezTo>
                  <a:pt x="14104" y="10124"/>
                  <a:pt x="14156" y="10060"/>
                  <a:pt x="14130" y="9960"/>
                </a:cubicBezTo>
                <a:cubicBezTo>
                  <a:pt x="14104" y="9859"/>
                  <a:pt x="13993" y="9708"/>
                  <a:pt x="13951" y="9695"/>
                </a:cubicBezTo>
                <a:cubicBezTo>
                  <a:pt x="13909" y="9682"/>
                  <a:pt x="13914" y="9519"/>
                  <a:pt x="13888" y="9519"/>
                </a:cubicBezTo>
                <a:cubicBezTo>
                  <a:pt x="13862" y="9519"/>
                  <a:pt x="13867" y="9607"/>
                  <a:pt x="13814" y="9670"/>
                </a:cubicBezTo>
                <a:cubicBezTo>
                  <a:pt x="13762" y="9733"/>
                  <a:pt x="13709" y="9859"/>
                  <a:pt x="13672" y="9834"/>
                </a:cubicBezTo>
                <a:cubicBezTo>
                  <a:pt x="13636" y="9809"/>
                  <a:pt x="13683" y="9745"/>
                  <a:pt x="13625" y="9632"/>
                </a:cubicBezTo>
                <a:cubicBezTo>
                  <a:pt x="13567" y="9519"/>
                  <a:pt x="13546" y="9493"/>
                  <a:pt x="13546" y="9406"/>
                </a:cubicBezTo>
                <a:cubicBezTo>
                  <a:pt x="13546" y="9317"/>
                  <a:pt x="13430" y="9153"/>
                  <a:pt x="13420" y="9027"/>
                </a:cubicBezTo>
                <a:cubicBezTo>
                  <a:pt x="13409" y="8901"/>
                  <a:pt x="13499" y="8725"/>
                  <a:pt x="13525" y="8838"/>
                </a:cubicBezTo>
                <a:cubicBezTo>
                  <a:pt x="13551" y="8952"/>
                  <a:pt x="13572" y="9128"/>
                  <a:pt x="13641" y="9204"/>
                </a:cubicBezTo>
                <a:cubicBezTo>
                  <a:pt x="13709" y="9279"/>
                  <a:pt x="13772" y="9406"/>
                  <a:pt x="13804" y="9430"/>
                </a:cubicBezTo>
                <a:cubicBezTo>
                  <a:pt x="13835" y="9456"/>
                  <a:pt x="13914" y="9292"/>
                  <a:pt x="13941" y="9317"/>
                </a:cubicBezTo>
                <a:cubicBezTo>
                  <a:pt x="13967" y="9342"/>
                  <a:pt x="14020" y="9569"/>
                  <a:pt x="14067" y="9607"/>
                </a:cubicBezTo>
                <a:cubicBezTo>
                  <a:pt x="14114" y="9644"/>
                  <a:pt x="14272" y="9657"/>
                  <a:pt x="14298" y="9657"/>
                </a:cubicBezTo>
                <a:cubicBezTo>
                  <a:pt x="14325" y="9657"/>
                  <a:pt x="14435" y="9670"/>
                  <a:pt x="14456" y="9594"/>
                </a:cubicBezTo>
                <a:cubicBezTo>
                  <a:pt x="14477" y="9519"/>
                  <a:pt x="14493" y="9519"/>
                  <a:pt x="14519" y="9519"/>
                </a:cubicBezTo>
                <a:cubicBezTo>
                  <a:pt x="14546" y="9519"/>
                  <a:pt x="14593" y="9745"/>
                  <a:pt x="14630" y="9771"/>
                </a:cubicBezTo>
                <a:cubicBezTo>
                  <a:pt x="14667" y="9796"/>
                  <a:pt x="14735" y="9783"/>
                  <a:pt x="14730" y="9947"/>
                </a:cubicBezTo>
                <a:cubicBezTo>
                  <a:pt x="14725" y="10111"/>
                  <a:pt x="14761" y="10250"/>
                  <a:pt x="14798" y="10262"/>
                </a:cubicBezTo>
                <a:cubicBezTo>
                  <a:pt x="14835" y="10275"/>
                  <a:pt x="14919" y="10073"/>
                  <a:pt x="14919" y="10073"/>
                </a:cubicBezTo>
                <a:cubicBezTo>
                  <a:pt x="14919" y="10073"/>
                  <a:pt x="14919" y="10388"/>
                  <a:pt x="14914" y="10502"/>
                </a:cubicBezTo>
                <a:cubicBezTo>
                  <a:pt x="14909" y="10615"/>
                  <a:pt x="14972" y="11031"/>
                  <a:pt x="14972" y="11031"/>
                </a:cubicBezTo>
                <a:cubicBezTo>
                  <a:pt x="14972" y="11031"/>
                  <a:pt x="15051" y="11422"/>
                  <a:pt x="15072" y="11510"/>
                </a:cubicBezTo>
                <a:cubicBezTo>
                  <a:pt x="15093" y="11598"/>
                  <a:pt x="15182" y="11863"/>
                  <a:pt x="15182" y="11976"/>
                </a:cubicBezTo>
                <a:cubicBezTo>
                  <a:pt x="15182" y="12090"/>
                  <a:pt x="15193" y="12266"/>
                  <a:pt x="15224" y="12266"/>
                </a:cubicBezTo>
                <a:cubicBezTo>
                  <a:pt x="15256" y="12266"/>
                  <a:pt x="15287" y="12065"/>
                  <a:pt x="15324" y="11939"/>
                </a:cubicBezTo>
                <a:cubicBezTo>
                  <a:pt x="15361" y="11813"/>
                  <a:pt x="15401" y="11700"/>
                  <a:pt x="15417" y="11574"/>
                </a:cubicBezTo>
                <a:cubicBezTo>
                  <a:pt x="15433" y="11448"/>
                  <a:pt x="15403" y="11157"/>
                  <a:pt x="15403" y="11069"/>
                </a:cubicBezTo>
                <a:cubicBezTo>
                  <a:pt x="15403" y="10981"/>
                  <a:pt x="15435" y="10905"/>
                  <a:pt x="15508" y="10829"/>
                </a:cubicBezTo>
                <a:cubicBezTo>
                  <a:pt x="15582" y="10754"/>
                  <a:pt x="15634" y="10540"/>
                  <a:pt x="15697" y="10426"/>
                </a:cubicBezTo>
                <a:cubicBezTo>
                  <a:pt x="15761" y="10313"/>
                  <a:pt x="15755" y="10124"/>
                  <a:pt x="15882" y="10124"/>
                </a:cubicBezTo>
                <a:cubicBezTo>
                  <a:pt x="16008" y="10124"/>
                  <a:pt x="15998" y="10124"/>
                  <a:pt x="16029" y="10048"/>
                </a:cubicBezTo>
                <a:cubicBezTo>
                  <a:pt x="16061" y="9973"/>
                  <a:pt x="16092" y="9922"/>
                  <a:pt x="16108" y="10061"/>
                </a:cubicBezTo>
                <a:cubicBezTo>
                  <a:pt x="16124" y="10200"/>
                  <a:pt x="16213" y="10401"/>
                  <a:pt x="16229" y="10452"/>
                </a:cubicBezTo>
                <a:cubicBezTo>
                  <a:pt x="16245" y="10502"/>
                  <a:pt x="16276" y="10641"/>
                  <a:pt x="16271" y="10792"/>
                </a:cubicBezTo>
                <a:cubicBezTo>
                  <a:pt x="16266" y="10943"/>
                  <a:pt x="16239" y="11357"/>
                  <a:pt x="16266" y="11357"/>
                </a:cubicBezTo>
                <a:cubicBezTo>
                  <a:pt x="16292" y="11357"/>
                  <a:pt x="16382" y="10905"/>
                  <a:pt x="16382" y="10905"/>
                </a:cubicBezTo>
                <a:cubicBezTo>
                  <a:pt x="16382" y="10905"/>
                  <a:pt x="16497" y="10716"/>
                  <a:pt x="16492" y="10918"/>
                </a:cubicBezTo>
                <a:cubicBezTo>
                  <a:pt x="16487" y="11119"/>
                  <a:pt x="16502" y="11334"/>
                  <a:pt x="16502" y="11460"/>
                </a:cubicBezTo>
                <a:cubicBezTo>
                  <a:pt x="16502" y="11586"/>
                  <a:pt x="16597" y="11888"/>
                  <a:pt x="16597" y="11813"/>
                </a:cubicBezTo>
                <a:cubicBezTo>
                  <a:pt x="16597" y="11737"/>
                  <a:pt x="16639" y="11523"/>
                  <a:pt x="16639" y="11410"/>
                </a:cubicBezTo>
                <a:cubicBezTo>
                  <a:pt x="16639" y="11296"/>
                  <a:pt x="16666" y="11346"/>
                  <a:pt x="16734" y="11460"/>
                </a:cubicBezTo>
                <a:cubicBezTo>
                  <a:pt x="16802" y="11573"/>
                  <a:pt x="16850" y="11800"/>
                  <a:pt x="16850" y="11800"/>
                </a:cubicBezTo>
                <a:cubicBezTo>
                  <a:pt x="16850" y="11800"/>
                  <a:pt x="16916" y="12225"/>
                  <a:pt x="16926" y="12288"/>
                </a:cubicBezTo>
                <a:cubicBezTo>
                  <a:pt x="16937" y="12351"/>
                  <a:pt x="17013" y="11989"/>
                  <a:pt x="17029" y="11914"/>
                </a:cubicBezTo>
                <a:cubicBezTo>
                  <a:pt x="17044" y="11838"/>
                  <a:pt x="17055" y="11800"/>
                  <a:pt x="17097" y="11775"/>
                </a:cubicBezTo>
                <a:cubicBezTo>
                  <a:pt x="17139" y="11750"/>
                  <a:pt x="17192" y="11750"/>
                  <a:pt x="17208" y="11611"/>
                </a:cubicBezTo>
                <a:cubicBezTo>
                  <a:pt x="17223" y="11472"/>
                  <a:pt x="17271" y="11309"/>
                  <a:pt x="17208" y="11120"/>
                </a:cubicBezTo>
                <a:cubicBezTo>
                  <a:pt x="17144" y="10930"/>
                  <a:pt x="17113" y="10805"/>
                  <a:pt x="17065" y="10716"/>
                </a:cubicBezTo>
                <a:cubicBezTo>
                  <a:pt x="17018" y="10628"/>
                  <a:pt x="16981" y="10401"/>
                  <a:pt x="16981" y="10401"/>
                </a:cubicBezTo>
                <a:cubicBezTo>
                  <a:pt x="16981" y="10401"/>
                  <a:pt x="17081" y="10187"/>
                  <a:pt x="17113" y="10111"/>
                </a:cubicBezTo>
                <a:cubicBezTo>
                  <a:pt x="17144" y="10036"/>
                  <a:pt x="17192" y="10086"/>
                  <a:pt x="17197" y="10174"/>
                </a:cubicBezTo>
                <a:cubicBezTo>
                  <a:pt x="17202" y="10262"/>
                  <a:pt x="17150" y="10338"/>
                  <a:pt x="17139" y="10527"/>
                </a:cubicBezTo>
                <a:cubicBezTo>
                  <a:pt x="17129" y="10716"/>
                  <a:pt x="17202" y="10779"/>
                  <a:pt x="17223" y="10716"/>
                </a:cubicBezTo>
                <a:cubicBezTo>
                  <a:pt x="17244" y="10653"/>
                  <a:pt x="17297" y="10502"/>
                  <a:pt x="17297" y="10464"/>
                </a:cubicBezTo>
                <a:cubicBezTo>
                  <a:pt x="17297" y="10427"/>
                  <a:pt x="17260" y="10439"/>
                  <a:pt x="17255" y="10300"/>
                </a:cubicBezTo>
                <a:cubicBezTo>
                  <a:pt x="17250" y="10162"/>
                  <a:pt x="17323" y="10061"/>
                  <a:pt x="17349" y="10099"/>
                </a:cubicBezTo>
                <a:cubicBezTo>
                  <a:pt x="17376" y="10137"/>
                  <a:pt x="17544" y="10049"/>
                  <a:pt x="17623" y="9948"/>
                </a:cubicBezTo>
                <a:cubicBezTo>
                  <a:pt x="17702" y="9847"/>
                  <a:pt x="17749" y="9633"/>
                  <a:pt x="17797" y="9544"/>
                </a:cubicBezTo>
                <a:cubicBezTo>
                  <a:pt x="17844" y="9456"/>
                  <a:pt x="18007" y="9166"/>
                  <a:pt x="17997" y="9028"/>
                </a:cubicBezTo>
                <a:cubicBezTo>
                  <a:pt x="17986" y="8889"/>
                  <a:pt x="18002" y="8700"/>
                  <a:pt x="17960" y="8524"/>
                </a:cubicBezTo>
                <a:cubicBezTo>
                  <a:pt x="17918" y="8347"/>
                  <a:pt x="17865" y="8234"/>
                  <a:pt x="17844" y="8158"/>
                </a:cubicBezTo>
                <a:cubicBezTo>
                  <a:pt x="17823" y="8083"/>
                  <a:pt x="17933" y="8070"/>
                  <a:pt x="17986" y="7956"/>
                </a:cubicBezTo>
                <a:cubicBezTo>
                  <a:pt x="18039" y="7843"/>
                  <a:pt x="17986" y="7742"/>
                  <a:pt x="17960" y="7755"/>
                </a:cubicBezTo>
                <a:cubicBezTo>
                  <a:pt x="17933" y="7767"/>
                  <a:pt x="17865" y="7805"/>
                  <a:pt x="17839" y="7793"/>
                </a:cubicBezTo>
                <a:cubicBezTo>
                  <a:pt x="17813" y="7780"/>
                  <a:pt x="17797" y="7717"/>
                  <a:pt x="17755" y="7641"/>
                </a:cubicBezTo>
                <a:cubicBezTo>
                  <a:pt x="17712" y="7566"/>
                  <a:pt x="17765" y="7452"/>
                  <a:pt x="17792" y="7465"/>
                </a:cubicBezTo>
                <a:cubicBezTo>
                  <a:pt x="17818" y="7478"/>
                  <a:pt x="17886" y="7339"/>
                  <a:pt x="17918" y="7276"/>
                </a:cubicBezTo>
                <a:cubicBezTo>
                  <a:pt x="17949" y="7213"/>
                  <a:pt x="17997" y="7163"/>
                  <a:pt x="17981" y="7226"/>
                </a:cubicBezTo>
                <a:cubicBezTo>
                  <a:pt x="17965" y="7289"/>
                  <a:pt x="17928" y="7516"/>
                  <a:pt x="17970" y="7528"/>
                </a:cubicBezTo>
                <a:cubicBezTo>
                  <a:pt x="18012" y="7541"/>
                  <a:pt x="18112" y="7339"/>
                  <a:pt x="18128" y="7352"/>
                </a:cubicBezTo>
                <a:cubicBezTo>
                  <a:pt x="18144" y="7364"/>
                  <a:pt x="18170" y="7528"/>
                  <a:pt x="18154" y="7603"/>
                </a:cubicBezTo>
                <a:cubicBezTo>
                  <a:pt x="18139" y="7679"/>
                  <a:pt x="18139" y="7805"/>
                  <a:pt x="18160" y="7793"/>
                </a:cubicBezTo>
                <a:cubicBezTo>
                  <a:pt x="18181" y="7780"/>
                  <a:pt x="18223" y="7667"/>
                  <a:pt x="18233" y="7705"/>
                </a:cubicBezTo>
                <a:cubicBezTo>
                  <a:pt x="18244" y="7742"/>
                  <a:pt x="18297" y="7818"/>
                  <a:pt x="18270" y="7957"/>
                </a:cubicBezTo>
                <a:cubicBezTo>
                  <a:pt x="18244" y="8095"/>
                  <a:pt x="18191" y="8146"/>
                  <a:pt x="18254" y="8234"/>
                </a:cubicBezTo>
                <a:cubicBezTo>
                  <a:pt x="18318" y="8322"/>
                  <a:pt x="18338" y="8246"/>
                  <a:pt x="18386" y="8183"/>
                </a:cubicBezTo>
                <a:cubicBezTo>
                  <a:pt x="18433" y="8121"/>
                  <a:pt x="18465" y="7843"/>
                  <a:pt x="18438" y="7755"/>
                </a:cubicBezTo>
                <a:cubicBezTo>
                  <a:pt x="18412" y="7667"/>
                  <a:pt x="18349" y="7490"/>
                  <a:pt x="18349" y="7427"/>
                </a:cubicBezTo>
                <a:cubicBezTo>
                  <a:pt x="18349" y="7364"/>
                  <a:pt x="18454" y="7364"/>
                  <a:pt x="18454" y="7263"/>
                </a:cubicBezTo>
                <a:cubicBezTo>
                  <a:pt x="18454" y="7163"/>
                  <a:pt x="18491" y="7087"/>
                  <a:pt x="18528" y="7049"/>
                </a:cubicBezTo>
                <a:cubicBezTo>
                  <a:pt x="18565" y="7011"/>
                  <a:pt x="18612" y="6847"/>
                  <a:pt x="18628" y="6898"/>
                </a:cubicBezTo>
                <a:cubicBezTo>
                  <a:pt x="18644" y="6948"/>
                  <a:pt x="18738" y="7011"/>
                  <a:pt x="18764" y="6936"/>
                </a:cubicBezTo>
                <a:cubicBezTo>
                  <a:pt x="18791" y="6860"/>
                  <a:pt x="18928" y="6583"/>
                  <a:pt x="19012" y="6431"/>
                </a:cubicBezTo>
                <a:cubicBezTo>
                  <a:pt x="19096" y="6280"/>
                  <a:pt x="19128" y="6104"/>
                  <a:pt x="19149" y="5928"/>
                </a:cubicBezTo>
                <a:cubicBezTo>
                  <a:pt x="19170" y="5751"/>
                  <a:pt x="19201" y="5637"/>
                  <a:pt x="19191" y="5499"/>
                </a:cubicBezTo>
                <a:cubicBezTo>
                  <a:pt x="19180" y="5360"/>
                  <a:pt x="19143" y="5260"/>
                  <a:pt x="19096" y="5272"/>
                </a:cubicBezTo>
                <a:cubicBezTo>
                  <a:pt x="19048" y="5285"/>
                  <a:pt x="19022" y="5348"/>
                  <a:pt x="18975" y="5348"/>
                </a:cubicBezTo>
                <a:cubicBezTo>
                  <a:pt x="18928" y="5348"/>
                  <a:pt x="18965" y="5171"/>
                  <a:pt x="18943" y="5171"/>
                </a:cubicBezTo>
                <a:cubicBezTo>
                  <a:pt x="18922" y="5171"/>
                  <a:pt x="18875" y="5335"/>
                  <a:pt x="18849" y="5247"/>
                </a:cubicBezTo>
                <a:cubicBezTo>
                  <a:pt x="18822" y="5159"/>
                  <a:pt x="18922" y="5045"/>
                  <a:pt x="19001" y="4982"/>
                </a:cubicBezTo>
                <a:cubicBezTo>
                  <a:pt x="19080" y="4919"/>
                  <a:pt x="19212" y="4554"/>
                  <a:pt x="19264" y="4541"/>
                </a:cubicBezTo>
                <a:cubicBezTo>
                  <a:pt x="19317" y="4528"/>
                  <a:pt x="19448" y="4566"/>
                  <a:pt x="19564" y="4554"/>
                </a:cubicBezTo>
                <a:cubicBezTo>
                  <a:pt x="19680" y="4541"/>
                  <a:pt x="19717" y="4428"/>
                  <a:pt x="19754" y="4491"/>
                </a:cubicBezTo>
                <a:cubicBezTo>
                  <a:pt x="19790" y="4554"/>
                  <a:pt x="19869" y="4629"/>
                  <a:pt x="19917" y="4617"/>
                </a:cubicBezTo>
                <a:cubicBezTo>
                  <a:pt x="19964" y="4604"/>
                  <a:pt x="19943" y="4617"/>
                  <a:pt x="20017" y="4491"/>
                </a:cubicBezTo>
                <a:cubicBezTo>
                  <a:pt x="20090" y="4365"/>
                  <a:pt x="20159" y="4302"/>
                  <a:pt x="20195" y="4201"/>
                </a:cubicBezTo>
                <a:cubicBezTo>
                  <a:pt x="20232" y="4100"/>
                  <a:pt x="20332" y="4025"/>
                  <a:pt x="20337" y="4125"/>
                </a:cubicBezTo>
                <a:cubicBezTo>
                  <a:pt x="20343" y="4226"/>
                  <a:pt x="20327" y="4327"/>
                  <a:pt x="20369" y="4327"/>
                </a:cubicBezTo>
                <a:cubicBezTo>
                  <a:pt x="20411" y="4327"/>
                  <a:pt x="20474" y="4226"/>
                  <a:pt x="20527" y="4176"/>
                </a:cubicBezTo>
                <a:cubicBezTo>
                  <a:pt x="20579" y="4125"/>
                  <a:pt x="20622" y="4062"/>
                  <a:pt x="20622" y="4062"/>
                </a:cubicBezTo>
                <a:cubicBezTo>
                  <a:pt x="20622" y="4062"/>
                  <a:pt x="20406" y="4415"/>
                  <a:pt x="20353" y="4491"/>
                </a:cubicBezTo>
                <a:cubicBezTo>
                  <a:pt x="20301" y="4566"/>
                  <a:pt x="20174" y="4617"/>
                  <a:pt x="20122" y="4768"/>
                </a:cubicBezTo>
                <a:cubicBezTo>
                  <a:pt x="20069" y="4919"/>
                  <a:pt x="20038" y="4970"/>
                  <a:pt x="20043" y="5134"/>
                </a:cubicBezTo>
                <a:cubicBezTo>
                  <a:pt x="20048" y="5297"/>
                  <a:pt x="20137" y="5512"/>
                  <a:pt x="20095" y="5663"/>
                </a:cubicBezTo>
                <a:cubicBezTo>
                  <a:pt x="20053" y="5814"/>
                  <a:pt x="20038" y="6029"/>
                  <a:pt x="20038" y="6029"/>
                </a:cubicBezTo>
                <a:cubicBezTo>
                  <a:pt x="20038" y="6029"/>
                  <a:pt x="20101" y="5814"/>
                  <a:pt x="20190" y="5675"/>
                </a:cubicBezTo>
                <a:cubicBezTo>
                  <a:pt x="20280" y="5537"/>
                  <a:pt x="20332" y="5348"/>
                  <a:pt x="20364" y="5272"/>
                </a:cubicBezTo>
                <a:cubicBezTo>
                  <a:pt x="20395" y="5197"/>
                  <a:pt x="20490" y="5184"/>
                  <a:pt x="20490" y="5096"/>
                </a:cubicBezTo>
                <a:cubicBezTo>
                  <a:pt x="20490" y="5008"/>
                  <a:pt x="20516" y="4894"/>
                  <a:pt x="20532" y="4793"/>
                </a:cubicBezTo>
                <a:cubicBezTo>
                  <a:pt x="20548" y="4693"/>
                  <a:pt x="20501" y="4718"/>
                  <a:pt x="20532" y="4592"/>
                </a:cubicBezTo>
                <a:cubicBezTo>
                  <a:pt x="20564" y="4466"/>
                  <a:pt x="20558" y="4365"/>
                  <a:pt x="20716" y="4365"/>
                </a:cubicBezTo>
                <a:cubicBezTo>
                  <a:pt x="20874" y="4365"/>
                  <a:pt x="20821" y="4390"/>
                  <a:pt x="20948" y="4377"/>
                </a:cubicBezTo>
                <a:cubicBezTo>
                  <a:pt x="21074" y="4365"/>
                  <a:pt x="21121" y="4214"/>
                  <a:pt x="21242" y="4138"/>
                </a:cubicBezTo>
                <a:cubicBezTo>
                  <a:pt x="21363" y="4062"/>
                  <a:pt x="21458" y="4012"/>
                  <a:pt x="21495" y="4050"/>
                </a:cubicBezTo>
                <a:cubicBezTo>
                  <a:pt x="21532" y="4088"/>
                  <a:pt x="21590" y="4062"/>
                  <a:pt x="21553" y="3974"/>
                </a:cubicBezTo>
                <a:cubicBezTo>
                  <a:pt x="21516" y="3886"/>
                  <a:pt x="21432" y="3760"/>
                  <a:pt x="21474" y="3735"/>
                </a:cubicBezTo>
                <a:cubicBezTo>
                  <a:pt x="21516" y="3709"/>
                  <a:pt x="21558" y="3697"/>
                  <a:pt x="21574" y="3596"/>
                </a:cubicBezTo>
                <a:cubicBezTo>
                  <a:pt x="21590" y="3495"/>
                  <a:pt x="21516" y="3319"/>
                  <a:pt x="21558" y="3218"/>
                </a:cubicBezTo>
                <a:cubicBezTo>
                  <a:pt x="21600" y="3117"/>
                  <a:pt x="21526" y="2991"/>
                  <a:pt x="21474" y="2966"/>
                </a:cubicBezTo>
                <a:cubicBezTo>
                  <a:pt x="21421" y="2941"/>
                  <a:pt x="21216" y="2991"/>
                  <a:pt x="21174" y="2941"/>
                </a:cubicBezTo>
                <a:cubicBezTo>
                  <a:pt x="21132" y="2891"/>
                  <a:pt x="21063" y="2827"/>
                  <a:pt x="21042" y="2865"/>
                </a:cubicBezTo>
                <a:cubicBezTo>
                  <a:pt x="21021" y="2903"/>
                  <a:pt x="20974" y="3105"/>
                  <a:pt x="20974" y="3105"/>
                </a:cubicBezTo>
                <a:cubicBezTo>
                  <a:pt x="20974" y="3105"/>
                  <a:pt x="20937" y="3130"/>
                  <a:pt x="20905" y="3017"/>
                </a:cubicBezTo>
                <a:cubicBezTo>
                  <a:pt x="20874" y="2903"/>
                  <a:pt x="20700" y="2916"/>
                  <a:pt x="20648" y="2916"/>
                </a:cubicBezTo>
                <a:cubicBezTo>
                  <a:pt x="20595" y="2916"/>
                  <a:pt x="20537" y="2941"/>
                  <a:pt x="20479" y="2954"/>
                </a:cubicBezTo>
                <a:cubicBezTo>
                  <a:pt x="20422" y="2966"/>
                  <a:pt x="20390" y="3004"/>
                  <a:pt x="20348" y="2916"/>
                </a:cubicBezTo>
                <a:cubicBezTo>
                  <a:pt x="20306" y="2827"/>
                  <a:pt x="20248" y="2790"/>
                  <a:pt x="20227" y="2752"/>
                </a:cubicBezTo>
                <a:cubicBezTo>
                  <a:pt x="20206" y="2714"/>
                  <a:pt x="20090" y="2714"/>
                  <a:pt x="20001" y="2739"/>
                </a:cubicBezTo>
                <a:cubicBezTo>
                  <a:pt x="19911" y="2765"/>
                  <a:pt x="19822" y="2765"/>
                  <a:pt x="19822" y="2765"/>
                </a:cubicBezTo>
                <a:cubicBezTo>
                  <a:pt x="19822" y="2765"/>
                  <a:pt x="19780" y="2727"/>
                  <a:pt x="19717" y="2639"/>
                </a:cubicBezTo>
                <a:cubicBezTo>
                  <a:pt x="19654" y="2550"/>
                  <a:pt x="19590" y="2487"/>
                  <a:pt x="19569" y="2487"/>
                </a:cubicBezTo>
                <a:cubicBezTo>
                  <a:pt x="19548" y="2487"/>
                  <a:pt x="19385" y="2550"/>
                  <a:pt x="19348" y="2487"/>
                </a:cubicBezTo>
                <a:cubicBezTo>
                  <a:pt x="19312" y="2424"/>
                  <a:pt x="19275" y="2386"/>
                  <a:pt x="19249" y="2386"/>
                </a:cubicBezTo>
                <a:cubicBezTo>
                  <a:pt x="19222" y="2386"/>
                  <a:pt x="19201" y="2286"/>
                  <a:pt x="19233" y="2286"/>
                </a:cubicBezTo>
                <a:cubicBezTo>
                  <a:pt x="19264" y="2286"/>
                  <a:pt x="19412" y="2185"/>
                  <a:pt x="19412" y="2185"/>
                </a:cubicBezTo>
                <a:cubicBezTo>
                  <a:pt x="19412" y="2185"/>
                  <a:pt x="19369" y="2046"/>
                  <a:pt x="19317" y="2046"/>
                </a:cubicBezTo>
                <a:cubicBezTo>
                  <a:pt x="19264" y="2046"/>
                  <a:pt x="19170" y="1983"/>
                  <a:pt x="19143" y="1983"/>
                </a:cubicBezTo>
                <a:cubicBezTo>
                  <a:pt x="19117" y="1983"/>
                  <a:pt x="19138" y="2046"/>
                  <a:pt x="19085" y="2021"/>
                </a:cubicBezTo>
                <a:cubicBezTo>
                  <a:pt x="19033" y="1996"/>
                  <a:pt x="18962" y="2073"/>
                  <a:pt x="18949" y="1996"/>
                </a:cubicBezTo>
                <a:cubicBezTo>
                  <a:pt x="18926" y="1859"/>
                  <a:pt x="18843" y="2122"/>
                  <a:pt x="18922" y="2172"/>
                </a:cubicBezTo>
                <a:cubicBezTo>
                  <a:pt x="19001" y="2222"/>
                  <a:pt x="19075" y="2172"/>
                  <a:pt x="19096" y="2248"/>
                </a:cubicBezTo>
                <a:cubicBezTo>
                  <a:pt x="19117" y="2323"/>
                  <a:pt x="19096" y="2361"/>
                  <a:pt x="19096" y="2412"/>
                </a:cubicBezTo>
                <a:cubicBezTo>
                  <a:pt x="19096" y="2462"/>
                  <a:pt x="19054" y="2601"/>
                  <a:pt x="19028" y="2626"/>
                </a:cubicBezTo>
                <a:cubicBezTo>
                  <a:pt x="19001" y="2651"/>
                  <a:pt x="18970" y="2588"/>
                  <a:pt x="18917" y="2651"/>
                </a:cubicBezTo>
                <a:cubicBezTo>
                  <a:pt x="18865" y="2714"/>
                  <a:pt x="18733" y="2664"/>
                  <a:pt x="18717" y="2702"/>
                </a:cubicBezTo>
                <a:cubicBezTo>
                  <a:pt x="18701" y="2739"/>
                  <a:pt x="18670" y="2601"/>
                  <a:pt x="18644" y="2626"/>
                </a:cubicBezTo>
                <a:cubicBezTo>
                  <a:pt x="18617" y="2651"/>
                  <a:pt x="18549" y="2815"/>
                  <a:pt x="18512" y="2802"/>
                </a:cubicBezTo>
                <a:cubicBezTo>
                  <a:pt x="18475" y="2790"/>
                  <a:pt x="18428" y="2702"/>
                  <a:pt x="18428" y="2601"/>
                </a:cubicBezTo>
                <a:cubicBezTo>
                  <a:pt x="18428" y="2500"/>
                  <a:pt x="18412" y="2374"/>
                  <a:pt x="18396" y="2349"/>
                </a:cubicBezTo>
                <a:cubicBezTo>
                  <a:pt x="18380" y="2323"/>
                  <a:pt x="18265" y="2311"/>
                  <a:pt x="18223" y="2323"/>
                </a:cubicBezTo>
                <a:cubicBezTo>
                  <a:pt x="18180" y="2336"/>
                  <a:pt x="18049" y="2361"/>
                  <a:pt x="18028" y="2412"/>
                </a:cubicBezTo>
                <a:cubicBezTo>
                  <a:pt x="18007" y="2462"/>
                  <a:pt x="17949" y="2500"/>
                  <a:pt x="17912" y="2500"/>
                </a:cubicBezTo>
                <a:cubicBezTo>
                  <a:pt x="17875" y="2500"/>
                  <a:pt x="17844" y="2412"/>
                  <a:pt x="17765" y="2386"/>
                </a:cubicBezTo>
                <a:cubicBezTo>
                  <a:pt x="17686" y="2361"/>
                  <a:pt x="17512" y="2349"/>
                  <a:pt x="17491" y="2361"/>
                </a:cubicBezTo>
                <a:cubicBezTo>
                  <a:pt x="17470" y="2374"/>
                  <a:pt x="17402" y="2336"/>
                  <a:pt x="17428" y="2286"/>
                </a:cubicBezTo>
                <a:cubicBezTo>
                  <a:pt x="17455" y="2235"/>
                  <a:pt x="17533" y="2071"/>
                  <a:pt x="17486" y="1996"/>
                </a:cubicBezTo>
                <a:cubicBezTo>
                  <a:pt x="17439" y="1920"/>
                  <a:pt x="17333" y="1920"/>
                  <a:pt x="17286" y="1908"/>
                </a:cubicBezTo>
                <a:cubicBezTo>
                  <a:pt x="17239" y="1895"/>
                  <a:pt x="17192" y="1870"/>
                  <a:pt x="17118" y="1895"/>
                </a:cubicBezTo>
                <a:cubicBezTo>
                  <a:pt x="17044" y="1920"/>
                  <a:pt x="17028" y="2008"/>
                  <a:pt x="16997" y="1933"/>
                </a:cubicBezTo>
                <a:cubicBezTo>
                  <a:pt x="16965" y="1857"/>
                  <a:pt x="17076" y="1971"/>
                  <a:pt x="16965" y="1857"/>
                </a:cubicBezTo>
                <a:cubicBezTo>
                  <a:pt x="16855" y="1744"/>
                  <a:pt x="16791" y="1856"/>
                  <a:pt x="16770" y="1794"/>
                </a:cubicBezTo>
                <a:cubicBezTo>
                  <a:pt x="16712" y="1617"/>
                  <a:pt x="16844" y="1706"/>
                  <a:pt x="16692" y="1895"/>
                </a:cubicBezTo>
                <a:cubicBezTo>
                  <a:pt x="16613" y="1992"/>
                  <a:pt x="16560" y="2009"/>
                  <a:pt x="16539" y="2021"/>
                </a:cubicBezTo>
                <a:cubicBezTo>
                  <a:pt x="16518" y="2034"/>
                  <a:pt x="16372" y="1974"/>
                  <a:pt x="16371" y="1933"/>
                </a:cubicBezTo>
                <a:cubicBezTo>
                  <a:pt x="16366" y="1617"/>
                  <a:pt x="16297" y="1946"/>
                  <a:pt x="16245" y="1996"/>
                </a:cubicBezTo>
                <a:cubicBezTo>
                  <a:pt x="16192" y="2046"/>
                  <a:pt x="16155" y="2122"/>
                  <a:pt x="16103" y="2097"/>
                </a:cubicBezTo>
                <a:cubicBezTo>
                  <a:pt x="16050" y="2071"/>
                  <a:pt x="15966" y="2071"/>
                  <a:pt x="15913" y="2122"/>
                </a:cubicBezTo>
                <a:cubicBezTo>
                  <a:pt x="15861" y="2172"/>
                  <a:pt x="15824" y="2172"/>
                  <a:pt x="15771" y="2260"/>
                </a:cubicBezTo>
                <a:cubicBezTo>
                  <a:pt x="15718" y="2349"/>
                  <a:pt x="15619" y="2399"/>
                  <a:pt x="15619" y="2399"/>
                </a:cubicBezTo>
                <a:cubicBezTo>
                  <a:pt x="15619" y="2399"/>
                  <a:pt x="15529" y="2386"/>
                  <a:pt x="15482" y="2386"/>
                </a:cubicBezTo>
                <a:cubicBezTo>
                  <a:pt x="15434" y="2386"/>
                  <a:pt x="15371" y="2386"/>
                  <a:pt x="15413" y="2475"/>
                </a:cubicBezTo>
                <a:cubicBezTo>
                  <a:pt x="15456" y="2563"/>
                  <a:pt x="15582" y="2651"/>
                  <a:pt x="15598" y="2702"/>
                </a:cubicBezTo>
                <a:cubicBezTo>
                  <a:pt x="15613" y="2752"/>
                  <a:pt x="15634" y="2903"/>
                  <a:pt x="15608" y="2941"/>
                </a:cubicBezTo>
                <a:cubicBezTo>
                  <a:pt x="15582" y="2979"/>
                  <a:pt x="15540" y="2966"/>
                  <a:pt x="15535" y="2853"/>
                </a:cubicBezTo>
                <a:cubicBezTo>
                  <a:pt x="15529" y="2740"/>
                  <a:pt x="15524" y="2727"/>
                  <a:pt x="15461" y="2676"/>
                </a:cubicBezTo>
                <a:cubicBezTo>
                  <a:pt x="15398" y="2626"/>
                  <a:pt x="15403" y="2664"/>
                  <a:pt x="15350" y="2550"/>
                </a:cubicBezTo>
                <a:cubicBezTo>
                  <a:pt x="15298" y="2437"/>
                  <a:pt x="15240" y="2449"/>
                  <a:pt x="15214" y="2525"/>
                </a:cubicBezTo>
                <a:cubicBezTo>
                  <a:pt x="15187" y="2601"/>
                  <a:pt x="15203" y="2752"/>
                  <a:pt x="15171" y="2765"/>
                </a:cubicBezTo>
                <a:cubicBezTo>
                  <a:pt x="15140" y="2777"/>
                  <a:pt x="15103" y="2828"/>
                  <a:pt x="15098" y="2714"/>
                </a:cubicBezTo>
                <a:cubicBezTo>
                  <a:pt x="15092" y="2601"/>
                  <a:pt x="15092" y="2386"/>
                  <a:pt x="15056" y="2513"/>
                </a:cubicBezTo>
                <a:cubicBezTo>
                  <a:pt x="15019" y="2639"/>
                  <a:pt x="15003" y="2639"/>
                  <a:pt x="15003" y="2702"/>
                </a:cubicBezTo>
                <a:cubicBezTo>
                  <a:pt x="15003" y="2765"/>
                  <a:pt x="15035" y="2827"/>
                  <a:pt x="15024" y="2941"/>
                </a:cubicBezTo>
                <a:cubicBezTo>
                  <a:pt x="15014" y="3054"/>
                  <a:pt x="15014" y="3130"/>
                  <a:pt x="15029" y="3130"/>
                </a:cubicBezTo>
                <a:cubicBezTo>
                  <a:pt x="15045" y="3130"/>
                  <a:pt x="15082" y="3017"/>
                  <a:pt x="15129" y="2991"/>
                </a:cubicBezTo>
                <a:cubicBezTo>
                  <a:pt x="15177" y="2966"/>
                  <a:pt x="15261" y="2903"/>
                  <a:pt x="15266" y="3017"/>
                </a:cubicBezTo>
                <a:cubicBezTo>
                  <a:pt x="15271" y="3130"/>
                  <a:pt x="15324" y="3168"/>
                  <a:pt x="15271" y="3218"/>
                </a:cubicBezTo>
                <a:cubicBezTo>
                  <a:pt x="15219" y="3269"/>
                  <a:pt x="15161" y="3243"/>
                  <a:pt x="15150" y="3168"/>
                </a:cubicBezTo>
                <a:cubicBezTo>
                  <a:pt x="15140" y="3092"/>
                  <a:pt x="15103" y="3092"/>
                  <a:pt x="15066" y="3155"/>
                </a:cubicBezTo>
                <a:cubicBezTo>
                  <a:pt x="15029" y="3218"/>
                  <a:pt x="14950" y="3445"/>
                  <a:pt x="14950" y="3445"/>
                </a:cubicBezTo>
                <a:cubicBezTo>
                  <a:pt x="14950" y="3445"/>
                  <a:pt x="14824" y="3584"/>
                  <a:pt x="14808" y="3559"/>
                </a:cubicBezTo>
                <a:cubicBezTo>
                  <a:pt x="14793" y="3534"/>
                  <a:pt x="14850" y="3395"/>
                  <a:pt x="14893" y="3332"/>
                </a:cubicBezTo>
                <a:cubicBezTo>
                  <a:pt x="14935" y="3269"/>
                  <a:pt x="14966" y="3130"/>
                  <a:pt x="14950" y="3092"/>
                </a:cubicBezTo>
                <a:cubicBezTo>
                  <a:pt x="14935" y="3054"/>
                  <a:pt x="14914" y="2815"/>
                  <a:pt x="14924" y="2752"/>
                </a:cubicBezTo>
                <a:cubicBezTo>
                  <a:pt x="14935" y="2689"/>
                  <a:pt x="14982" y="2601"/>
                  <a:pt x="14930" y="2538"/>
                </a:cubicBezTo>
                <a:cubicBezTo>
                  <a:pt x="14877" y="2475"/>
                  <a:pt x="14840" y="2399"/>
                  <a:pt x="14798" y="2361"/>
                </a:cubicBezTo>
                <a:cubicBezTo>
                  <a:pt x="14756" y="2324"/>
                  <a:pt x="14709" y="2513"/>
                  <a:pt x="14672" y="2563"/>
                </a:cubicBezTo>
                <a:cubicBezTo>
                  <a:pt x="14635" y="2614"/>
                  <a:pt x="14640" y="2676"/>
                  <a:pt x="14593" y="2689"/>
                </a:cubicBezTo>
                <a:cubicBezTo>
                  <a:pt x="14545" y="2702"/>
                  <a:pt x="14514" y="2853"/>
                  <a:pt x="14593" y="2941"/>
                </a:cubicBezTo>
                <a:cubicBezTo>
                  <a:pt x="14672" y="3029"/>
                  <a:pt x="14698" y="3092"/>
                  <a:pt x="14677" y="3143"/>
                </a:cubicBezTo>
                <a:cubicBezTo>
                  <a:pt x="14656" y="3193"/>
                  <a:pt x="14566" y="3118"/>
                  <a:pt x="14566" y="3118"/>
                </a:cubicBezTo>
                <a:cubicBezTo>
                  <a:pt x="14566" y="3118"/>
                  <a:pt x="14498" y="3042"/>
                  <a:pt x="14456" y="3042"/>
                </a:cubicBezTo>
                <a:cubicBezTo>
                  <a:pt x="14414" y="3042"/>
                  <a:pt x="14361" y="2979"/>
                  <a:pt x="14319" y="2966"/>
                </a:cubicBezTo>
                <a:cubicBezTo>
                  <a:pt x="14277" y="2954"/>
                  <a:pt x="14193" y="2954"/>
                  <a:pt x="14172" y="3004"/>
                </a:cubicBezTo>
                <a:cubicBezTo>
                  <a:pt x="14151" y="3054"/>
                  <a:pt x="14098" y="3206"/>
                  <a:pt x="14056" y="3155"/>
                </a:cubicBezTo>
                <a:cubicBezTo>
                  <a:pt x="14014" y="3105"/>
                  <a:pt x="14014" y="3054"/>
                  <a:pt x="13956" y="3105"/>
                </a:cubicBezTo>
                <a:cubicBezTo>
                  <a:pt x="13898" y="3155"/>
                  <a:pt x="13841" y="3067"/>
                  <a:pt x="13809" y="3143"/>
                </a:cubicBezTo>
                <a:cubicBezTo>
                  <a:pt x="13777" y="3218"/>
                  <a:pt x="13804" y="3218"/>
                  <a:pt x="13704" y="3143"/>
                </a:cubicBezTo>
                <a:cubicBezTo>
                  <a:pt x="13604" y="3067"/>
                  <a:pt x="13625" y="3193"/>
                  <a:pt x="13530" y="3231"/>
                </a:cubicBezTo>
                <a:cubicBezTo>
                  <a:pt x="13435" y="3269"/>
                  <a:pt x="13377" y="3193"/>
                  <a:pt x="13351" y="3269"/>
                </a:cubicBezTo>
                <a:cubicBezTo>
                  <a:pt x="13325" y="3345"/>
                  <a:pt x="13288" y="3483"/>
                  <a:pt x="13272" y="3395"/>
                </a:cubicBezTo>
                <a:cubicBezTo>
                  <a:pt x="13257" y="3307"/>
                  <a:pt x="13325" y="3155"/>
                  <a:pt x="13299" y="3105"/>
                </a:cubicBezTo>
                <a:cubicBezTo>
                  <a:pt x="13272" y="3054"/>
                  <a:pt x="13162" y="3080"/>
                  <a:pt x="13146" y="3117"/>
                </a:cubicBezTo>
                <a:cubicBezTo>
                  <a:pt x="13130" y="3155"/>
                  <a:pt x="13141" y="3294"/>
                  <a:pt x="13151" y="3345"/>
                </a:cubicBezTo>
                <a:cubicBezTo>
                  <a:pt x="13162" y="3395"/>
                  <a:pt x="13178" y="3596"/>
                  <a:pt x="13146" y="3559"/>
                </a:cubicBezTo>
                <a:cubicBezTo>
                  <a:pt x="13114" y="3521"/>
                  <a:pt x="13120" y="3395"/>
                  <a:pt x="13088" y="3407"/>
                </a:cubicBezTo>
                <a:cubicBezTo>
                  <a:pt x="13057" y="3420"/>
                  <a:pt x="13020" y="3458"/>
                  <a:pt x="13004" y="3483"/>
                </a:cubicBezTo>
                <a:cubicBezTo>
                  <a:pt x="12988" y="3508"/>
                  <a:pt x="12925" y="3508"/>
                  <a:pt x="12909" y="3559"/>
                </a:cubicBezTo>
                <a:cubicBezTo>
                  <a:pt x="12894" y="3609"/>
                  <a:pt x="12915" y="3748"/>
                  <a:pt x="12888" y="3760"/>
                </a:cubicBezTo>
                <a:cubicBezTo>
                  <a:pt x="12862" y="3773"/>
                  <a:pt x="12841" y="3823"/>
                  <a:pt x="12783" y="3735"/>
                </a:cubicBezTo>
                <a:cubicBezTo>
                  <a:pt x="12725" y="3647"/>
                  <a:pt x="12725" y="3697"/>
                  <a:pt x="12709" y="3722"/>
                </a:cubicBezTo>
                <a:cubicBezTo>
                  <a:pt x="12694" y="3748"/>
                  <a:pt x="12620" y="3848"/>
                  <a:pt x="12615" y="3735"/>
                </a:cubicBezTo>
                <a:cubicBezTo>
                  <a:pt x="12610" y="3622"/>
                  <a:pt x="12625" y="3584"/>
                  <a:pt x="12578" y="3508"/>
                </a:cubicBezTo>
                <a:cubicBezTo>
                  <a:pt x="12531" y="3432"/>
                  <a:pt x="12567" y="3432"/>
                  <a:pt x="12631" y="3483"/>
                </a:cubicBezTo>
                <a:cubicBezTo>
                  <a:pt x="12694" y="3533"/>
                  <a:pt x="12773" y="3559"/>
                  <a:pt x="12888" y="3470"/>
                </a:cubicBezTo>
                <a:cubicBezTo>
                  <a:pt x="13004" y="3382"/>
                  <a:pt x="13051" y="3345"/>
                  <a:pt x="13004" y="3294"/>
                </a:cubicBezTo>
                <a:cubicBezTo>
                  <a:pt x="12957" y="3244"/>
                  <a:pt x="12919" y="3083"/>
                  <a:pt x="12845" y="3058"/>
                </a:cubicBezTo>
                <a:cubicBezTo>
                  <a:pt x="12772" y="3033"/>
                  <a:pt x="12662" y="3143"/>
                  <a:pt x="12546" y="3042"/>
                </a:cubicBezTo>
                <a:cubicBezTo>
                  <a:pt x="12431" y="2941"/>
                  <a:pt x="12404" y="2903"/>
                  <a:pt x="12357" y="2878"/>
                </a:cubicBezTo>
                <a:cubicBezTo>
                  <a:pt x="12310" y="2853"/>
                  <a:pt x="12021" y="2549"/>
                  <a:pt x="11889" y="2599"/>
                </a:cubicBezTo>
                <a:cubicBezTo>
                  <a:pt x="11758" y="2650"/>
                  <a:pt x="11394" y="3067"/>
                  <a:pt x="11373" y="3105"/>
                </a:cubicBezTo>
                <a:cubicBezTo>
                  <a:pt x="11352" y="3143"/>
                  <a:pt x="11321" y="3294"/>
                  <a:pt x="11252" y="3420"/>
                </a:cubicBezTo>
                <a:cubicBezTo>
                  <a:pt x="11184" y="3546"/>
                  <a:pt x="11065" y="3671"/>
                  <a:pt x="10965" y="3721"/>
                </a:cubicBezTo>
                <a:cubicBezTo>
                  <a:pt x="10865" y="3771"/>
                  <a:pt x="10742" y="4139"/>
                  <a:pt x="10742" y="4189"/>
                </a:cubicBezTo>
                <a:cubicBezTo>
                  <a:pt x="10742" y="4239"/>
                  <a:pt x="10784" y="4428"/>
                  <a:pt x="10774" y="4466"/>
                </a:cubicBezTo>
                <a:cubicBezTo>
                  <a:pt x="10763" y="4504"/>
                  <a:pt x="10795" y="4693"/>
                  <a:pt x="10853" y="4743"/>
                </a:cubicBezTo>
                <a:cubicBezTo>
                  <a:pt x="10910" y="4794"/>
                  <a:pt x="11010" y="4781"/>
                  <a:pt x="11016" y="4706"/>
                </a:cubicBezTo>
                <a:cubicBezTo>
                  <a:pt x="11021" y="4630"/>
                  <a:pt x="11100" y="4466"/>
                  <a:pt x="11105" y="4580"/>
                </a:cubicBezTo>
                <a:cubicBezTo>
                  <a:pt x="11110" y="4693"/>
                  <a:pt x="11163" y="4869"/>
                  <a:pt x="11152" y="4945"/>
                </a:cubicBezTo>
                <a:cubicBezTo>
                  <a:pt x="11142" y="5020"/>
                  <a:pt x="11152" y="5096"/>
                  <a:pt x="11189" y="5084"/>
                </a:cubicBezTo>
                <a:cubicBezTo>
                  <a:pt x="11226" y="5071"/>
                  <a:pt x="11421" y="4970"/>
                  <a:pt x="11421" y="4970"/>
                </a:cubicBezTo>
                <a:cubicBezTo>
                  <a:pt x="11421" y="4970"/>
                  <a:pt x="11484" y="4907"/>
                  <a:pt x="11473" y="4806"/>
                </a:cubicBezTo>
                <a:cubicBezTo>
                  <a:pt x="11463" y="4706"/>
                  <a:pt x="11542" y="4567"/>
                  <a:pt x="11558" y="4529"/>
                </a:cubicBezTo>
                <a:cubicBezTo>
                  <a:pt x="11573" y="4491"/>
                  <a:pt x="11631" y="4340"/>
                  <a:pt x="11563" y="4290"/>
                </a:cubicBezTo>
                <a:cubicBezTo>
                  <a:pt x="11494" y="4239"/>
                  <a:pt x="11442" y="4226"/>
                  <a:pt x="11515" y="4075"/>
                </a:cubicBezTo>
                <a:cubicBezTo>
                  <a:pt x="11589" y="3924"/>
                  <a:pt x="11636" y="4075"/>
                  <a:pt x="11731" y="3849"/>
                </a:cubicBezTo>
                <a:cubicBezTo>
                  <a:pt x="11826" y="3622"/>
                  <a:pt x="11710" y="3559"/>
                  <a:pt x="11810" y="3546"/>
                </a:cubicBezTo>
                <a:cubicBezTo>
                  <a:pt x="11910" y="3534"/>
                  <a:pt x="12015" y="3521"/>
                  <a:pt x="11994" y="3596"/>
                </a:cubicBezTo>
                <a:cubicBezTo>
                  <a:pt x="11973" y="3672"/>
                  <a:pt x="11852" y="3836"/>
                  <a:pt x="11784" y="3911"/>
                </a:cubicBezTo>
                <a:cubicBezTo>
                  <a:pt x="11715" y="3987"/>
                  <a:pt x="11726" y="4126"/>
                  <a:pt x="11752" y="4201"/>
                </a:cubicBezTo>
                <a:cubicBezTo>
                  <a:pt x="11778" y="4277"/>
                  <a:pt x="11789" y="4453"/>
                  <a:pt x="11836" y="4428"/>
                </a:cubicBezTo>
                <a:cubicBezTo>
                  <a:pt x="11884" y="4403"/>
                  <a:pt x="11941" y="4315"/>
                  <a:pt x="11994" y="4327"/>
                </a:cubicBezTo>
                <a:cubicBezTo>
                  <a:pt x="12046" y="4340"/>
                  <a:pt x="12152" y="4315"/>
                  <a:pt x="12168" y="4315"/>
                </a:cubicBezTo>
                <a:cubicBezTo>
                  <a:pt x="12184" y="4315"/>
                  <a:pt x="12257" y="4491"/>
                  <a:pt x="12215" y="4517"/>
                </a:cubicBezTo>
                <a:cubicBezTo>
                  <a:pt x="12173" y="4542"/>
                  <a:pt x="12120" y="4529"/>
                  <a:pt x="12031" y="4542"/>
                </a:cubicBezTo>
                <a:cubicBezTo>
                  <a:pt x="11941" y="4554"/>
                  <a:pt x="11841" y="4554"/>
                  <a:pt x="11841" y="4592"/>
                </a:cubicBezTo>
                <a:cubicBezTo>
                  <a:pt x="11841" y="4630"/>
                  <a:pt x="11962" y="4718"/>
                  <a:pt x="11920" y="4781"/>
                </a:cubicBezTo>
                <a:cubicBezTo>
                  <a:pt x="11878" y="4844"/>
                  <a:pt x="11836" y="4769"/>
                  <a:pt x="11784" y="4756"/>
                </a:cubicBezTo>
                <a:cubicBezTo>
                  <a:pt x="11731" y="4743"/>
                  <a:pt x="11699" y="4920"/>
                  <a:pt x="11684" y="5021"/>
                </a:cubicBezTo>
                <a:cubicBezTo>
                  <a:pt x="11668" y="5121"/>
                  <a:pt x="11710" y="5298"/>
                  <a:pt x="11631" y="5235"/>
                </a:cubicBezTo>
                <a:cubicBezTo>
                  <a:pt x="11552" y="5172"/>
                  <a:pt x="11494" y="5172"/>
                  <a:pt x="11473" y="5197"/>
                </a:cubicBezTo>
                <a:cubicBezTo>
                  <a:pt x="11452" y="5222"/>
                  <a:pt x="11414" y="5175"/>
                  <a:pt x="11361" y="5213"/>
                </a:cubicBezTo>
                <a:cubicBezTo>
                  <a:pt x="11308" y="5251"/>
                  <a:pt x="11305" y="5248"/>
                  <a:pt x="11236" y="5248"/>
                </a:cubicBezTo>
                <a:cubicBezTo>
                  <a:pt x="11168" y="5248"/>
                  <a:pt x="11168" y="5248"/>
                  <a:pt x="11168" y="5248"/>
                </a:cubicBezTo>
                <a:lnTo>
                  <a:pt x="11126" y="5260"/>
                </a:lnTo>
                <a:cubicBezTo>
                  <a:pt x="11126" y="5260"/>
                  <a:pt x="11084" y="5197"/>
                  <a:pt x="11079" y="5096"/>
                </a:cubicBezTo>
                <a:cubicBezTo>
                  <a:pt x="11073" y="4995"/>
                  <a:pt x="11100" y="4882"/>
                  <a:pt x="11073" y="4857"/>
                </a:cubicBezTo>
                <a:cubicBezTo>
                  <a:pt x="11047" y="4832"/>
                  <a:pt x="10952" y="4869"/>
                  <a:pt x="10937" y="4945"/>
                </a:cubicBezTo>
                <a:cubicBezTo>
                  <a:pt x="10921" y="5021"/>
                  <a:pt x="10905" y="5159"/>
                  <a:pt x="10926" y="5222"/>
                </a:cubicBezTo>
                <a:cubicBezTo>
                  <a:pt x="10947" y="5285"/>
                  <a:pt x="11010" y="5411"/>
                  <a:pt x="10952" y="5374"/>
                </a:cubicBezTo>
                <a:cubicBezTo>
                  <a:pt x="10894" y="5336"/>
                  <a:pt x="10821" y="5323"/>
                  <a:pt x="10779" y="5399"/>
                </a:cubicBezTo>
                <a:cubicBezTo>
                  <a:pt x="10737" y="5475"/>
                  <a:pt x="10663" y="5638"/>
                  <a:pt x="10663" y="5638"/>
                </a:cubicBezTo>
                <a:cubicBezTo>
                  <a:pt x="10663" y="5638"/>
                  <a:pt x="10531" y="5664"/>
                  <a:pt x="10531" y="5739"/>
                </a:cubicBezTo>
                <a:cubicBezTo>
                  <a:pt x="10531" y="5815"/>
                  <a:pt x="10531" y="5915"/>
                  <a:pt x="10484" y="5928"/>
                </a:cubicBezTo>
                <a:cubicBezTo>
                  <a:pt x="10437" y="5941"/>
                  <a:pt x="10374" y="5978"/>
                  <a:pt x="10310" y="6004"/>
                </a:cubicBezTo>
                <a:cubicBezTo>
                  <a:pt x="10247" y="6029"/>
                  <a:pt x="10253" y="6092"/>
                  <a:pt x="10179" y="6105"/>
                </a:cubicBezTo>
                <a:cubicBezTo>
                  <a:pt x="10105" y="6117"/>
                  <a:pt x="10095" y="6193"/>
                  <a:pt x="10163" y="6218"/>
                </a:cubicBezTo>
                <a:cubicBezTo>
                  <a:pt x="10232" y="6243"/>
                  <a:pt x="10337" y="6344"/>
                  <a:pt x="10342" y="6457"/>
                </a:cubicBezTo>
                <a:cubicBezTo>
                  <a:pt x="10348" y="6570"/>
                  <a:pt x="10337" y="6696"/>
                  <a:pt x="10311" y="6809"/>
                </a:cubicBezTo>
                <a:close/>
                <a:moveTo>
                  <a:pt x="12473" y="4364"/>
                </a:moveTo>
                <a:cubicBezTo>
                  <a:pt x="12447" y="4453"/>
                  <a:pt x="12308" y="4357"/>
                  <a:pt x="12326" y="4238"/>
                </a:cubicBezTo>
                <a:cubicBezTo>
                  <a:pt x="12352" y="4062"/>
                  <a:pt x="12499" y="4276"/>
                  <a:pt x="12473" y="4364"/>
                </a:cubicBezTo>
                <a:close/>
                <a:moveTo>
                  <a:pt x="12147" y="7036"/>
                </a:moveTo>
                <a:cubicBezTo>
                  <a:pt x="12115" y="7011"/>
                  <a:pt x="12157" y="6860"/>
                  <a:pt x="12189" y="6809"/>
                </a:cubicBezTo>
                <a:cubicBezTo>
                  <a:pt x="12221" y="6759"/>
                  <a:pt x="12257" y="6633"/>
                  <a:pt x="12289" y="6507"/>
                </a:cubicBezTo>
                <a:cubicBezTo>
                  <a:pt x="12320" y="6381"/>
                  <a:pt x="12363" y="6368"/>
                  <a:pt x="12389" y="6381"/>
                </a:cubicBezTo>
                <a:cubicBezTo>
                  <a:pt x="12415" y="6394"/>
                  <a:pt x="12473" y="6620"/>
                  <a:pt x="12489" y="6696"/>
                </a:cubicBezTo>
                <a:cubicBezTo>
                  <a:pt x="12505" y="6772"/>
                  <a:pt x="12557" y="6671"/>
                  <a:pt x="12578" y="6646"/>
                </a:cubicBezTo>
                <a:cubicBezTo>
                  <a:pt x="12599" y="6620"/>
                  <a:pt x="12631" y="6545"/>
                  <a:pt x="12636" y="6482"/>
                </a:cubicBezTo>
                <a:cubicBezTo>
                  <a:pt x="12641" y="6419"/>
                  <a:pt x="12689" y="6381"/>
                  <a:pt x="12741" y="6381"/>
                </a:cubicBezTo>
                <a:cubicBezTo>
                  <a:pt x="12794" y="6381"/>
                  <a:pt x="12747" y="6482"/>
                  <a:pt x="12710" y="6507"/>
                </a:cubicBezTo>
                <a:cubicBezTo>
                  <a:pt x="12673" y="6532"/>
                  <a:pt x="12694" y="6583"/>
                  <a:pt x="12757" y="6633"/>
                </a:cubicBezTo>
                <a:cubicBezTo>
                  <a:pt x="12820" y="6683"/>
                  <a:pt x="12878" y="6822"/>
                  <a:pt x="12947" y="6910"/>
                </a:cubicBezTo>
                <a:cubicBezTo>
                  <a:pt x="13015" y="6998"/>
                  <a:pt x="13025" y="7175"/>
                  <a:pt x="12983" y="7200"/>
                </a:cubicBezTo>
                <a:cubicBezTo>
                  <a:pt x="12941" y="7225"/>
                  <a:pt x="12815" y="7251"/>
                  <a:pt x="12768" y="7238"/>
                </a:cubicBezTo>
                <a:cubicBezTo>
                  <a:pt x="12720" y="7225"/>
                  <a:pt x="12662" y="7112"/>
                  <a:pt x="12594" y="7087"/>
                </a:cubicBezTo>
                <a:cubicBezTo>
                  <a:pt x="12526" y="7061"/>
                  <a:pt x="12442" y="7074"/>
                  <a:pt x="12415" y="7162"/>
                </a:cubicBezTo>
                <a:cubicBezTo>
                  <a:pt x="12389" y="7251"/>
                  <a:pt x="12294" y="7213"/>
                  <a:pt x="12252" y="7213"/>
                </a:cubicBezTo>
                <a:cubicBezTo>
                  <a:pt x="12210" y="7213"/>
                  <a:pt x="12157" y="7339"/>
                  <a:pt x="12147" y="7289"/>
                </a:cubicBezTo>
                <a:cubicBezTo>
                  <a:pt x="12147" y="7289"/>
                  <a:pt x="12179" y="7061"/>
                  <a:pt x="12147" y="7036"/>
                </a:cubicBezTo>
                <a:close/>
                <a:moveTo>
                  <a:pt x="13509" y="6406"/>
                </a:moveTo>
                <a:cubicBezTo>
                  <a:pt x="13552" y="6343"/>
                  <a:pt x="13594" y="6268"/>
                  <a:pt x="13609" y="6242"/>
                </a:cubicBezTo>
                <a:cubicBezTo>
                  <a:pt x="13625" y="6217"/>
                  <a:pt x="13730" y="6280"/>
                  <a:pt x="13746" y="6355"/>
                </a:cubicBezTo>
                <a:cubicBezTo>
                  <a:pt x="13762" y="6431"/>
                  <a:pt x="13825" y="6545"/>
                  <a:pt x="13804" y="6583"/>
                </a:cubicBezTo>
                <a:cubicBezTo>
                  <a:pt x="13783" y="6620"/>
                  <a:pt x="13688" y="6658"/>
                  <a:pt x="13657" y="6583"/>
                </a:cubicBezTo>
                <a:cubicBezTo>
                  <a:pt x="13625" y="6507"/>
                  <a:pt x="13552" y="6595"/>
                  <a:pt x="13546" y="6734"/>
                </a:cubicBezTo>
                <a:cubicBezTo>
                  <a:pt x="13541" y="6873"/>
                  <a:pt x="13567" y="6772"/>
                  <a:pt x="13599" y="6822"/>
                </a:cubicBezTo>
                <a:cubicBezTo>
                  <a:pt x="13630" y="6873"/>
                  <a:pt x="13641" y="6948"/>
                  <a:pt x="13662" y="7024"/>
                </a:cubicBezTo>
                <a:cubicBezTo>
                  <a:pt x="13683" y="7099"/>
                  <a:pt x="13720" y="7074"/>
                  <a:pt x="13746" y="7137"/>
                </a:cubicBezTo>
                <a:cubicBezTo>
                  <a:pt x="13772" y="7200"/>
                  <a:pt x="13672" y="7276"/>
                  <a:pt x="13714" y="7351"/>
                </a:cubicBezTo>
                <a:cubicBezTo>
                  <a:pt x="13756" y="7427"/>
                  <a:pt x="13778" y="7729"/>
                  <a:pt x="13783" y="7805"/>
                </a:cubicBezTo>
                <a:cubicBezTo>
                  <a:pt x="13788" y="7881"/>
                  <a:pt x="13667" y="7918"/>
                  <a:pt x="13630" y="7906"/>
                </a:cubicBezTo>
                <a:cubicBezTo>
                  <a:pt x="13593" y="7893"/>
                  <a:pt x="13483" y="7805"/>
                  <a:pt x="13446" y="7780"/>
                </a:cubicBezTo>
                <a:cubicBezTo>
                  <a:pt x="13409" y="7755"/>
                  <a:pt x="13388" y="7440"/>
                  <a:pt x="13436" y="7452"/>
                </a:cubicBezTo>
                <a:cubicBezTo>
                  <a:pt x="13483" y="7465"/>
                  <a:pt x="13494" y="7427"/>
                  <a:pt x="13546" y="7314"/>
                </a:cubicBezTo>
                <a:cubicBezTo>
                  <a:pt x="13599" y="7200"/>
                  <a:pt x="13467" y="7150"/>
                  <a:pt x="13430" y="7125"/>
                </a:cubicBezTo>
                <a:cubicBezTo>
                  <a:pt x="13393" y="7099"/>
                  <a:pt x="13320" y="6822"/>
                  <a:pt x="13294" y="6734"/>
                </a:cubicBezTo>
                <a:cubicBezTo>
                  <a:pt x="13267" y="6646"/>
                  <a:pt x="13288" y="6508"/>
                  <a:pt x="13352" y="6406"/>
                </a:cubicBezTo>
                <a:cubicBezTo>
                  <a:pt x="13383" y="6355"/>
                  <a:pt x="13467" y="6469"/>
                  <a:pt x="13509" y="6406"/>
                </a:cubicBezTo>
                <a:close/>
                <a:moveTo>
                  <a:pt x="13936" y="2625"/>
                </a:moveTo>
                <a:cubicBezTo>
                  <a:pt x="13909" y="2613"/>
                  <a:pt x="13893" y="2512"/>
                  <a:pt x="13962" y="2424"/>
                </a:cubicBezTo>
                <a:cubicBezTo>
                  <a:pt x="14030" y="2335"/>
                  <a:pt x="14104" y="2222"/>
                  <a:pt x="14183" y="2197"/>
                </a:cubicBezTo>
                <a:cubicBezTo>
                  <a:pt x="14262" y="2172"/>
                  <a:pt x="14441" y="2159"/>
                  <a:pt x="14504" y="2197"/>
                </a:cubicBezTo>
                <a:cubicBezTo>
                  <a:pt x="14567" y="2235"/>
                  <a:pt x="14662" y="2033"/>
                  <a:pt x="14688" y="1945"/>
                </a:cubicBezTo>
                <a:cubicBezTo>
                  <a:pt x="14714" y="1857"/>
                  <a:pt x="14604" y="1794"/>
                  <a:pt x="14572" y="1894"/>
                </a:cubicBezTo>
                <a:cubicBezTo>
                  <a:pt x="14540" y="1995"/>
                  <a:pt x="14388" y="1970"/>
                  <a:pt x="14356" y="1945"/>
                </a:cubicBezTo>
                <a:cubicBezTo>
                  <a:pt x="14325" y="1920"/>
                  <a:pt x="14072" y="2046"/>
                  <a:pt x="14020" y="2046"/>
                </a:cubicBezTo>
                <a:cubicBezTo>
                  <a:pt x="13967" y="2046"/>
                  <a:pt x="13946" y="2197"/>
                  <a:pt x="13873" y="2272"/>
                </a:cubicBezTo>
                <a:cubicBezTo>
                  <a:pt x="13799" y="2348"/>
                  <a:pt x="13699" y="2461"/>
                  <a:pt x="13662" y="2499"/>
                </a:cubicBezTo>
                <a:cubicBezTo>
                  <a:pt x="13625" y="2537"/>
                  <a:pt x="13589" y="2689"/>
                  <a:pt x="13620" y="2714"/>
                </a:cubicBezTo>
                <a:cubicBezTo>
                  <a:pt x="13652" y="2739"/>
                  <a:pt x="13720" y="2751"/>
                  <a:pt x="13778" y="2827"/>
                </a:cubicBezTo>
                <a:cubicBezTo>
                  <a:pt x="13836" y="2903"/>
                  <a:pt x="13918" y="2933"/>
                  <a:pt x="13956" y="2840"/>
                </a:cubicBezTo>
                <a:cubicBezTo>
                  <a:pt x="13988" y="2764"/>
                  <a:pt x="13962" y="2638"/>
                  <a:pt x="13936" y="2625"/>
                </a:cubicBezTo>
                <a:close/>
                <a:moveTo>
                  <a:pt x="19280" y="5348"/>
                </a:moveTo>
                <a:cubicBezTo>
                  <a:pt x="19250" y="5368"/>
                  <a:pt x="19159" y="5322"/>
                  <a:pt x="19191" y="5499"/>
                </a:cubicBezTo>
                <a:cubicBezTo>
                  <a:pt x="19222" y="5675"/>
                  <a:pt x="19228" y="5801"/>
                  <a:pt x="19222" y="5940"/>
                </a:cubicBezTo>
                <a:cubicBezTo>
                  <a:pt x="19217" y="6079"/>
                  <a:pt x="19222" y="6368"/>
                  <a:pt x="19233" y="6406"/>
                </a:cubicBezTo>
                <a:cubicBezTo>
                  <a:pt x="19244" y="6444"/>
                  <a:pt x="19285" y="6532"/>
                  <a:pt x="19312" y="6507"/>
                </a:cubicBezTo>
                <a:cubicBezTo>
                  <a:pt x="19338" y="6482"/>
                  <a:pt x="19301" y="6230"/>
                  <a:pt x="19301" y="6179"/>
                </a:cubicBezTo>
                <a:cubicBezTo>
                  <a:pt x="19301" y="6129"/>
                  <a:pt x="19338" y="6053"/>
                  <a:pt x="19359" y="6041"/>
                </a:cubicBezTo>
                <a:cubicBezTo>
                  <a:pt x="19380" y="6028"/>
                  <a:pt x="19359" y="5814"/>
                  <a:pt x="19333" y="5725"/>
                </a:cubicBezTo>
                <a:cubicBezTo>
                  <a:pt x="19307" y="5637"/>
                  <a:pt x="19270" y="5587"/>
                  <a:pt x="19291" y="5574"/>
                </a:cubicBezTo>
                <a:cubicBezTo>
                  <a:pt x="19312" y="5562"/>
                  <a:pt x="19338" y="5461"/>
                  <a:pt x="19322" y="5435"/>
                </a:cubicBezTo>
                <a:cubicBezTo>
                  <a:pt x="19307" y="5410"/>
                  <a:pt x="19317" y="5322"/>
                  <a:pt x="19280" y="5348"/>
                </a:cubicBezTo>
                <a:close/>
                <a:moveTo>
                  <a:pt x="19228" y="6633"/>
                </a:moveTo>
                <a:cubicBezTo>
                  <a:pt x="19189" y="6656"/>
                  <a:pt x="19175" y="6784"/>
                  <a:pt x="19175" y="6822"/>
                </a:cubicBezTo>
                <a:cubicBezTo>
                  <a:pt x="19175" y="6860"/>
                  <a:pt x="19028" y="6935"/>
                  <a:pt x="19075" y="7036"/>
                </a:cubicBezTo>
                <a:cubicBezTo>
                  <a:pt x="19122" y="7137"/>
                  <a:pt x="19170" y="7061"/>
                  <a:pt x="19244" y="7049"/>
                </a:cubicBezTo>
                <a:cubicBezTo>
                  <a:pt x="19317" y="7036"/>
                  <a:pt x="19386" y="6986"/>
                  <a:pt x="19386" y="6986"/>
                </a:cubicBezTo>
                <a:cubicBezTo>
                  <a:pt x="19386" y="6986"/>
                  <a:pt x="19496" y="6998"/>
                  <a:pt x="19480" y="6873"/>
                </a:cubicBezTo>
                <a:cubicBezTo>
                  <a:pt x="19465" y="6746"/>
                  <a:pt x="19349" y="6734"/>
                  <a:pt x="19328" y="6746"/>
                </a:cubicBezTo>
                <a:cubicBezTo>
                  <a:pt x="19307" y="6759"/>
                  <a:pt x="19270" y="6608"/>
                  <a:pt x="19228" y="6633"/>
                </a:cubicBezTo>
                <a:close/>
                <a:moveTo>
                  <a:pt x="19107" y="7125"/>
                </a:moveTo>
                <a:cubicBezTo>
                  <a:pt x="19068" y="7180"/>
                  <a:pt x="19091" y="7402"/>
                  <a:pt x="19059" y="7553"/>
                </a:cubicBezTo>
                <a:cubicBezTo>
                  <a:pt x="19028" y="7704"/>
                  <a:pt x="19002" y="7843"/>
                  <a:pt x="18981" y="7843"/>
                </a:cubicBezTo>
                <a:cubicBezTo>
                  <a:pt x="18959" y="7843"/>
                  <a:pt x="18849" y="7944"/>
                  <a:pt x="18817" y="8019"/>
                </a:cubicBezTo>
                <a:cubicBezTo>
                  <a:pt x="18786" y="8095"/>
                  <a:pt x="18633" y="7956"/>
                  <a:pt x="18612" y="8019"/>
                </a:cubicBezTo>
                <a:cubicBezTo>
                  <a:pt x="18591" y="8083"/>
                  <a:pt x="18549" y="8158"/>
                  <a:pt x="18523" y="8208"/>
                </a:cubicBezTo>
                <a:cubicBezTo>
                  <a:pt x="18496" y="8259"/>
                  <a:pt x="18423" y="8221"/>
                  <a:pt x="18439" y="8372"/>
                </a:cubicBezTo>
                <a:cubicBezTo>
                  <a:pt x="18454" y="8523"/>
                  <a:pt x="18491" y="8662"/>
                  <a:pt x="18523" y="8662"/>
                </a:cubicBezTo>
                <a:cubicBezTo>
                  <a:pt x="18554" y="8662"/>
                  <a:pt x="18597" y="8612"/>
                  <a:pt x="18597" y="8473"/>
                </a:cubicBezTo>
                <a:cubicBezTo>
                  <a:pt x="18597" y="8334"/>
                  <a:pt x="18670" y="8473"/>
                  <a:pt x="18707" y="8460"/>
                </a:cubicBezTo>
                <a:cubicBezTo>
                  <a:pt x="18744" y="8448"/>
                  <a:pt x="18765" y="8360"/>
                  <a:pt x="18781" y="8259"/>
                </a:cubicBezTo>
                <a:cubicBezTo>
                  <a:pt x="18796" y="8158"/>
                  <a:pt x="18760" y="8309"/>
                  <a:pt x="18823" y="8347"/>
                </a:cubicBezTo>
                <a:cubicBezTo>
                  <a:pt x="18886" y="8385"/>
                  <a:pt x="18907" y="8284"/>
                  <a:pt x="18907" y="8246"/>
                </a:cubicBezTo>
                <a:cubicBezTo>
                  <a:pt x="18907" y="8208"/>
                  <a:pt x="19023" y="8145"/>
                  <a:pt x="19044" y="8108"/>
                </a:cubicBezTo>
                <a:cubicBezTo>
                  <a:pt x="19065" y="8070"/>
                  <a:pt x="19149" y="8007"/>
                  <a:pt x="19154" y="7956"/>
                </a:cubicBezTo>
                <a:cubicBezTo>
                  <a:pt x="19159" y="7906"/>
                  <a:pt x="19154" y="7616"/>
                  <a:pt x="19180" y="7591"/>
                </a:cubicBezTo>
                <a:cubicBezTo>
                  <a:pt x="19207" y="7565"/>
                  <a:pt x="19244" y="7565"/>
                  <a:pt x="19202" y="7389"/>
                </a:cubicBezTo>
                <a:cubicBezTo>
                  <a:pt x="19159" y="7213"/>
                  <a:pt x="19159" y="7049"/>
                  <a:pt x="19107" y="7125"/>
                </a:cubicBezTo>
                <a:close/>
                <a:moveTo>
                  <a:pt x="17949" y="9607"/>
                </a:moveTo>
                <a:cubicBezTo>
                  <a:pt x="17871" y="9636"/>
                  <a:pt x="17823" y="10036"/>
                  <a:pt x="17886" y="10023"/>
                </a:cubicBezTo>
                <a:cubicBezTo>
                  <a:pt x="17949" y="10011"/>
                  <a:pt x="18018" y="9582"/>
                  <a:pt x="17949" y="9607"/>
                </a:cubicBezTo>
                <a:close/>
                <a:moveTo>
                  <a:pt x="21272" y="20360"/>
                </a:moveTo>
                <a:cubicBezTo>
                  <a:pt x="21251" y="20385"/>
                  <a:pt x="21272" y="20524"/>
                  <a:pt x="21293" y="20574"/>
                </a:cubicBezTo>
                <a:cubicBezTo>
                  <a:pt x="21314" y="20625"/>
                  <a:pt x="21324" y="20801"/>
                  <a:pt x="21319" y="20852"/>
                </a:cubicBezTo>
                <a:cubicBezTo>
                  <a:pt x="21314" y="20902"/>
                  <a:pt x="21225" y="20965"/>
                  <a:pt x="21267" y="21028"/>
                </a:cubicBezTo>
                <a:cubicBezTo>
                  <a:pt x="21309" y="21091"/>
                  <a:pt x="21388" y="21028"/>
                  <a:pt x="21377" y="21104"/>
                </a:cubicBezTo>
                <a:cubicBezTo>
                  <a:pt x="21367" y="21179"/>
                  <a:pt x="21324" y="21280"/>
                  <a:pt x="21372" y="21305"/>
                </a:cubicBezTo>
                <a:cubicBezTo>
                  <a:pt x="21419" y="21331"/>
                  <a:pt x="21435" y="21217"/>
                  <a:pt x="21456" y="21129"/>
                </a:cubicBezTo>
                <a:cubicBezTo>
                  <a:pt x="21477" y="21041"/>
                  <a:pt x="21493" y="20965"/>
                  <a:pt x="21530" y="20915"/>
                </a:cubicBezTo>
                <a:cubicBezTo>
                  <a:pt x="21566" y="20864"/>
                  <a:pt x="21530" y="20751"/>
                  <a:pt x="21509" y="20751"/>
                </a:cubicBezTo>
                <a:cubicBezTo>
                  <a:pt x="21488" y="20751"/>
                  <a:pt x="21477" y="20814"/>
                  <a:pt x="21430" y="20751"/>
                </a:cubicBezTo>
                <a:cubicBezTo>
                  <a:pt x="21382" y="20688"/>
                  <a:pt x="21393" y="20713"/>
                  <a:pt x="21361" y="20587"/>
                </a:cubicBezTo>
                <a:cubicBezTo>
                  <a:pt x="21330" y="20461"/>
                  <a:pt x="21324" y="20297"/>
                  <a:pt x="21272" y="20360"/>
                </a:cubicBezTo>
                <a:close/>
                <a:moveTo>
                  <a:pt x="21153" y="19337"/>
                </a:moveTo>
                <a:cubicBezTo>
                  <a:pt x="21145" y="19398"/>
                  <a:pt x="21101" y="19412"/>
                  <a:pt x="21069" y="19475"/>
                </a:cubicBezTo>
                <a:cubicBezTo>
                  <a:pt x="21038" y="19538"/>
                  <a:pt x="21069" y="19563"/>
                  <a:pt x="20979" y="19690"/>
                </a:cubicBezTo>
                <a:cubicBezTo>
                  <a:pt x="20890" y="19816"/>
                  <a:pt x="20780" y="19954"/>
                  <a:pt x="20759" y="20067"/>
                </a:cubicBezTo>
                <a:cubicBezTo>
                  <a:pt x="20738" y="20181"/>
                  <a:pt x="20780" y="20244"/>
                  <a:pt x="20864" y="20256"/>
                </a:cubicBezTo>
                <a:cubicBezTo>
                  <a:pt x="20948" y="20269"/>
                  <a:pt x="20927" y="20307"/>
                  <a:pt x="20985" y="20156"/>
                </a:cubicBezTo>
                <a:cubicBezTo>
                  <a:pt x="21043" y="20004"/>
                  <a:pt x="21095" y="19916"/>
                  <a:pt x="21164" y="19790"/>
                </a:cubicBezTo>
                <a:cubicBezTo>
                  <a:pt x="21232" y="19664"/>
                  <a:pt x="21232" y="19475"/>
                  <a:pt x="21232" y="19475"/>
                </a:cubicBezTo>
                <a:cubicBezTo>
                  <a:pt x="21232" y="19475"/>
                  <a:pt x="21158" y="19299"/>
                  <a:pt x="21153" y="19337"/>
                </a:cubicBezTo>
                <a:close/>
                <a:moveTo>
                  <a:pt x="16334" y="12506"/>
                </a:moveTo>
                <a:cubicBezTo>
                  <a:pt x="16269" y="12537"/>
                  <a:pt x="16429" y="12809"/>
                  <a:pt x="16445" y="12846"/>
                </a:cubicBezTo>
                <a:cubicBezTo>
                  <a:pt x="16461" y="12884"/>
                  <a:pt x="16603" y="13174"/>
                  <a:pt x="16603" y="13312"/>
                </a:cubicBezTo>
                <a:cubicBezTo>
                  <a:pt x="16603" y="13451"/>
                  <a:pt x="16649" y="13882"/>
                  <a:pt x="16675" y="13933"/>
                </a:cubicBezTo>
                <a:cubicBezTo>
                  <a:pt x="16701" y="13983"/>
                  <a:pt x="16881" y="14069"/>
                  <a:pt x="16903" y="14170"/>
                </a:cubicBezTo>
                <a:cubicBezTo>
                  <a:pt x="16924" y="14270"/>
                  <a:pt x="16971" y="14296"/>
                  <a:pt x="16971" y="14157"/>
                </a:cubicBezTo>
                <a:cubicBezTo>
                  <a:pt x="16971" y="14018"/>
                  <a:pt x="16981" y="13854"/>
                  <a:pt x="17008" y="13779"/>
                </a:cubicBezTo>
                <a:cubicBezTo>
                  <a:pt x="17034" y="13703"/>
                  <a:pt x="17023" y="13590"/>
                  <a:pt x="16981" y="13602"/>
                </a:cubicBezTo>
                <a:cubicBezTo>
                  <a:pt x="16939" y="13615"/>
                  <a:pt x="16903" y="13439"/>
                  <a:pt x="16834" y="13325"/>
                </a:cubicBezTo>
                <a:cubicBezTo>
                  <a:pt x="16766" y="13212"/>
                  <a:pt x="16713" y="13136"/>
                  <a:pt x="16650" y="12972"/>
                </a:cubicBezTo>
                <a:cubicBezTo>
                  <a:pt x="16587" y="12809"/>
                  <a:pt x="16508" y="12708"/>
                  <a:pt x="16466" y="12619"/>
                </a:cubicBezTo>
                <a:cubicBezTo>
                  <a:pt x="16424" y="12531"/>
                  <a:pt x="16361" y="12493"/>
                  <a:pt x="16334" y="12506"/>
                </a:cubicBezTo>
                <a:close/>
                <a:moveTo>
                  <a:pt x="16539" y="11838"/>
                </a:moveTo>
                <a:cubicBezTo>
                  <a:pt x="16498" y="11850"/>
                  <a:pt x="16498" y="12040"/>
                  <a:pt x="16518" y="12103"/>
                </a:cubicBezTo>
                <a:cubicBezTo>
                  <a:pt x="16539" y="12166"/>
                  <a:pt x="16582" y="12128"/>
                  <a:pt x="16608" y="12355"/>
                </a:cubicBezTo>
                <a:cubicBezTo>
                  <a:pt x="16634" y="12582"/>
                  <a:pt x="16687" y="12809"/>
                  <a:pt x="16708" y="12897"/>
                </a:cubicBezTo>
                <a:cubicBezTo>
                  <a:pt x="16729" y="12985"/>
                  <a:pt x="16818" y="13111"/>
                  <a:pt x="16850" y="13174"/>
                </a:cubicBezTo>
                <a:cubicBezTo>
                  <a:pt x="16881" y="13237"/>
                  <a:pt x="16929" y="13149"/>
                  <a:pt x="16908" y="13073"/>
                </a:cubicBezTo>
                <a:cubicBezTo>
                  <a:pt x="16887" y="12997"/>
                  <a:pt x="16845" y="12884"/>
                  <a:pt x="16839" y="12796"/>
                </a:cubicBezTo>
                <a:cubicBezTo>
                  <a:pt x="16834" y="12708"/>
                  <a:pt x="16808" y="12569"/>
                  <a:pt x="16766" y="12417"/>
                </a:cubicBezTo>
                <a:cubicBezTo>
                  <a:pt x="16724" y="12266"/>
                  <a:pt x="16687" y="12229"/>
                  <a:pt x="16660" y="12128"/>
                </a:cubicBezTo>
                <a:cubicBezTo>
                  <a:pt x="16634" y="12027"/>
                  <a:pt x="16539" y="11838"/>
                  <a:pt x="16539" y="11838"/>
                </a:cubicBezTo>
                <a:close/>
                <a:moveTo>
                  <a:pt x="16981" y="14220"/>
                </a:moveTo>
                <a:cubicBezTo>
                  <a:pt x="16943" y="14335"/>
                  <a:pt x="16992" y="14421"/>
                  <a:pt x="17008" y="14446"/>
                </a:cubicBezTo>
                <a:cubicBezTo>
                  <a:pt x="17023" y="14472"/>
                  <a:pt x="17081" y="14497"/>
                  <a:pt x="17134" y="14484"/>
                </a:cubicBezTo>
                <a:cubicBezTo>
                  <a:pt x="17187" y="14472"/>
                  <a:pt x="17260" y="14434"/>
                  <a:pt x="17202" y="14358"/>
                </a:cubicBezTo>
                <a:cubicBezTo>
                  <a:pt x="17144" y="14283"/>
                  <a:pt x="17076" y="14358"/>
                  <a:pt x="17055" y="14258"/>
                </a:cubicBezTo>
                <a:cubicBezTo>
                  <a:pt x="17034" y="14157"/>
                  <a:pt x="17003" y="14157"/>
                  <a:pt x="16981" y="14220"/>
                </a:cubicBezTo>
                <a:close/>
                <a:moveTo>
                  <a:pt x="17287" y="14321"/>
                </a:moveTo>
                <a:cubicBezTo>
                  <a:pt x="17250" y="14358"/>
                  <a:pt x="17192" y="14383"/>
                  <a:pt x="17234" y="14472"/>
                </a:cubicBezTo>
                <a:cubicBezTo>
                  <a:pt x="17276" y="14560"/>
                  <a:pt x="17302" y="14598"/>
                  <a:pt x="17365" y="14585"/>
                </a:cubicBezTo>
                <a:cubicBezTo>
                  <a:pt x="17429" y="14573"/>
                  <a:pt x="17523" y="14661"/>
                  <a:pt x="17528" y="14585"/>
                </a:cubicBezTo>
                <a:cubicBezTo>
                  <a:pt x="17534" y="14510"/>
                  <a:pt x="17471" y="14396"/>
                  <a:pt x="17445" y="14396"/>
                </a:cubicBezTo>
                <a:cubicBezTo>
                  <a:pt x="17418" y="14396"/>
                  <a:pt x="17287" y="14321"/>
                  <a:pt x="17287" y="14321"/>
                </a:cubicBezTo>
                <a:close/>
                <a:moveTo>
                  <a:pt x="17802" y="14737"/>
                </a:moveTo>
                <a:cubicBezTo>
                  <a:pt x="17790" y="14849"/>
                  <a:pt x="17881" y="14901"/>
                  <a:pt x="17886" y="14774"/>
                </a:cubicBezTo>
                <a:cubicBezTo>
                  <a:pt x="17891" y="14648"/>
                  <a:pt x="17813" y="14636"/>
                  <a:pt x="17802" y="14737"/>
                </a:cubicBezTo>
                <a:close/>
                <a:moveTo>
                  <a:pt x="18081" y="14825"/>
                </a:moveTo>
                <a:cubicBezTo>
                  <a:pt x="18089" y="14963"/>
                  <a:pt x="18197" y="14749"/>
                  <a:pt x="18197" y="14749"/>
                </a:cubicBezTo>
                <a:cubicBezTo>
                  <a:pt x="18197" y="14749"/>
                  <a:pt x="18281" y="14724"/>
                  <a:pt x="18281" y="14636"/>
                </a:cubicBezTo>
                <a:cubicBezTo>
                  <a:pt x="18281" y="14548"/>
                  <a:pt x="18197" y="14434"/>
                  <a:pt x="18165" y="14535"/>
                </a:cubicBezTo>
                <a:cubicBezTo>
                  <a:pt x="18134" y="14636"/>
                  <a:pt x="18076" y="14737"/>
                  <a:pt x="18081" y="14825"/>
                </a:cubicBezTo>
                <a:close/>
                <a:moveTo>
                  <a:pt x="17849" y="13413"/>
                </a:moveTo>
                <a:cubicBezTo>
                  <a:pt x="17818" y="13438"/>
                  <a:pt x="17823" y="13502"/>
                  <a:pt x="17813" y="13627"/>
                </a:cubicBezTo>
                <a:cubicBezTo>
                  <a:pt x="17802" y="13754"/>
                  <a:pt x="17755" y="13842"/>
                  <a:pt x="17797" y="13905"/>
                </a:cubicBezTo>
                <a:cubicBezTo>
                  <a:pt x="17839" y="13968"/>
                  <a:pt x="17918" y="13691"/>
                  <a:pt x="17939" y="13779"/>
                </a:cubicBezTo>
                <a:cubicBezTo>
                  <a:pt x="17960" y="13867"/>
                  <a:pt x="17934" y="13905"/>
                  <a:pt x="17971" y="14018"/>
                </a:cubicBezTo>
                <a:cubicBezTo>
                  <a:pt x="18007" y="14132"/>
                  <a:pt x="18076" y="14119"/>
                  <a:pt x="18076" y="14119"/>
                </a:cubicBezTo>
                <a:cubicBezTo>
                  <a:pt x="18076" y="14119"/>
                  <a:pt x="18070" y="13816"/>
                  <a:pt x="18013" y="13741"/>
                </a:cubicBezTo>
                <a:cubicBezTo>
                  <a:pt x="17955" y="13665"/>
                  <a:pt x="17918" y="13577"/>
                  <a:pt x="17986" y="13602"/>
                </a:cubicBezTo>
                <a:cubicBezTo>
                  <a:pt x="18055" y="13627"/>
                  <a:pt x="18091" y="13565"/>
                  <a:pt x="18076" y="13489"/>
                </a:cubicBezTo>
                <a:cubicBezTo>
                  <a:pt x="18060" y="13414"/>
                  <a:pt x="17960" y="13451"/>
                  <a:pt x="17928" y="13464"/>
                </a:cubicBezTo>
                <a:cubicBezTo>
                  <a:pt x="17897" y="13476"/>
                  <a:pt x="17849" y="13413"/>
                  <a:pt x="17849" y="13413"/>
                </a:cubicBezTo>
                <a:close/>
                <a:moveTo>
                  <a:pt x="17881" y="13161"/>
                </a:moveTo>
                <a:cubicBezTo>
                  <a:pt x="17844" y="13249"/>
                  <a:pt x="17871" y="13338"/>
                  <a:pt x="17928" y="13325"/>
                </a:cubicBezTo>
                <a:cubicBezTo>
                  <a:pt x="17986" y="13312"/>
                  <a:pt x="18107" y="13275"/>
                  <a:pt x="18134" y="13275"/>
                </a:cubicBezTo>
                <a:cubicBezTo>
                  <a:pt x="18160" y="13275"/>
                  <a:pt x="18197" y="13111"/>
                  <a:pt x="18176" y="13111"/>
                </a:cubicBezTo>
                <a:cubicBezTo>
                  <a:pt x="18155" y="13111"/>
                  <a:pt x="18007" y="13174"/>
                  <a:pt x="17992" y="13186"/>
                </a:cubicBezTo>
                <a:cubicBezTo>
                  <a:pt x="17976" y="13199"/>
                  <a:pt x="17881" y="13161"/>
                  <a:pt x="17881" y="13161"/>
                </a:cubicBezTo>
                <a:close/>
                <a:moveTo>
                  <a:pt x="18418" y="12985"/>
                </a:moveTo>
                <a:cubicBezTo>
                  <a:pt x="18369" y="12935"/>
                  <a:pt x="18281" y="13401"/>
                  <a:pt x="18344" y="13438"/>
                </a:cubicBezTo>
                <a:cubicBezTo>
                  <a:pt x="18407" y="13476"/>
                  <a:pt x="18454" y="13022"/>
                  <a:pt x="18418" y="12985"/>
                </a:cubicBezTo>
                <a:close/>
                <a:moveTo>
                  <a:pt x="17697" y="12317"/>
                </a:moveTo>
                <a:cubicBezTo>
                  <a:pt x="17695" y="12228"/>
                  <a:pt x="17613" y="12342"/>
                  <a:pt x="17607" y="12430"/>
                </a:cubicBezTo>
                <a:cubicBezTo>
                  <a:pt x="17602" y="12519"/>
                  <a:pt x="17665" y="12594"/>
                  <a:pt x="17565" y="12594"/>
                </a:cubicBezTo>
                <a:cubicBezTo>
                  <a:pt x="17465" y="12594"/>
                  <a:pt x="17460" y="12783"/>
                  <a:pt x="17439" y="12821"/>
                </a:cubicBezTo>
                <a:cubicBezTo>
                  <a:pt x="17418" y="12859"/>
                  <a:pt x="17397" y="12871"/>
                  <a:pt x="17355" y="12897"/>
                </a:cubicBezTo>
                <a:cubicBezTo>
                  <a:pt x="17313" y="12922"/>
                  <a:pt x="17302" y="13022"/>
                  <a:pt x="17292" y="13086"/>
                </a:cubicBezTo>
                <a:cubicBezTo>
                  <a:pt x="17281" y="13149"/>
                  <a:pt x="17208" y="12972"/>
                  <a:pt x="17187" y="13022"/>
                </a:cubicBezTo>
                <a:cubicBezTo>
                  <a:pt x="17166" y="13073"/>
                  <a:pt x="17181" y="13313"/>
                  <a:pt x="17218" y="13514"/>
                </a:cubicBezTo>
                <a:cubicBezTo>
                  <a:pt x="17255" y="13716"/>
                  <a:pt x="17350" y="13842"/>
                  <a:pt x="17376" y="13842"/>
                </a:cubicBezTo>
                <a:cubicBezTo>
                  <a:pt x="17402" y="13842"/>
                  <a:pt x="17455" y="13842"/>
                  <a:pt x="17492" y="13867"/>
                </a:cubicBezTo>
                <a:cubicBezTo>
                  <a:pt x="17529" y="13892"/>
                  <a:pt x="17650" y="13917"/>
                  <a:pt x="17644" y="13804"/>
                </a:cubicBezTo>
                <a:cubicBezTo>
                  <a:pt x="17639" y="13691"/>
                  <a:pt x="17628" y="13514"/>
                  <a:pt x="17681" y="13401"/>
                </a:cubicBezTo>
                <a:cubicBezTo>
                  <a:pt x="17734" y="13287"/>
                  <a:pt x="17786" y="13224"/>
                  <a:pt x="17760" y="13060"/>
                </a:cubicBezTo>
                <a:cubicBezTo>
                  <a:pt x="17734" y="12897"/>
                  <a:pt x="17681" y="12796"/>
                  <a:pt x="17718" y="12720"/>
                </a:cubicBezTo>
                <a:cubicBezTo>
                  <a:pt x="17755" y="12645"/>
                  <a:pt x="17797" y="12619"/>
                  <a:pt x="17797" y="12556"/>
                </a:cubicBezTo>
                <a:cubicBezTo>
                  <a:pt x="17797" y="12493"/>
                  <a:pt x="17707" y="12733"/>
                  <a:pt x="17697" y="12317"/>
                </a:cubicBezTo>
                <a:close/>
                <a:moveTo>
                  <a:pt x="17955" y="10540"/>
                </a:moveTo>
                <a:cubicBezTo>
                  <a:pt x="17918" y="10540"/>
                  <a:pt x="17960" y="10679"/>
                  <a:pt x="17907" y="10767"/>
                </a:cubicBezTo>
                <a:cubicBezTo>
                  <a:pt x="17855" y="10855"/>
                  <a:pt x="17797" y="10893"/>
                  <a:pt x="17828" y="11044"/>
                </a:cubicBezTo>
                <a:cubicBezTo>
                  <a:pt x="17860" y="11195"/>
                  <a:pt x="17970" y="11309"/>
                  <a:pt x="17944" y="11372"/>
                </a:cubicBezTo>
                <a:cubicBezTo>
                  <a:pt x="17918" y="11435"/>
                  <a:pt x="17839" y="11561"/>
                  <a:pt x="17828" y="11674"/>
                </a:cubicBezTo>
                <a:cubicBezTo>
                  <a:pt x="17818" y="11787"/>
                  <a:pt x="17955" y="11497"/>
                  <a:pt x="17991" y="11384"/>
                </a:cubicBezTo>
                <a:cubicBezTo>
                  <a:pt x="18028" y="11271"/>
                  <a:pt x="18102" y="11334"/>
                  <a:pt x="18118" y="11271"/>
                </a:cubicBezTo>
                <a:cubicBezTo>
                  <a:pt x="18133" y="11208"/>
                  <a:pt x="18133" y="11208"/>
                  <a:pt x="18133" y="11208"/>
                </a:cubicBezTo>
                <a:cubicBezTo>
                  <a:pt x="18133" y="11208"/>
                  <a:pt x="18076" y="11183"/>
                  <a:pt x="18028" y="11145"/>
                </a:cubicBezTo>
                <a:cubicBezTo>
                  <a:pt x="17981" y="11107"/>
                  <a:pt x="17923" y="11246"/>
                  <a:pt x="17949" y="11044"/>
                </a:cubicBezTo>
                <a:cubicBezTo>
                  <a:pt x="17976" y="10842"/>
                  <a:pt x="18055" y="10880"/>
                  <a:pt x="18039" y="10729"/>
                </a:cubicBezTo>
                <a:cubicBezTo>
                  <a:pt x="18023" y="10578"/>
                  <a:pt x="17971" y="10540"/>
                  <a:pt x="17955" y="10540"/>
                </a:cubicBezTo>
                <a:close/>
                <a:moveTo>
                  <a:pt x="18002" y="11636"/>
                </a:moveTo>
                <a:cubicBezTo>
                  <a:pt x="17984" y="11652"/>
                  <a:pt x="17939" y="11876"/>
                  <a:pt x="17997" y="11876"/>
                </a:cubicBezTo>
                <a:cubicBezTo>
                  <a:pt x="18055" y="11876"/>
                  <a:pt x="18155" y="11914"/>
                  <a:pt x="18133" y="11850"/>
                </a:cubicBezTo>
                <a:cubicBezTo>
                  <a:pt x="18113" y="11787"/>
                  <a:pt x="18060" y="11586"/>
                  <a:pt x="18002" y="11636"/>
                </a:cubicBezTo>
                <a:close/>
                <a:moveTo>
                  <a:pt x="18176" y="11447"/>
                </a:moveTo>
                <a:cubicBezTo>
                  <a:pt x="18155" y="11444"/>
                  <a:pt x="18086" y="11712"/>
                  <a:pt x="18181" y="11699"/>
                </a:cubicBezTo>
                <a:cubicBezTo>
                  <a:pt x="18276" y="11687"/>
                  <a:pt x="18249" y="11460"/>
                  <a:pt x="18176" y="11447"/>
                </a:cubicBezTo>
                <a:close/>
                <a:moveTo>
                  <a:pt x="18191" y="11914"/>
                </a:moveTo>
                <a:cubicBezTo>
                  <a:pt x="18118" y="12141"/>
                  <a:pt x="18123" y="12090"/>
                  <a:pt x="18070" y="12040"/>
                </a:cubicBezTo>
                <a:cubicBezTo>
                  <a:pt x="18018" y="11989"/>
                  <a:pt x="17934" y="12153"/>
                  <a:pt x="17949" y="12216"/>
                </a:cubicBezTo>
                <a:cubicBezTo>
                  <a:pt x="17965" y="12279"/>
                  <a:pt x="18081" y="12204"/>
                  <a:pt x="18107" y="12317"/>
                </a:cubicBezTo>
                <a:cubicBezTo>
                  <a:pt x="18134" y="12430"/>
                  <a:pt x="18134" y="12443"/>
                  <a:pt x="18186" y="12417"/>
                </a:cubicBezTo>
                <a:cubicBezTo>
                  <a:pt x="18239" y="12392"/>
                  <a:pt x="18291" y="12216"/>
                  <a:pt x="18276" y="12128"/>
                </a:cubicBezTo>
                <a:cubicBezTo>
                  <a:pt x="18260" y="12040"/>
                  <a:pt x="18191" y="11914"/>
                  <a:pt x="18191" y="11914"/>
                </a:cubicBezTo>
                <a:close/>
                <a:moveTo>
                  <a:pt x="18549" y="13401"/>
                </a:moveTo>
                <a:cubicBezTo>
                  <a:pt x="18510" y="13495"/>
                  <a:pt x="18491" y="13502"/>
                  <a:pt x="18581" y="13539"/>
                </a:cubicBezTo>
                <a:cubicBezTo>
                  <a:pt x="18670" y="13577"/>
                  <a:pt x="18697" y="13577"/>
                  <a:pt x="18660" y="13678"/>
                </a:cubicBezTo>
                <a:cubicBezTo>
                  <a:pt x="18623" y="13779"/>
                  <a:pt x="18597" y="13905"/>
                  <a:pt x="18628" y="13917"/>
                </a:cubicBezTo>
                <a:cubicBezTo>
                  <a:pt x="18660" y="13930"/>
                  <a:pt x="18754" y="13867"/>
                  <a:pt x="18765" y="13917"/>
                </a:cubicBezTo>
                <a:cubicBezTo>
                  <a:pt x="18775" y="13968"/>
                  <a:pt x="18744" y="13980"/>
                  <a:pt x="18849" y="14018"/>
                </a:cubicBezTo>
                <a:cubicBezTo>
                  <a:pt x="18954" y="14056"/>
                  <a:pt x="18975" y="14144"/>
                  <a:pt x="18996" y="14195"/>
                </a:cubicBezTo>
                <a:cubicBezTo>
                  <a:pt x="19017" y="14245"/>
                  <a:pt x="19081" y="14409"/>
                  <a:pt x="19038" y="14409"/>
                </a:cubicBezTo>
                <a:cubicBezTo>
                  <a:pt x="18996" y="14409"/>
                  <a:pt x="18949" y="14535"/>
                  <a:pt x="18981" y="14548"/>
                </a:cubicBezTo>
                <a:cubicBezTo>
                  <a:pt x="19012" y="14560"/>
                  <a:pt x="19107" y="14510"/>
                  <a:pt x="19112" y="14548"/>
                </a:cubicBezTo>
                <a:cubicBezTo>
                  <a:pt x="19117" y="14585"/>
                  <a:pt x="19170" y="14825"/>
                  <a:pt x="19222" y="14812"/>
                </a:cubicBezTo>
                <a:cubicBezTo>
                  <a:pt x="19275" y="14800"/>
                  <a:pt x="19307" y="14573"/>
                  <a:pt x="19333" y="14510"/>
                </a:cubicBezTo>
                <a:cubicBezTo>
                  <a:pt x="19359" y="14447"/>
                  <a:pt x="19464" y="14409"/>
                  <a:pt x="19475" y="14522"/>
                </a:cubicBezTo>
                <a:cubicBezTo>
                  <a:pt x="19486" y="14636"/>
                  <a:pt x="19517" y="14749"/>
                  <a:pt x="19580" y="14825"/>
                </a:cubicBezTo>
                <a:cubicBezTo>
                  <a:pt x="19643" y="14901"/>
                  <a:pt x="19717" y="14976"/>
                  <a:pt x="19722" y="14913"/>
                </a:cubicBezTo>
                <a:cubicBezTo>
                  <a:pt x="19727" y="14850"/>
                  <a:pt x="19691" y="14611"/>
                  <a:pt x="19649" y="14573"/>
                </a:cubicBezTo>
                <a:cubicBezTo>
                  <a:pt x="19606" y="14535"/>
                  <a:pt x="19533" y="14321"/>
                  <a:pt x="19533" y="14232"/>
                </a:cubicBezTo>
                <a:cubicBezTo>
                  <a:pt x="19533" y="14145"/>
                  <a:pt x="19470" y="14119"/>
                  <a:pt x="19438" y="14056"/>
                </a:cubicBezTo>
                <a:cubicBezTo>
                  <a:pt x="19407" y="13993"/>
                  <a:pt x="19380" y="13817"/>
                  <a:pt x="19301" y="13779"/>
                </a:cubicBezTo>
                <a:cubicBezTo>
                  <a:pt x="19222" y="13741"/>
                  <a:pt x="19202" y="13678"/>
                  <a:pt x="19117" y="13577"/>
                </a:cubicBezTo>
                <a:cubicBezTo>
                  <a:pt x="19033" y="13476"/>
                  <a:pt x="18844" y="13476"/>
                  <a:pt x="18838" y="13540"/>
                </a:cubicBezTo>
                <a:cubicBezTo>
                  <a:pt x="18833" y="13602"/>
                  <a:pt x="18838" y="13540"/>
                  <a:pt x="18775" y="13489"/>
                </a:cubicBezTo>
                <a:cubicBezTo>
                  <a:pt x="18712" y="13439"/>
                  <a:pt x="18665" y="13489"/>
                  <a:pt x="18649" y="13401"/>
                </a:cubicBezTo>
                <a:cubicBezTo>
                  <a:pt x="18633" y="13312"/>
                  <a:pt x="18597" y="13287"/>
                  <a:pt x="18549" y="13401"/>
                </a:cubicBezTo>
                <a:close/>
                <a:moveTo>
                  <a:pt x="18549" y="13401"/>
                </a:moveTo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>
              <a:defRPr/>
            </a:pPr>
            <a:endParaRPr lang="en-US" sz="1350"/>
          </a:p>
        </p:txBody>
      </p:sp>
      <p:sp>
        <p:nvSpPr>
          <p:cNvPr id="12" name="TextBox 11"/>
          <p:cNvSpPr txBox="1"/>
          <p:nvPr/>
        </p:nvSpPr>
        <p:spPr>
          <a:xfrm>
            <a:off x="573067" y="2568082"/>
            <a:ext cx="2141950" cy="23648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0432" y="2233370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265160" y="2568082"/>
            <a:ext cx="692139" cy="692139"/>
            <a:chOff x="9331890" y="693007"/>
            <a:chExt cx="922852" cy="922852"/>
          </a:xfrm>
        </p:grpSpPr>
        <p:sp>
          <p:nvSpPr>
            <p:cNvPr id="9" name="Oval 8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Oval 9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960092" y="3460897"/>
            <a:ext cx="692139" cy="692139"/>
            <a:chOff x="9331890" y="693007"/>
            <a:chExt cx="922852" cy="922852"/>
          </a:xfrm>
        </p:grpSpPr>
        <p:sp>
          <p:nvSpPr>
            <p:cNvPr id="16" name="Oval 15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Oval 16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269812" y="2100285"/>
            <a:ext cx="692139" cy="692139"/>
            <a:chOff x="9331890" y="693007"/>
            <a:chExt cx="922852" cy="922852"/>
          </a:xfrm>
        </p:grpSpPr>
        <p:sp>
          <p:nvSpPr>
            <p:cNvPr id="20" name="Oval 19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231925" y="2568082"/>
            <a:ext cx="692139" cy="692139"/>
            <a:chOff x="9331890" y="693007"/>
            <a:chExt cx="922852" cy="922852"/>
          </a:xfrm>
        </p:grpSpPr>
        <p:sp>
          <p:nvSpPr>
            <p:cNvPr id="24" name="Oval 23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6434806" y="2185000"/>
            <a:ext cx="692139" cy="692139"/>
            <a:chOff x="9331890" y="693007"/>
            <a:chExt cx="922852" cy="922852"/>
          </a:xfrm>
        </p:grpSpPr>
        <p:sp>
          <p:nvSpPr>
            <p:cNvPr id="28" name="Oval 27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982850" y="3763565"/>
            <a:ext cx="692139" cy="692139"/>
            <a:chOff x="9331890" y="693007"/>
            <a:chExt cx="922852" cy="922852"/>
          </a:xfrm>
        </p:grpSpPr>
        <p:sp>
          <p:nvSpPr>
            <p:cNvPr id="32" name="Oval 31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2" name="Picture Placeholder 2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1" name="Picture Placeholder 10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638143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26807" y="986203"/>
            <a:ext cx="369043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Cube Portfolio Slide Sample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64792" y="4496608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3085" y="4265775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19085" y="4265775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05085" y="4265775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491085" y="4265775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650792" y="4496608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936792" y="4496608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222792" y="4496608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7680697" y="3655087"/>
            <a:ext cx="640607" cy="526283"/>
            <a:chOff x="10240929" y="3730449"/>
            <a:chExt cx="854142" cy="701710"/>
          </a:xfrm>
        </p:grpSpPr>
        <p:sp>
          <p:nvSpPr>
            <p:cNvPr id="14" name="Rounded Rectangle 13"/>
            <p:cNvSpPr/>
            <p:nvPr/>
          </p:nvSpPr>
          <p:spPr>
            <a:xfrm>
              <a:off x="10240929" y="3730449"/>
              <a:ext cx="854142" cy="701710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Freeform 34"/>
            <p:cNvSpPr>
              <a:spLocks noEditPoints="1"/>
            </p:cNvSpPr>
            <p:nvPr/>
          </p:nvSpPr>
          <p:spPr bwMode="auto">
            <a:xfrm>
              <a:off x="10419556" y="3841456"/>
              <a:ext cx="496887" cy="482600"/>
            </a:xfrm>
            <a:custGeom>
              <a:avLst/>
              <a:gdLst>
                <a:gd name="T0" fmla="*/ 94 w 132"/>
                <a:gd name="T1" fmla="*/ 0 h 128"/>
                <a:gd name="T2" fmla="*/ 56 w 132"/>
                <a:gd name="T3" fmla="*/ 27 h 128"/>
                <a:gd name="T4" fmla="*/ 55 w 132"/>
                <a:gd name="T5" fmla="*/ 27 h 128"/>
                <a:gd name="T6" fmla="*/ 14 w 132"/>
                <a:gd name="T7" fmla="*/ 69 h 128"/>
                <a:gd name="T8" fmla="*/ 1 w 132"/>
                <a:gd name="T9" fmla="*/ 110 h 128"/>
                <a:gd name="T10" fmla="*/ 14 w 132"/>
                <a:gd name="T11" fmla="*/ 128 h 128"/>
                <a:gd name="T12" fmla="*/ 53 w 132"/>
                <a:gd name="T13" fmla="*/ 118 h 128"/>
                <a:gd name="T14" fmla="*/ 120 w 132"/>
                <a:gd name="T15" fmla="*/ 53 h 128"/>
                <a:gd name="T16" fmla="*/ 64 w 132"/>
                <a:gd name="T17" fmla="*/ 95 h 128"/>
                <a:gd name="T18" fmla="*/ 99 w 132"/>
                <a:gd name="T19" fmla="*/ 47 h 128"/>
                <a:gd name="T20" fmla="*/ 95 w 132"/>
                <a:gd name="T21" fmla="*/ 67 h 128"/>
                <a:gd name="T22" fmla="*/ 64 w 132"/>
                <a:gd name="T23" fmla="*/ 98 h 128"/>
                <a:gd name="T24" fmla="*/ 59 w 132"/>
                <a:gd name="T25" fmla="*/ 81 h 128"/>
                <a:gd name="T26" fmla="*/ 46 w 132"/>
                <a:gd name="T27" fmla="*/ 68 h 128"/>
                <a:gd name="T28" fmla="*/ 92 w 132"/>
                <a:gd name="T29" fmla="*/ 36 h 128"/>
                <a:gd name="T30" fmla="*/ 59 w 132"/>
                <a:gd name="T31" fmla="*/ 81 h 128"/>
                <a:gd name="T32" fmla="*/ 30 w 132"/>
                <a:gd name="T33" fmla="*/ 64 h 128"/>
                <a:gd name="T34" fmla="*/ 80 w 132"/>
                <a:gd name="T35" fmla="*/ 29 h 128"/>
                <a:gd name="T36" fmla="*/ 17 w 132"/>
                <a:gd name="T37" fmla="*/ 119 h 128"/>
                <a:gd name="T38" fmla="*/ 8 w 132"/>
                <a:gd name="T39" fmla="*/ 114 h 128"/>
                <a:gd name="T40" fmla="*/ 13 w 132"/>
                <a:gd name="T41" fmla="*/ 96 h 128"/>
                <a:gd name="T42" fmla="*/ 32 w 132"/>
                <a:gd name="T43" fmla="*/ 116 h 128"/>
                <a:gd name="T44" fmla="*/ 35 w 132"/>
                <a:gd name="T45" fmla="*/ 115 h 128"/>
                <a:gd name="T46" fmla="*/ 14 w 132"/>
                <a:gd name="T47" fmla="*/ 92 h 128"/>
                <a:gd name="T48" fmla="*/ 19 w 132"/>
                <a:gd name="T49" fmla="*/ 75 h 128"/>
                <a:gd name="T50" fmla="*/ 52 w 132"/>
                <a:gd name="T51" fmla="*/ 110 h 128"/>
                <a:gd name="T52" fmla="*/ 35 w 132"/>
                <a:gd name="T53" fmla="*/ 115 h 128"/>
                <a:gd name="T54" fmla="*/ 108 w 132"/>
                <a:gd name="T55" fmla="*/ 54 h 128"/>
                <a:gd name="T56" fmla="*/ 98 w 132"/>
                <a:gd name="T57" fmla="*/ 30 h 128"/>
                <a:gd name="T58" fmla="*/ 81 w 132"/>
                <a:gd name="T59" fmla="*/ 13 h 128"/>
                <a:gd name="T60" fmla="*/ 112 w 132"/>
                <a:gd name="T61" fmla="*/ 16 h 128"/>
                <a:gd name="T62" fmla="*/ 115 w 132"/>
                <a:gd name="T63" fmla="*/ 4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2" h="128">
                  <a:moveTo>
                    <a:pt x="118" y="10"/>
                  </a:moveTo>
                  <a:cubicBezTo>
                    <a:pt x="111" y="4"/>
                    <a:pt x="102" y="0"/>
                    <a:pt x="94" y="0"/>
                  </a:cubicBezTo>
                  <a:cubicBezTo>
                    <a:pt x="87" y="0"/>
                    <a:pt x="80" y="3"/>
                    <a:pt x="75" y="8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2" y="71"/>
                    <a:pt x="11" y="73"/>
                    <a:pt x="10" y="76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0" y="113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6" y="128"/>
                    <a:pt x="19" y="127"/>
                    <a:pt x="19" y="127"/>
                  </a:cubicBezTo>
                  <a:cubicBezTo>
                    <a:pt x="53" y="118"/>
                    <a:pt x="53" y="118"/>
                    <a:pt x="53" y="118"/>
                  </a:cubicBezTo>
                  <a:cubicBezTo>
                    <a:pt x="55" y="118"/>
                    <a:pt x="57" y="116"/>
                    <a:pt x="59" y="11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32" y="42"/>
                    <a:pt x="130" y="23"/>
                    <a:pt x="118" y="10"/>
                  </a:cubicBezTo>
                  <a:close/>
                  <a:moveTo>
                    <a:pt x="64" y="95"/>
                  </a:moveTo>
                  <a:cubicBezTo>
                    <a:pt x="64" y="92"/>
                    <a:pt x="63" y="88"/>
                    <a:pt x="61" y="85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01" y="54"/>
                    <a:pt x="100" y="62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64" y="97"/>
                    <a:pt x="64" y="96"/>
                    <a:pt x="64" y="95"/>
                  </a:cubicBezTo>
                  <a:close/>
                  <a:moveTo>
                    <a:pt x="59" y="81"/>
                  </a:moveTo>
                  <a:cubicBezTo>
                    <a:pt x="58" y="79"/>
                    <a:pt x="56" y="76"/>
                    <a:pt x="54" y="74"/>
                  </a:cubicBezTo>
                  <a:cubicBezTo>
                    <a:pt x="51" y="72"/>
                    <a:pt x="49" y="70"/>
                    <a:pt x="46" y="68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7" y="31"/>
                    <a:pt x="90" y="33"/>
                    <a:pt x="92" y="36"/>
                  </a:cubicBezTo>
                  <a:cubicBezTo>
                    <a:pt x="94" y="38"/>
                    <a:pt x="96" y="40"/>
                    <a:pt x="97" y="43"/>
                  </a:cubicBezTo>
                  <a:lnTo>
                    <a:pt x="59" y="81"/>
                  </a:lnTo>
                  <a:close/>
                  <a:moveTo>
                    <a:pt x="42" y="66"/>
                  </a:moveTo>
                  <a:cubicBezTo>
                    <a:pt x="38" y="65"/>
                    <a:pt x="34" y="64"/>
                    <a:pt x="30" y="64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66" y="28"/>
                    <a:pt x="73" y="27"/>
                    <a:pt x="80" y="29"/>
                  </a:cubicBezTo>
                  <a:lnTo>
                    <a:pt x="42" y="66"/>
                  </a:lnTo>
                  <a:close/>
                  <a:moveTo>
                    <a:pt x="17" y="119"/>
                  </a:moveTo>
                  <a:cubicBezTo>
                    <a:pt x="16" y="120"/>
                    <a:pt x="15" y="120"/>
                    <a:pt x="14" y="120"/>
                  </a:cubicBezTo>
                  <a:cubicBezTo>
                    <a:pt x="11" y="120"/>
                    <a:pt x="8" y="117"/>
                    <a:pt x="8" y="114"/>
                  </a:cubicBezTo>
                  <a:cubicBezTo>
                    <a:pt x="8" y="113"/>
                    <a:pt x="8" y="112"/>
                    <a:pt x="8" y="112"/>
                  </a:cubicBezTo>
                  <a:cubicBezTo>
                    <a:pt x="13" y="96"/>
                    <a:pt x="13" y="96"/>
                    <a:pt x="13" y="96"/>
                  </a:cubicBezTo>
                  <a:cubicBezTo>
                    <a:pt x="17" y="96"/>
                    <a:pt x="22" y="98"/>
                    <a:pt x="26" y="102"/>
                  </a:cubicBezTo>
                  <a:cubicBezTo>
                    <a:pt x="30" y="106"/>
                    <a:pt x="32" y="111"/>
                    <a:pt x="32" y="116"/>
                  </a:cubicBezTo>
                  <a:lnTo>
                    <a:pt x="17" y="119"/>
                  </a:lnTo>
                  <a:close/>
                  <a:moveTo>
                    <a:pt x="35" y="115"/>
                  </a:moveTo>
                  <a:cubicBezTo>
                    <a:pt x="35" y="109"/>
                    <a:pt x="33" y="104"/>
                    <a:pt x="29" y="99"/>
                  </a:cubicBezTo>
                  <a:cubicBezTo>
                    <a:pt x="25" y="95"/>
                    <a:pt x="19" y="93"/>
                    <a:pt x="14" y="92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77"/>
                    <a:pt x="19" y="76"/>
                    <a:pt x="19" y="75"/>
                  </a:cubicBezTo>
                  <a:cubicBezTo>
                    <a:pt x="27" y="69"/>
                    <a:pt x="40" y="71"/>
                    <a:pt x="48" y="80"/>
                  </a:cubicBezTo>
                  <a:cubicBezTo>
                    <a:pt x="57" y="89"/>
                    <a:pt x="59" y="102"/>
                    <a:pt x="52" y="110"/>
                  </a:cubicBezTo>
                  <a:cubicBezTo>
                    <a:pt x="51" y="110"/>
                    <a:pt x="51" y="111"/>
                    <a:pt x="50" y="111"/>
                  </a:cubicBezTo>
                  <a:lnTo>
                    <a:pt x="35" y="115"/>
                  </a:lnTo>
                  <a:close/>
                  <a:moveTo>
                    <a:pt x="115" y="47"/>
                  </a:moveTo>
                  <a:cubicBezTo>
                    <a:pt x="108" y="54"/>
                    <a:pt x="108" y="54"/>
                    <a:pt x="108" y="54"/>
                  </a:cubicBezTo>
                  <a:cubicBezTo>
                    <a:pt x="108" y="53"/>
                    <a:pt x="108" y="52"/>
                    <a:pt x="108" y="51"/>
                  </a:cubicBezTo>
                  <a:cubicBezTo>
                    <a:pt x="107" y="43"/>
                    <a:pt x="104" y="36"/>
                    <a:pt x="98" y="30"/>
                  </a:cubicBezTo>
                  <a:cubicBezTo>
                    <a:pt x="91" y="24"/>
                    <a:pt x="83" y="20"/>
                    <a:pt x="74" y="20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4" y="10"/>
                    <a:pt x="89" y="8"/>
                    <a:pt x="94" y="8"/>
                  </a:cubicBezTo>
                  <a:cubicBezTo>
                    <a:pt x="100" y="8"/>
                    <a:pt x="107" y="11"/>
                    <a:pt x="112" y="16"/>
                  </a:cubicBezTo>
                  <a:cubicBezTo>
                    <a:pt x="117" y="21"/>
                    <a:pt x="120" y="27"/>
                    <a:pt x="120" y="33"/>
                  </a:cubicBezTo>
                  <a:cubicBezTo>
                    <a:pt x="120" y="38"/>
                    <a:pt x="118" y="43"/>
                    <a:pt x="115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5394697" y="3655087"/>
            <a:ext cx="640607" cy="526283"/>
            <a:chOff x="7192929" y="3730449"/>
            <a:chExt cx="854142" cy="701710"/>
          </a:xfrm>
        </p:grpSpPr>
        <p:sp>
          <p:nvSpPr>
            <p:cNvPr id="13" name="Rounded Rectangle 12"/>
            <p:cNvSpPr/>
            <p:nvPr/>
          </p:nvSpPr>
          <p:spPr>
            <a:xfrm>
              <a:off x="7192929" y="3730449"/>
              <a:ext cx="854142" cy="70171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7373144" y="3894637"/>
              <a:ext cx="493712" cy="376238"/>
              <a:chOff x="5212291" y="1983847"/>
              <a:chExt cx="493712" cy="376238"/>
            </a:xfrm>
            <a:solidFill>
              <a:schemeClr val="bg1"/>
            </a:solidFill>
          </p:grpSpPr>
          <p:sp>
            <p:nvSpPr>
              <p:cNvPr id="33" name="Freeform 62"/>
              <p:cNvSpPr>
                <a:spLocks noEditPoints="1"/>
              </p:cNvSpPr>
              <p:nvPr/>
            </p:nvSpPr>
            <p:spPr bwMode="auto">
              <a:xfrm>
                <a:off x="5277379" y="2039410"/>
                <a:ext cx="307975" cy="246063"/>
              </a:xfrm>
              <a:custGeom>
                <a:avLst/>
                <a:gdLst>
                  <a:gd name="T0" fmla="*/ 74 w 82"/>
                  <a:gd name="T1" fmla="*/ 3 h 65"/>
                  <a:gd name="T2" fmla="*/ 41 w 82"/>
                  <a:gd name="T3" fmla="*/ 0 h 65"/>
                  <a:gd name="T4" fmla="*/ 8 w 82"/>
                  <a:gd name="T5" fmla="*/ 3 h 65"/>
                  <a:gd name="T6" fmla="*/ 5 w 82"/>
                  <a:gd name="T7" fmla="*/ 6 h 65"/>
                  <a:gd name="T8" fmla="*/ 5 w 82"/>
                  <a:gd name="T9" fmla="*/ 59 h 65"/>
                  <a:gd name="T10" fmla="*/ 8 w 82"/>
                  <a:gd name="T11" fmla="*/ 62 h 65"/>
                  <a:gd name="T12" fmla="*/ 41 w 82"/>
                  <a:gd name="T13" fmla="*/ 65 h 65"/>
                  <a:gd name="T14" fmla="*/ 74 w 82"/>
                  <a:gd name="T15" fmla="*/ 62 h 65"/>
                  <a:gd name="T16" fmla="*/ 77 w 82"/>
                  <a:gd name="T17" fmla="*/ 59 h 65"/>
                  <a:gd name="T18" fmla="*/ 77 w 82"/>
                  <a:gd name="T19" fmla="*/ 6 h 65"/>
                  <a:gd name="T20" fmla="*/ 74 w 82"/>
                  <a:gd name="T21" fmla="*/ 3 h 65"/>
                  <a:gd name="T22" fmla="*/ 73 w 82"/>
                  <a:gd name="T23" fmla="*/ 58 h 65"/>
                  <a:gd name="T24" fmla="*/ 9 w 82"/>
                  <a:gd name="T25" fmla="*/ 58 h 65"/>
                  <a:gd name="T26" fmla="*/ 9 w 82"/>
                  <a:gd name="T27" fmla="*/ 7 h 65"/>
                  <a:gd name="T28" fmla="*/ 73 w 82"/>
                  <a:gd name="T29" fmla="*/ 7 h 65"/>
                  <a:gd name="T30" fmla="*/ 73 w 82"/>
                  <a:gd name="T31" fmla="*/ 58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2" h="65">
                    <a:moveTo>
                      <a:pt x="74" y="3"/>
                    </a:moveTo>
                    <a:cubicBezTo>
                      <a:pt x="63" y="1"/>
                      <a:pt x="52" y="0"/>
                      <a:pt x="41" y="0"/>
                    </a:cubicBezTo>
                    <a:cubicBezTo>
                      <a:pt x="30" y="0"/>
                      <a:pt x="19" y="1"/>
                      <a:pt x="8" y="3"/>
                    </a:cubicBezTo>
                    <a:cubicBezTo>
                      <a:pt x="7" y="4"/>
                      <a:pt x="6" y="5"/>
                      <a:pt x="5" y="6"/>
                    </a:cubicBezTo>
                    <a:cubicBezTo>
                      <a:pt x="0" y="24"/>
                      <a:pt x="0" y="41"/>
                      <a:pt x="5" y="59"/>
                    </a:cubicBezTo>
                    <a:cubicBezTo>
                      <a:pt x="6" y="60"/>
                      <a:pt x="7" y="61"/>
                      <a:pt x="8" y="62"/>
                    </a:cubicBezTo>
                    <a:cubicBezTo>
                      <a:pt x="19" y="64"/>
                      <a:pt x="30" y="65"/>
                      <a:pt x="41" y="65"/>
                    </a:cubicBezTo>
                    <a:cubicBezTo>
                      <a:pt x="52" y="65"/>
                      <a:pt x="63" y="64"/>
                      <a:pt x="74" y="62"/>
                    </a:cubicBezTo>
                    <a:cubicBezTo>
                      <a:pt x="75" y="61"/>
                      <a:pt x="76" y="60"/>
                      <a:pt x="77" y="59"/>
                    </a:cubicBezTo>
                    <a:cubicBezTo>
                      <a:pt x="82" y="41"/>
                      <a:pt x="82" y="24"/>
                      <a:pt x="77" y="6"/>
                    </a:cubicBezTo>
                    <a:cubicBezTo>
                      <a:pt x="76" y="5"/>
                      <a:pt x="75" y="4"/>
                      <a:pt x="74" y="3"/>
                    </a:cubicBezTo>
                    <a:close/>
                    <a:moveTo>
                      <a:pt x="73" y="58"/>
                    </a:moveTo>
                    <a:cubicBezTo>
                      <a:pt x="52" y="62"/>
                      <a:pt x="30" y="62"/>
                      <a:pt x="9" y="58"/>
                    </a:cubicBezTo>
                    <a:cubicBezTo>
                      <a:pt x="4" y="41"/>
                      <a:pt x="4" y="24"/>
                      <a:pt x="9" y="7"/>
                    </a:cubicBezTo>
                    <a:cubicBezTo>
                      <a:pt x="30" y="3"/>
                      <a:pt x="52" y="3"/>
                      <a:pt x="73" y="7"/>
                    </a:cubicBezTo>
                    <a:cubicBezTo>
                      <a:pt x="78" y="24"/>
                      <a:pt x="78" y="41"/>
                      <a:pt x="73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4" name="Freeform 63"/>
              <p:cNvSpPr>
                <a:spLocks noEditPoints="1"/>
              </p:cNvSpPr>
              <p:nvPr/>
            </p:nvSpPr>
            <p:spPr bwMode="auto">
              <a:xfrm>
                <a:off x="5212291" y="1983847"/>
                <a:ext cx="493712" cy="376238"/>
              </a:xfrm>
              <a:custGeom>
                <a:avLst/>
                <a:gdLst>
                  <a:gd name="T0" fmla="*/ 125 w 131"/>
                  <a:gd name="T1" fmla="*/ 9 h 100"/>
                  <a:gd name="T2" fmla="*/ 119 w 131"/>
                  <a:gd name="T3" fmla="*/ 3 h 100"/>
                  <a:gd name="T4" fmla="*/ 66 w 131"/>
                  <a:gd name="T5" fmla="*/ 0 h 100"/>
                  <a:gd name="T6" fmla="*/ 13 w 131"/>
                  <a:gd name="T7" fmla="*/ 3 h 100"/>
                  <a:gd name="T8" fmla="*/ 7 w 131"/>
                  <a:gd name="T9" fmla="*/ 9 h 100"/>
                  <a:gd name="T10" fmla="*/ 7 w 131"/>
                  <a:gd name="T11" fmla="*/ 87 h 100"/>
                  <a:gd name="T12" fmla="*/ 13 w 131"/>
                  <a:gd name="T13" fmla="*/ 93 h 100"/>
                  <a:gd name="T14" fmla="*/ 39 w 131"/>
                  <a:gd name="T15" fmla="*/ 95 h 100"/>
                  <a:gd name="T16" fmla="*/ 38 w 131"/>
                  <a:gd name="T17" fmla="*/ 96 h 100"/>
                  <a:gd name="T18" fmla="*/ 66 w 131"/>
                  <a:gd name="T19" fmla="*/ 100 h 100"/>
                  <a:gd name="T20" fmla="*/ 94 w 131"/>
                  <a:gd name="T21" fmla="*/ 96 h 100"/>
                  <a:gd name="T22" fmla="*/ 93 w 131"/>
                  <a:gd name="T23" fmla="*/ 95 h 100"/>
                  <a:gd name="T24" fmla="*/ 119 w 131"/>
                  <a:gd name="T25" fmla="*/ 93 h 100"/>
                  <a:gd name="T26" fmla="*/ 125 w 131"/>
                  <a:gd name="T27" fmla="*/ 87 h 100"/>
                  <a:gd name="T28" fmla="*/ 125 w 131"/>
                  <a:gd name="T29" fmla="*/ 9 h 100"/>
                  <a:gd name="T30" fmla="*/ 118 w 131"/>
                  <a:gd name="T31" fmla="*/ 85 h 100"/>
                  <a:gd name="T32" fmla="*/ 14 w 131"/>
                  <a:gd name="T33" fmla="*/ 85 h 100"/>
                  <a:gd name="T34" fmla="*/ 14 w 131"/>
                  <a:gd name="T35" fmla="*/ 11 h 100"/>
                  <a:gd name="T36" fmla="*/ 118 w 131"/>
                  <a:gd name="T37" fmla="*/ 11 h 100"/>
                  <a:gd name="T38" fmla="*/ 118 w 131"/>
                  <a:gd name="T39" fmla="*/ 85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31" h="100">
                    <a:moveTo>
                      <a:pt x="125" y="9"/>
                    </a:moveTo>
                    <a:cubicBezTo>
                      <a:pt x="125" y="6"/>
                      <a:pt x="122" y="4"/>
                      <a:pt x="119" y="3"/>
                    </a:cubicBezTo>
                    <a:cubicBezTo>
                      <a:pt x="101" y="1"/>
                      <a:pt x="83" y="0"/>
                      <a:pt x="66" y="0"/>
                    </a:cubicBezTo>
                    <a:cubicBezTo>
                      <a:pt x="49" y="0"/>
                      <a:pt x="31" y="1"/>
                      <a:pt x="13" y="3"/>
                    </a:cubicBezTo>
                    <a:cubicBezTo>
                      <a:pt x="10" y="4"/>
                      <a:pt x="7" y="6"/>
                      <a:pt x="7" y="9"/>
                    </a:cubicBezTo>
                    <a:cubicBezTo>
                      <a:pt x="0" y="35"/>
                      <a:pt x="0" y="61"/>
                      <a:pt x="7" y="87"/>
                    </a:cubicBezTo>
                    <a:cubicBezTo>
                      <a:pt x="7" y="90"/>
                      <a:pt x="10" y="92"/>
                      <a:pt x="13" y="93"/>
                    </a:cubicBezTo>
                    <a:cubicBezTo>
                      <a:pt x="22" y="94"/>
                      <a:pt x="30" y="95"/>
                      <a:pt x="39" y="95"/>
                    </a:cubicBezTo>
                    <a:cubicBezTo>
                      <a:pt x="38" y="95"/>
                      <a:pt x="38" y="96"/>
                      <a:pt x="38" y="96"/>
                    </a:cubicBezTo>
                    <a:cubicBezTo>
                      <a:pt x="38" y="98"/>
                      <a:pt x="51" y="100"/>
                      <a:pt x="66" y="100"/>
                    </a:cubicBezTo>
                    <a:cubicBezTo>
                      <a:pt x="81" y="100"/>
                      <a:pt x="94" y="98"/>
                      <a:pt x="94" y="96"/>
                    </a:cubicBezTo>
                    <a:cubicBezTo>
                      <a:pt x="94" y="96"/>
                      <a:pt x="94" y="95"/>
                      <a:pt x="93" y="95"/>
                    </a:cubicBezTo>
                    <a:cubicBezTo>
                      <a:pt x="102" y="95"/>
                      <a:pt x="110" y="94"/>
                      <a:pt x="119" y="93"/>
                    </a:cubicBezTo>
                    <a:cubicBezTo>
                      <a:pt x="122" y="92"/>
                      <a:pt x="125" y="90"/>
                      <a:pt x="125" y="87"/>
                    </a:cubicBezTo>
                    <a:cubicBezTo>
                      <a:pt x="131" y="61"/>
                      <a:pt x="131" y="35"/>
                      <a:pt x="125" y="9"/>
                    </a:cubicBezTo>
                    <a:close/>
                    <a:moveTo>
                      <a:pt x="118" y="85"/>
                    </a:moveTo>
                    <a:cubicBezTo>
                      <a:pt x="83" y="89"/>
                      <a:pt x="49" y="89"/>
                      <a:pt x="14" y="85"/>
                    </a:cubicBezTo>
                    <a:cubicBezTo>
                      <a:pt x="9" y="60"/>
                      <a:pt x="9" y="36"/>
                      <a:pt x="14" y="11"/>
                    </a:cubicBezTo>
                    <a:cubicBezTo>
                      <a:pt x="49" y="7"/>
                      <a:pt x="83" y="7"/>
                      <a:pt x="118" y="11"/>
                    </a:cubicBezTo>
                    <a:cubicBezTo>
                      <a:pt x="123" y="36"/>
                      <a:pt x="123" y="60"/>
                      <a:pt x="118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5" name="Freeform 64"/>
              <p:cNvSpPr>
                <a:spLocks noEditPoints="1"/>
              </p:cNvSpPr>
              <p:nvPr/>
            </p:nvSpPr>
            <p:spPr bwMode="auto">
              <a:xfrm>
                <a:off x="5596466" y="2058460"/>
                <a:ext cx="44450" cy="46038"/>
              </a:xfrm>
              <a:custGeom>
                <a:avLst/>
                <a:gdLst>
                  <a:gd name="T0" fmla="*/ 6 w 12"/>
                  <a:gd name="T1" fmla="*/ 12 h 12"/>
                  <a:gd name="T2" fmla="*/ 12 w 12"/>
                  <a:gd name="T3" fmla="*/ 6 h 12"/>
                  <a:gd name="T4" fmla="*/ 6 w 12"/>
                  <a:gd name="T5" fmla="*/ 0 h 12"/>
                  <a:gd name="T6" fmla="*/ 0 w 12"/>
                  <a:gd name="T7" fmla="*/ 6 h 12"/>
                  <a:gd name="T8" fmla="*/ 6 w 12"/>
                  <a:gd name="T9" fmla="*/ 12 h 12"/>
                  <a:gd name="T10" fmla="*/ 6 w 12"/>
                  <a:gd name="T11" fmla="*/ 4 h 12"/>
                  <a:gd name="T12" fmla="*/ 8 w 12"/>
                  <a:gd name="T13" fmla="*/ 6 h 12"/>
                  <a:gd name="T14" fmla="*/ 6 w 12"/>
                  <a:gd name="T15" fmla="*/ 8 h 12"/>
                  <a:gd name="T16" fmla="*/ 4 w 12"/>
                  <a:gd name="T17" fmla="*/ 6 h 12"/>
                  <a:gd name="T18" fmla="*/ 6 w 12"/>
                  <a:gd name="T19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12">
                    <a:moveTo>
                      <a:pt x="6" y="12"/>
                    </a:moveTo>
                    <a:cubicBezTo>
                      <a:pt x="9" y="12"/>
                      <a:pt x="12" y="9"/>
                      <a:pt x="12" y="6"/>
                    </a:cubicBezTo>
                    <a:cubicBezTo>
                      <a:pt x="12" y="3"/>
                      <a:pt x="9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9"/>
                      <a:pt x="3" y="12"/>
                      <a:pt x="6" y="12"/>
                    </a:cubicBezTo>
                    <a:close/>
                    <a:moveTo>
                      <a:pt x="6" y="4"/>
                    </a:moveTo>
                    <a:cubicBezTo>
                      <a:pt x="7" y="4"/>
                      <a:pt x="8" y="5"/>
                      <a:pt x="8" y="6"/>
                    </a:cubicBezTo>
                    <a:cubicBezTo>
                      <a:pt x="8" y="7"/>
                      <a:pt x="7" y="8"/>
                      <a:pt x="6" y="8"/>
                    </a:cubicBezTo>
                    <a:cubicBezTo>
                      <a:pt x="5" y="8"/>
                      <a:pt x="4" y="7"/>
                      <a:pt x="4" y="6"/>
                    </a:cubicBezTo>
                    <a:cubicBezTo>
                      <a:pt x="4" y="5"/>
                      <a:pt x="5" y="4"/>
                      <a:pt x="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6" name="Freeform 65"/>
              <p:cNvSpPr>
                <a:spLocks/>
              </p:cNvSpPr>
              <p:nvPr/>
            </p:nvSpPr>
            <p:spPr bwMode="auto">
              <a:xfrm>
                <a:off x="5580591" y="2255310"/>
                <a:ext cx="60325" cy="14288"/>
              </a:xfrm>
              <a:custGeom>
                <a:avLst/>
                <a:gdLst>
                  <a:gd name="T0" fmla="*/ 14 w 16"/>
                  <a:gd name="T1" fmla="*/ 0 h 4"/>
                  <a:gd name="T2" fmla="*/ 2 w 16"/>
                  <a:gd name="T3" fmla="*/ 0 h 4"/>
                  <a:gd name="T4" fmla="*/ 0 w 16"/>
                  <a:gd name="T5" fmla="*/ 2 h 4"/>
                  <a:gd name="T6" fmla="*/ 2 w 16"/>
                  <a:gd name="T7" fmla="*/ 4 h 4"/>
                  <a:gd name="T8" fmla="*/ 14 w 16"/>
                  <a:gd name="T9" fmla="*/ 4 h 4"/>
                  <a:gd name="T10" fmla="*/ 16 w 16"/>
                  <a:gd name="T11" fmla="*/ 2 h 4"/>
                  <a:gd name="T12" fmla="*/ 14 w 1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4">
                    <a:moveTo>
                      <a:pt x="1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4"/>
                      <a:pt x="16" y="3"/>
                      <a:pt x="16" y="2"/>
                    </a:cubicBezTo>
                    <a:cubicBezTo>
                      <a:pt x="16" y="1"/>
                      <a:pt x="15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7" name="Freeform 66"/>
              <p:cNvSpPr>
                <a:spLocks/>
              </p:cNvSpPr>
              <p:nvPr/>
            </p:nvSpPr>
            <p:spPr bwMode="auto">
              <a:xfrm>
                <a:off x="5596466" y="2209272"/>
                <a:ext cx="60325" cy="15875"/>
              </a:xfrm>
              <a:custGeom>
                <a:avLst/>
                <a:gdLst>
                  <a:gd name="T0" fmla="*/ 14 w 16"/>
                  <a:gd name="T1" fmla="*/ 0 h 4"/>
                  <a:gd name="T2" fmla="*/ 2 w 16"/>
                  <a:gd name="T3" fmla="*/ 0 h 4"/>
                  <a:gd name="T4" fmla="*/ 0 w 16"/>
                  <a:gd name="T5" fmla="*/ 2 h 4"/>
                  <a:gd name="T6" fmla="*/ 2 w 16"/>
                  <a:gd name="T7" fmla="*/ 4 h 4"/>
                  <a:gd name="T8" fmla="*/ 14 w 16"/>
                  <a:gd name="T9" fmla="*/ 4 h 4"/>
                  <a:gd name="T10" fmla="*/ 16 w 16"/>
                  <a:gd name="T11" fmla="*/ 2 h 4"/>
                  <a:gd name="T12" fmla="*/ 14 w 1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4">
                    <a:moveTo>
                      <a:pt x="1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4"/>
                      <a:pt x="16" y="3"/>
                      <a:pt x="16" y="2"/>
                    </a:cubicBezTo>
                    <a:cubicBezTo>
                      <a:pt x="16" y="1"/>
                      <a:pt x="15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8" name="Freeform 67"/>
              <p:cNvSpPr>
                <a:spLocks/>
              </p:cNvSpPr>
              <p:nvPr/>
            </p:nvSpPr>
            <p:spPr bwMode="auto">
              <a:xfrm>
                <a:off x="5596466" y="2164822"/>
                <a:ext cx="60325" cy="14288"/>
              </a:xfrm>
              <a:custGeom>
                <a:avLst/>
                <a:gdLst>
                  <a:gd name="T0" fmla="*/ 14 w 16"/>
                  <a:gd name="T1" fmla="*/ 0 h 4"/>
                  <a:gd name="T2" fmla="*/ 2 w 16"/>
                  <a:gd name="T3" fmla="*/ 0 h 4"/>
                  <a:gd name="T4" fmla="*/ 0 w 16"/>
                  <a:gd name="T5" fmla="*/ 2 h 4"/>
                  <a:gd name="T6" fmla="*/ 2 w 16"/>
                  <a:gd name="T7" fmla="*/ 4 h 4"/>
                  <a:gd name="T8" fmla="*/ 14 w 16"/>
                  <a:gd name="T9" fmla="*/ 4 h 4"/>
                  <a:gd name="T10" fmla="*/ 16 w 16"/>
                  <a:gd name="T11" fmla="*/ 2 h 4"/>
                  <a:gd name="T12" fmla="*/ 14 w 1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4">
                    <a:moveTo>
                      <a:pt x="1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4"/>
                      <a:pt x="16" y="3"/>
                      <a:pt x="16" y="2"/>
                    </a:cubicBezTo>
                    <a:cubicBezTo>
                      <a:pt x="16" y="1"/>
                      <a:pt x="15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9" name="Freeform 68"/>
              <p:cNvSpPr>
                <a:spLocks/>
              </p:cNvSpPr>
              <p:nvPr/>
            </p:nvSpPr>
            <p:spPr bwMode="auto">
              <a:xfrm>
                <a:off x="5340879" y="2099735"/>
                <a:ext cx="90487" cy="65088"/>
              </a:xfrm>
              <a:custGeom>
                <a:avLst/>
                <a:gdLst>
                  <a:gd name="T0" fmla="*/ 22 w 24"/>
                  <a:gd name="T1" fmla="*/ 0 h 17"/>
                  <a:gd name="T2" fmla="*/ 4 w 24"/>
                  <a:gd name="T3" fmla="*/ 2 h 17"/>
                  <a:gd name="T4" fmla="*/ 1 w 24"/>
                  <a:gd name="T5" fmla="*/ 4 h 17"/>
                  <a:gd name="T6" fmla="*/ 0 w 24"/>
                  <a:gd name="T7" fmla="*/ 15 h 17"/>
                  <a:gd name="T8" fmla="*/ 2 w 24"/>
                  <a:gd name="T9" fmla="*/ 17 h 17"/>
                  <a:gd name="T10" fmla="*/ 4 w 24"/>
                  <a:gd name="T11" fmla="*/ 15 h 17"/>
                  <a:gd name="T12" fmla="*/ 5 w 24"/>
                  <a:gd name="T13" fmla="*/ 7 h 17"/>
                  <a:gd name="T14" fmla="*/ 7 w 24"/>
                  <a:gd name="T15" fmla="*/ 5 h 17"/>
                  <a:gd name="T16" fmla="*/ 22 w 24"/>
                  <a:gd name="T17" fmla="*/ 4 h 17"/>
                  <a:gd name="T18" fmla="*/ 24 w 24"/>
                  <a:gd name="T19" fmla="*/ 2 h 17"/>
                  <a:gd name="T20" fmla="*/ 22 w 24"/>
                  <a:gd name="T2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" h="17">
                    <a:moveTo>
                      <a:pt x="22" y="0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3" y="2"/>
                      <a:pt x="1" y="3"/>
                      <a:pt x="1" y="4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6"/>
                      <a:pt x="1" y="17"/>
                      <a:pt x="2" y="17"/>
                    </a:cubicBezTo>
                    <a:cubicBezTo>
                      <a:pt x="3" y="17"/>
                      <a:pt x="4" y="16"/>
                      <a:pt x="4" y="15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6"/>
                      <a:pt x="6" y="5"/>
                      <a:pt x="7" y="5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3" y="4"/>
                      <a:pt x="24" y="3"/>
                      <a:pt x="24" y="2"/>
                    </a:cubicBezTo>
                    <a:cubicBezTo>
                      <a:pt x="24" y="1"/>
                      <a:pt x="23" y="0"/>
                      <a:pt x="2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45" name="Group 44"/>
          <p:cNvGrpSpPr/>
          <p:nvPr/>
        </p:nvGrpSpPr>
        <p:grpSpPr>
          <a:xfrm>
            <a:off x="3108697" y="3655087"/>
            <a:ext cx="640607" cy="526283"/>
            <a:chOff x="4144929" y="3730449"/>
            <a:chExt cx="854142" cy="701710"/>
          </a:xfrm>
        </p:grpSpPr>
        <p:sp>
          <p:nvSpPr>
            <p:cNvPr id="12" name="Rounded Rectangle 11"/>
            <p:cNvSpPr/>
            <p:nvPr/>
          </p:nvSpPr>
          <p:spPr>
            <a:xfrm>
              <a:off x="4144929" y="3730449"/>
              <a:ext cx="854142" cy="70171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4316412" y="3861079"/>
              <a:ext cx="511175" cy="441325"/>
              <a:chOff x="4243916" y="1937810"/>
              <a:chExt cx="511175" cy="441325"/>
            </a:xfrm>
            <a:solidFill>
              <a:schemeClr val="bg1"/>
            </a:solidFill>
          </p:grpSpPr>
          <p:sp>
            <p:nvSpPr>
              <p:cNvPr id="41" name="Freeform 69"/>
              <p:cNvSpPr>
                <a:spLocks noEditPoints="1"/>
              </p:cNvSpPr>
              <p:nvPr/>
            </p:nvSpPr>
            <p:spPr bwMode="auto">
              <a:xfrm>
                <a:off x="4243916" y="1937810"/>
                <a:ext cx="511175" cy="441325"/>
              </a:xfrm>
              <a:custGeom>
                <a:avLst/>
                <a:gdLst>
                  <a:gd name="T0" fmla="*/ 121 w 136"/>
                  <a:gd name="T1" fmla="*/ 15 h 117"/>
                  <a:gd name="T2" fmla="*/ 68 w 136"/>
                  <a:gd name="T3" fmla="*/ 14 h 117"/>
                  <a:gd name="T4" fmla="*/ 15 w 136"/>
                  <a:gd name="T5" fmla="*/ 15 h 117"/>
                  <a:gd name="T6" fmla="*/ 15 w 136"/>
                  <a:gd name="T7" fmla="*/ 69 h 117"/>
                  <a:gd name="T8" fmla="*/ 59 w 136"/>
                  <a:gd name="T9" fmla="*/ 112 h 117"/>
                  <a:gd name="T10" fmla="*/ 77 w 136"/>
                  <a:gd name="T11" fmla="*/ 112 h 117"/>
                  <a:gd name="T12" fmla="*/ 121 w 136"/>
                  <a:gd name="T13" fmla="*/ 69 h 117"/>
                  <a:gd name="T14" fmla="*/ 121 w 136"/>
                  <a:gd name="T15" fmla="*/ 15 h 117"/>
                  <a:gd name="T16" fmla="*/ 115 w 136"/>
                  <a:gd name="T17" fmla="*/ 63 h 117"/>
                  <a:gd name="T18" fmla="*/ 71 w 136"/>
                  <a:gd name="T19" fmla="*/ 107 h 117"/>
                  <a:gd name="T20" fmla="*/ 65 w 136"/>
                  <a:gd name="T21" fmla="*/ 107 h 117"/>
                  <a:gd name="T22" fmla="*/ 21 w 136"/>
                  <a:gd name="T23" fmla="*/ 63 h 117"/>
                  <a:gd name="T24" fmla="*/ 21 w 136"/>
                  <a:gd name="T25" fmla="*/ 21 h 117"/>
                  <a:gd name="T26" fmla="*/ 63 w 136"/>
                  <a:gd name="T27" fmla="*/ 20 h 117"/>
                  <a:gd name="T28" fmla="*/ 68 w 136"/>
                  <a:gd name="T29" fmla="*/ 25 h 117"/>
                  <a:gd name="T30" fmla="*/ 73 w 136"/>
                  <a:gd name="T31" fmla="*/ 20 h 117"/>
                  <a:gd name="T32" fmla="*/ 115 w 136"/>
                  <a:gd name="T33" fmla="*/ 21 h 117"/>
                  <a:gd name="T34" fmla="*/ 115 w 136"/>
                  <a:gd name="T35" fmla="*/ 63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6" h="117">
                    <a:moveTo>
                      <a:pt x="121" y="15"/>
                    </a:moveTo>
                    <a:cubicBezTo>
                      <a:pt x="106" y="1"/>
                      <a:pt x="83" y="0"/>
                      <a:pt x="68" y="14"/>
                    </a:cubicBezTo>
                    <a:cubicBezTo>
                      <a:pt x="53" y="0"/>
                      <a:pt x="30" y="1"/>
                      <a:pt x="15" y="15"/>
                    </a:cubicBezTo>
                    <a:cubicBezTo>
                      <a:pt x="0" y="30"/>
                      <a:pt x="0" y="54"/>
                      <a:pt x="15" y="69"/>
                    </a:cubicBezTo>
                    <a:cubicBezTo>
                      <a:pt x="20" y="73"/>
                      <a:pt x="59" y="112"/>
                      <a:pt x="59" y="112"/>
                    </a:cubicBezTo>
                    <a:cubicBezTo>
                      <a:pt x="64" y="117"/>
                      <a:pt x="72" y="117"/>
                      <a:pt x="77" y="112"/>
                    </a:cubicBezTo>
                    <a:cubicBezTo>
                      <a:pt x="77" y="112"/>
                      <a:pt x="120" y="69"/>
                      <a:pt x="121" y="69"/>
                    </a:cubicBezTo>
                    <a:cubicBezTo>
                      <a:pt x="136" y="54"/>
                      <a:pt x="136" y="30"/>
                      <a:pt x="121" y="15"/>
                    </a:cubicBezTo>
                    <a:close/>
                    <a:moveTo>
                      <a:pt x="115" y="63"/>
                    </a:moveTo>
                    <a:cubicBezTo>
                      <a:pt x="71" y="107"/>
                      <a:pt x="71" y="107"/>
                      <a:pt x="71" y="107"/>
                    </a:cubicBezTo>
                    <a:cubicBezTo>
                      <a:pt x="69" y="108"/>
                      <a:pt x="67" y="108"/>
                      <a:pt x="65" y="107"/>
                    </a:cubicBezTo>
                    <a:cubicBezTo>
                      <a:pt x="21" y="63"/>
                      <a:pt x="21" y="63"/>
                      <a:pt x="21" y="63"/>
                    </a:cubicBezTo>
                    <a:cubicBezTo>
                      <a:pt x="9" y="51"/>
                      <a:pt x="9" y="32"/>
                      <a:pt x="21" y="21"/>
                    </a:cubicBezTo>
                    <a:cubicBezTo>
                      <a:pt x="32" y="9"/>
                      <a:pt x="51" y="9"/>
                      <a:pt x="63" y="20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3" y="20"/>
                      <a:pt x="73" y="20"/>
                      <a:pt x="73" y="20"/>
                    </a:cubicBezTo>
                    <a:cubicBezTo>
                      <a:pt x="85" y="9"/>
                      <a:pt x="104" y="9"/>
                      <a:pt x="115" y="21"/>
                    </a:cubicBezTo>
                    <a:cubicBezTo>
                      <a:pt x="127" y="32"/>
                      <a:pt x="127" y="51"/>
                      <a:pt x="115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42" name="Freeform 70"/>
              <p:cNvSpPr>
                <a:spLocks/>
              </p:cNvSpPr>
              <p:nvPr/>
            </p:nvSpPr>
            <p:spPr bwMode="auto">
              <a:xfrm>
                <a:off x="4332816" y="2028297"/>
                <a:ext cx="71437" cy="71438"/>
              </a:xfrm>
              <a:custGeom>
                <a:avLst/>
                <a:gdLst>
                  <a:gd name="T0" fmla="*/ 17 w 19"/>
                  <a:gd name="T1" fmla="*/ 0 h 19"/>
                  <a:gd name="T2" fmla="*/ 17 w 19"/>
                  <a:gd name="T3" fmla="*/ 0 h 19"/>
                  <a:gd name="T4" fmla="*/ 0 w 19"/>
                  <a:gd name="T5" fmla="*/ 17 h 19"/>
                  <a:gd name="T6" fmla="*/ 0 w 19"/>
                  <a:gd name="T7" fmla="*/ 17 h 19"/>
                  <a:gd name="T8" fmla="*/ 2 w 19"/>
                  <a:gd name="T9" fmla="*/ 19 h 19"/>
                  <a:gd name="T10" fmla="*/ 4 w 19"/>
                  <a:gd name="T11" fmla="*/ 17 h 19"/>
                  <a:gd name="T12" fmla="*/ 4 w 19"/>
                  <a:gd name="T13" fmla="*/ 17 h 19"/>
                  <a:gd name="T14" fmla="*/ 17 w 19"/>
                  <a:gd name="T15" fmla="*/ 4 h 19"/>
                  <a:gd name="T16" fmla="*/ 17 w 19"/>
                  <a:gd name="T17" fmla="*/ 4 h 19"/>
                  <a:gd name="T18" fmla="*/ 19 w 19"/>
                  <a:gd name="T19" fmla="*/ 2 h 19"/>
                  <a:gd name="T20" fmla="*/ 17 w 19"/>
                  <a:gd name="T2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19"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8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8"/>
                      <a:pt x="1" y="19"/>
                      <a:pt x="2" y="19"/>
                    </a:cubicBezTo>
                    <a:cubicBezTo>
                      <a:pt x="3" y="19"/>
                      <a:pt x="4" y="18"/>
                      <a:pt x="4" y="17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4" y="10"/>
                      <a:pt x="10" y="4"/>
                      <a:pt x="17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8" y="4"/>
                      <a:pt x="19" y="3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44" name="Group 43"/>
          <p:cNvGrpSpPr/>
          <p:nvPr/>
        </p:nvGrpSpPr>
        <p:grpSpPr>
          <a:xfrm>
            <a:off x="822697" y="3655087"/>
            <a:ext cx="640607" cy="526283"/>
            <a:chOff x="1096929" y="3730449"/>
            <a:chExt cx="854142" cy="701710"/>
          </a:xfrm>
        </p:grpSpPr>
        <p:sp>
          <p:nvSpPr>
            <p:cNvPr id="11" name="Rounded Rectangle 10"/>
            <p:cNvSpPr/>
            <p:nvPr/>
          </p:nvSpPr>
          <p:spPr>
            <a:xfrm>
              <a:off x="1096929" y="3730449"/>
              <a:ext cx="854142" cy="70171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Freeform 71"/>
            <p:cNvSpPr>
              <a:spLocks noEditPoints="1"/>
            </p:cNvSpPr>
            <p:nvPr/>
          </p:nvSpPr>
          <p:spPr bwMode="auto">
            <a:xfrm>
              <a:off x="1283494" y="3894637"/>
              <a:ext cx="481012" cy="346075"/>
            </a:xfrm>
            <a:custGeom>
              <a:avLst/>
              <a:gdLst>
                <a:gd name="T0" fmla="*/ 104 w 128"/>
                <a:gd name="T1" fmla="*/ 33 h 92"/>
                <a:gd name="T2" fmla="*/ 68 w 128"/>
                <a:gd name="T3" fmla="*/ 0 h 92"/>
                <a:gd name="T4" fmla="*/ 35 w 128"/>
                <a:gd name="T5" fmla="*/ 21 h 92"/>
                <a:gd name="T6" fmla="*/ 30 w 128"/>
                <a:gd name="T7" fmla="*/ 20 h 92"/>
                <a:gd name="T8" fmla="*/ 12 w 128"/>
                <a:gd name="T9" fmla="*/ 38 h 92"/>
                <a:gd name="T10" fmla="*/ 13 w 128"/>
                <a:gd name="T11" fmla="*/ 44 h 92"/>
                <a:gd name="T12" fmla="*/ 0 w 128"/>
                <a:gd name="T13" fmla="*/ 66 h 92"/>
                <a:gd name="T14" fmla="*/ 26 w 128"/>
                <a:gd name="T15" fmla="*/ 92 h 92"/>
                <a:gd name="T16" fmla="*/ 26 w 128"/>
                <a:gd name="T17" fmla="*/ 92 h 92"/>
                <a:gd name="T18" fmla="*/ 98 w 128"/>
                <a:gd name="T19" fmla="*/ 92 h 92"/>
                <a:gd name="T20" fmla="*/ 98 w 128"/>
                <a:gd name="T21" fmla="*/ 92 h 92"/>
                <a:gd name="T22" fmla="*/ 128 w 128"/>
                <a:gd name="T23" fmla="*/ 62 h 92"/>
                <a:gd name="T24" fmla="*/ 104 w 128"/>
                <a:gd name="T25" fmla="*/ 33 h 92"/>
                <a:gd name="T26" fmla="*/ 98 w 128"/>
                <a:gd name="T27" fmla="*/ 84 h 92"/>
                <a:gd name="T28" fmla="*/ 98 w 128"/>
                <a:gd name="T29" fmla="*/ 84 h 92"/>
                <a:gd name="T30" fmla="*/ 26 w 128"/>
                <a:gd name="T31" fmla="*/ 84 h 92"/>
                <a:gd name="T32" fmla="*/ 8 w 128"/>
                <a:gd name="T33" fmla="*/ 66 h 92"/>
                <a:gd name="T34" fmla="*/ 17 w 128"/>
                <a:gd name="T35" fmla="*/ 51 h 92"/>
                <a:gd name="T36" fmla="*/ 21 w 128"/>
                <a:gd name="T37" fmla="*/ 41 h 92"/>
                <a:gd name="T38" fmla="*/ 20 w 128"/>
                <a:gd name="T39" fmla="*/ 38 h 92"/>
                <a:gd name="T40" fmla="*/ 30 w 128"/>
                <a:gd name="T41" fmla="*/ 28 h 92"/>
                <a:gd name="T42" fmla="*/ 35 w 128"/>
                <a:gd name="T43" fmla="*/ 29 h 92"/>
                <a:gd name="T44" fmla="*/ 43 w 128"/>
                <a:gd name="T45" fmla="*/ 24 h 92"/>
                <a:gd name="T46" fmla="*/ 68 w 128"/>
                <a:gd name="T47" fmla="*/ 8 h 92"/>
                <a:gd name="T48" fmla="*/ 96 w 128"/>
                <a:gd name="T49" fmla="*/ 33 h 92"/>
                <a:gd name="T50" fmla="*/ 102 w 128"/>
                <a:gd name="T51" fmla="*/ 40 h 92"/>
                <a:gd name="T52" fmla="*/ 120 w 128"/>
                <a:gd name="T53" fmla="*/ 62 h 92"/>
                <a:gd name="T54" fmla="*/ 98 w 128"/>
                <a:gd name="T55" fmla="*/ 8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92">
                  <a:moveTo>
                    <a:pt x="104" y="33"/>
                  </a:moveTo>
                  <a:cubicBezTo>
                    <a:pt x="102" y="14"/>
                    <a:pt x="87" y="0"/>
                    <a:pt x="68" y="0"/>
                  </a:cubicBezTo>
                  <a:cubicBezTo>
                    <a:pt x="54" y="0"/>
                    <a:pt x="41" y="9"/>
                    <a:pt x="35" y="21"/>
                  </a:cubicBezTo>
                  <a:cubicBezTo>
                    <a:pt x="34" y="20"/>
                    <a:pt x="32" y="20"/>
                    <a:pt x="30" y="20"/>
                  </a:cubicBezTo>
                  <a:cubicBezTo>
                    <a:pt x="20" y="20"/>
                    <a:pt x="12" y="28"/>
                    <a:pt x="12" y="38"/>
                  </a:cubicBezTo>
                  <a:cubicBezTo>
                    <a:pt x="12" y="40"/>
                    <a:pt x="12" y="42"/>
                    <a:pt x="13" y="44"/>
                  </a:cubicBezTo>
                  <a:cubicBezTo>
                    <a:pt x="5" y="48"/>
                    <a:pt x="0" y="56"/>
                    <a:pt x="0" y="66"/>
                  </a:cubicBezTo>
                  <a:cubicBezTo>
                    <a:pt x="0" y="80"/>
                    <a:pt x="12" y="92"/>
                    <a:pt x="26" y="92"/>
                  </a:cubicBezTo>
                  <a:cubicBezTo>
                    <a:pt x="26" y="92"/>
                    <a:pt x="26" y="92"/>
                    <a:pt x="26" y="92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115" y="92"/>
                    <a:pt x="128" y="79"/>
                    <a:pt x="128" y="62"/>
                  </a:cubicBezTo>
                  <a:cubicBezTo>
                    <a:pt x="128" y="47"/>
                    <a:pt x="118" y="35"/>
                    <a:pt x="104" y="33"/>
                  </a:cubicBezTo>
                  <a:close/>
                  <a:moveTo>
                    <a:pt x="98" y="84"/>
                  </a:moveTo>
                  <a:cubicBezTo>
                    <a:pt x="98" y="84"/>
                    <a:pt x="98" y="84"/>
                    <a:pt x="98" y="84"/>
                  </a:cubicBezTo>
                  <a:cubicBezTo>
                    <a:pt x="26" y="84"/>
                    <a:pt x="26" y="84"/>
                    <a:pt x="26" y="84"/>
                  </a:cubicBezTo>
                  <a:cubicBezTo>
                    <a:pt x="16" y="84"/>
                    <a:pt x="8" y="76"/>
                    <a:pt x="8" y="66"/>
                  </a:cubicBezTo>
                  <a:cubicBezTo>
                    <a:pt x="8" y="60"/>
                    <a:pt x="11" y="54"/>
                    <a:pt x="17" y="51"/>
                  </a:cubicBezTo>
                  <a:cubicBezTo>
                    <a:pt x="23" y="47"/>
                    <a:pt x="23" y="47"/>
                    <a:pt x="21" y="41"/>
                  </a:cubicBezTo>
                  <a:cubicBezTo>
                    <a:pt x="20" y="40"/>
                    <a:pt x="20" y="39"/>
                    <a:pt x="20" y="38"/>
                  </a:cubicBezTo>
                  <a:cubicBezTo>
                    <a:pt x="20" y="32"/>
                    <a:pt x="24" y="28"/>
                    <a:pt x="30" y="28"/>
                  </a:cubicBezTo>
                  <a:cubicBezTo>
                    <a:pt x="30" y="28"/>
                    <a:pt x="33" y="28"/>
                    <a:pt x="35" y="29"/>
                  </a:cubicBezTo>
                  <a:cubicBezTo>
                    <a:pt x="40" y="31"/>
                    <a:pt x="41" y="29"/>
                    <a:pt x="43" y="24"/>
                  </a:cubicBezTo>
                  <a:cubicBezTo>
                    <a:pt x="47" y="14"/>
                    <a:pt x="57" y="8"/>
                    <a:pt x="68" y="8"/>
                  </a:cubicBezTo>
                  <a:cubicBezTo>
                    <a:pt x="82" y="8"/>
                    <a:pt x="94" y="19"/>
                    <a:pt x="96" y="33"/>
                  </a:cubicBezTo>
                  <a:cubicBezTo>
                    <a:pt x="96" y="39"/>
                    <a:pt x="96" y="39"/>
                    <a:pt x="102" y="40"/>
                  </a:cubicBezTo>
                  <a:cubicBezTo>
                    <a:pt x="112" y="42"/>
                    <a:pt x="120" y="51"/>
                    <a:pt x="120" y="62"/>
                  </a:cubicBezTo>
                  <a:cubicBezTo>
                    <a:pt x="120" y="74"/>
                    <a:pt x="110" y="84"/>
                    <a:pt x="98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8" name="Picture Placeholder 47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9" name="Picture Placeholder 48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496691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.2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CAD97"/>
      </a:accent1>
      <a:accent2>
        <a:srgbClr val="A8C56D"/>
      </a:accent2>
      <a:accent3>
        <a:srgbClr val="F7AA32"/>
      </a:accent3>
      <a:accent4>
        <a:srgbClr val="CA4D3D"/>
      </a:accent4>
      <a:accent5>
        <a:srgbClr val="53677A"/>
      </a:accent5>
      <a:accent6>
        <a:srgbClr val="CACACA"/>
      </a:accent6>
      <a:hlink>
        <a:srgbClr val="0563C1"/>
      </a:hlink>
      <a:folHlink>
        <a:srgbClr val="954F72"/>
      </a:folHlink>
    </a:clrScheme>
    <a:fontScheme name="Custom 3">
      <a:majorFont>
        <a:latin typeface="Bebas Neue Regular"/>
        <a:ea typeface=""/>
        <a:cs typeface=""/>
      </a:majorFont>
      <a:minorFont>
        <a:latin typeface="La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1833</TotalTime>
  <Words>905</Words>
  <Application>Microsoft Office PowerPoint</Application>
  <PresentationFormat>On-screen Show (4:3)</PresentationFormat>
  <Paragraphs>358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6" baseType="lpstr">
      <vt:lpstr>ＭＳ Ｐゴシック</vt:lpstr>
      <vt:lpstr>Arial</vt:lpstr>
      <vt:lpstr>Bebas Neue</vt:lpstr>
      <vt:lpstr>Bebas Neue Regular</vt:lpstr>
      <vt:lpstr>Gotham Light</vt:lpstr>
      <vt:lpstr>Helvetica</vt:lpstr>
      <vt:lpstr>Lato</vt:lpstr>
      <vt:lpstr>Open Sans</vt:lpstr>
      <vt:lpstr>Roboto</vt:lpstr>
      <vt:lpstr>Roboto condensed</vt:lpstr>
      <vt:lpstr>Roboto Condensed Light</vt:lpstr>
      <vt:lpstr>Roboto Condensed Regular</vt:lpstr>
      <vt:lpstr>Roboto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bachtiar nurhakim</cp:lastModifiedBy>
  <cp:revision>215</cp:revision>
  <dcterms:created xsi:type="dcterms:W3CDTF">2016-12-12T02:43:27Z</dcterms:created>
  <dcterms:modified xsi:type="dcterms:W3CDTF">2018-05-02T07:57:02Z</dcterms:modified>
</cp:coreProperties>
</file>