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08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54352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6656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52048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51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82919" y="1560949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1067" y="1560950"/>
            <a:ext cx="3673141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2919" y="3649242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4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79501" y="1958975"/>
            <a:ext cx="3613150" cy="2851150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2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9960" y="203623"/>
            <a:ext cx="6333568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2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108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2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84972"/>
            <a:ext cx="2032000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3998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27999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66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4478807" y="2406370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818240" y="1787419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405382" y="3592012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9435727" y="4000346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8704899" y="1895593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101161" y="2403534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0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14400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048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6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11329987" y="190988"/>
            <a:ext cx="862013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591061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8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4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13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4" r:id="rId11"/>
    <p:sldLayoutId id="2147483678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3174282" y="44852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-1586035" y="1643131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-410378" y="4612529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321447" y="3062366"/>
            <a:ext cx="908504" cy="716566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9300" y="282048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accent1"/>
                </a:solidFill>
                <a:latin typeface="+mj-lt"/>
              </a:rPr>
              <a:t>PROPOSAL</a:t>
            </a:r>
            <a:endParaRPr lang="en-US" sz="72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9662" y="3820759"/>
            <a:ext cx="29703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048000" y="0"/>
            <a:ext cx="3048000" cy="2302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48000" y="2302018"/>
            <a:ext cx="3048000" cy="23020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96000" y="2302018"/>
            <a:ext cx="3048000" cy="23020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44000" y="4581067"/>
            <a:ext cx="3048000" cy="23020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534389" y="1223012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821" y="915235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07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2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55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30389" y="5744745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03821" y="543696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379494" y="2601648"/>
            <a:ext cx="481012" cy="422275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4315619" y="2571485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/>
          <p:cNvGrpSpPr/>
          <p:nvPr/>
        </p:nvGrpSpPr>
        <p:grpSpPr>
          <a:xfrm>
            <a:off x="4331494" y="338893"/>
            <a:ext cx="481012" cy="4064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427494" y="4888032"/>
            <a:ext cx="481012" cy="481013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36677" y="171937"/>
            <a:ext cx="5118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0693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2935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0631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48327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8389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56085" y="5205638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22073" y="4031560"/>
            <a:ext cx="743246" cy="743246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77" y="4031560"/>
            <a:ext cx="743246" cy="743246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6681" y="4031560"/>
            <a:ext cx="743246" cy="743246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4639" y="171937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090" y="2007231"/>
            <a:ext cx="2592886" cy="3635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56094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8995" y="171937"/>
            <a:ext cx="551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751743"/>
            <a:ext cx="4804229" cy="4665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534" y="2538607"/>
            <a:ext cx="636785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8686" y="20923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7695" y="4342892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7321337" y="265885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9290" y="4590904"/>
            <a:ext cx="2992869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7695" y="4896452"/>
            <a:ext cx="626417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7321337" y="321241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89289" y="5144464"/>
            <a:ext cx="2195077" cy="22502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58%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07695" y="3789335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7321337" y="2105300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89290" y="4037347"/>
            <a:ext cx="3550437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50144" y="1354207"/>
            <a:ext cx="6538913" cy="3854449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3088170" y="171937"/>
            <a:ext cx="6015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8081482" y="2489269"/>
            <a:ext cx="2714000" cy="137636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8311545" y="3622743"/>
            <a:ext cx="253812" cy="250826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8310859" y="4233830"/>
            <a:ext cx="229924" cy="219970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8310859" y="3033995"/>
            <a:ext cx="245850" cy="245849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8310860" y="1852681"/>
            <a:ext cx="247840" cy="250826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8312850" y="2481291"/>
            <a:ext cx="243859" cy="245849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55078" y="5410120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836" y="171937"/>
            <a:ext cx="4166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4754563" y="1752600"/>
            <a:ext cx="1301750" cy="1539875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768725" y="2476500"/>
            <a:ext cx="1512888" cy="1790700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4492625" y="3568700"/>
            <a:ext cx="1866900" cy="2211388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108700" y="3319463"/>
            <a:ext cx="2327275" cy="2724150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29388" y="3740150"/>
            <a:ext cx="1473200" cy="1474788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92526" y="2967525"/>
            <a:ext cx="544423" cy="649899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475662" y="3617424"/>
            <a:ext cx="645637" cy="647768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20581" y="4409213"/>
            <a:ext cx="655350" cy="647768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61999" y="1836359"/>
            <a:ext cx="506601" cy="644765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027771" y="219378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</a:rPr>
              <a:t>2015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6288" y="3009969"/>
            <a:ext cx="88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2016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5447" y="4178894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2017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18340" y="4206013"/>
            <a:ext cx="1107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NOW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7910" y="175055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97910" y="2090359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84032" y="288874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08222" y="3228550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8216" y="441170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32406" y="4751512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34233" y="362425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234233" y="3964062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253" y="171937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244675" y="1417983"/>
            <a:ext cx="3050450" cy="4757530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76314" y="3454613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68141" y="4107432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8530" y="4755278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1165" y="2258644"/>
            <a:ext cx="1160895" cy="7078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25%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5188" y="312688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70359" y="3010953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55157" y="3760741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71312" y="3646088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0322" y="446634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7586" y="4295663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200" y="5147807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59620" y="5031877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12036" y="1877188"/>
            <a:ext cx="7224981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5188" y="143090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68" y="171937"/>
            <a:ext cx="4773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945835"/>
            <a:ext cx="12192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67968" y="2022405"/>
            <a:ext cx="8768728" cy="3860112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2186608" y="2561080"/>
            <a:ext cx="649357" cy="6493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1756" y="2064541"/>
            <a:ext cx="649357" cy="6493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5121" y="1287007"/>
            <a:ext cx="649357" cy="6493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10913" y="4596123"/>
            <a:ext cx="649357" cy="6493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85764" y="5102503"/>
            <a:ext cx="649357" cy="6493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62399" y="5962348"/>
            <a:ext cx="649357" cy="6493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4188" y="2716481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  <a:r>
              <a:rPr lang="en-US" sz="1600" b="1" dirty="0" smtClean="0">
                <a:solidFill>
                  <a:schemeClr val="bg1"/>
                </a:solidFill>
              </a:rPr>
              <a:t>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2924" y="2212693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60678" y="144240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956" y="61177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6932" y="5258731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2081" y="475556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3545" y="271389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281" y="2212693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10035" y="144240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0017" y="475468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6037" y="525790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1502" y="611774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62625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776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3289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8030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0069" y="171937"/>
            <a:ext cx="4491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400393" y="1218812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4015257" y="1218813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30123" y="1218815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9244988" y="1218816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404" y="207172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01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1243" y="2071720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02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914" y="2071720"/>
            <a:ext cx="149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03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5731" y="207172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04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83988" y="3554832"/>
            <a:ext cx="481012" cy="392113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41028" y="3457995"/>
            <a:ext cx="344487" cy="481013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57897" y="3457995"/>
            <a:ext cx="481012" cy="48260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943035" y="3457995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114552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3817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3034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790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79125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60383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525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6474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830" y="171937"/>
            <a:ext cx="5604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407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2348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71291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0232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04628" y="2772379"/>
            <a:ext cx="540693" cy="507872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4613794" y="2774106"/>
            <a:ext cx="523419" cy="52342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9645028" y="2772379"/>
            <a:ext cx="457776" cy="525147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13270" y="2772379"/>
            <a:ext cx="523419" cy="525147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39070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29611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5776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1715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26438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38013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36954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3787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137362"/>
            <a:ext cx="59993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spc="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700" spc="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7" y="4320083"/>
            <a:ext cx="1109875" cy="748093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45670" y="4335846"/>
            <a:ext cx="908504" cy="716566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51386" y="409396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rgbClr val="FF0000"/>
                </a:solidFill>
                <a:latin typeface="+mj-lt"/>
              </a:rPr>
              <a:t>PROPOSAL</a:t>
            </a:r>
            <a:endParaRPr lang="en-US" sz="7200" spc="3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6" y="171937"/>
            <a:ext cx="4899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11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77824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3735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393848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66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609779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5690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0800000">
            <a:off x="825803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48141" y="1905190"/>
            <a:ext cx="418184" cy="41818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4806143" y="4029699"/>
            <a:ext cx="418184" cy="4181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6944659" y="1904374"/>
            <a:ext cx="418184" cy="4181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9125675" y="4040535"/>
            <a:ext cx="418184" cy="4181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186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2695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69848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41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2980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067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9213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6022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719583" y="2712870"/>
            <a:ext cx="914400" cy="9144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77567" y="2712870"/>
            <a:ext cx="914400" cy="9144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58017" y="2712870"/>
            <a:ext cx="914400" cy="9144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400033" y="2712870"/>
            <a:ext cx="914400" cy="9144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178" y="171937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515980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3270440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5026723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6781184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8537374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72101" y="3039529"/>
            <a:ext cx="1205545" cy="1205545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89510" y="3039529"/>
            <a:ext cx="1205545" cy="1205545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713398" y="3039529"/>
            <a:ext cx="1205545" cy="1205545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954695" y="3039529"/>
            <a:ext cx="1205545" cy="1205545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30805" y="3039529"/>
            <a:ext cx="1205545" cy="1205545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3670801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32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3055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3886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29245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0076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00335" y="2081650"/>
            <a:ext cx="19490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8682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4722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07851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518" y="171937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1001897" y="2990521"/>
            <a:ext cx="3710747" cy="213340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3158830" y="2556216"/>
            <a:ext cx="3710747" cy="213340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5316440" y="2118862"/>
            <a:ext cx="3710747" cy="213340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7479358" y="1672205"/>
            <a:ext cx="3710747" cy="213340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35018"/>
            <a:ext cx="1219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28871" y="2784872"/>
            <a:ext cx="10734260" cy="1553298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603344" y="1814333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/>
          <p:cNvSpPr/>
          <p:nvPr/>
        </p:nvSpPr>
        <p:spPr>
          <a:xfrm rot="13500000" flipV="1">
            <a:off x="4214023" y="4571484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/>
          <p:cNvSpPr/>
          <p:nvPr/>
        </p:nvSpPr>
        <p:spPr>
          <a:xfrm rot="8100000">
            <a:off x="6850665" y="1814334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9461344" y="4571485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87064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4385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7743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5064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08736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08736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6057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6057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36848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35055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4169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12266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8034" y="171937"/>
            <a:ext cx="3956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791" y="171937"/>
            <a:ext cx="5442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486956" y="2332248"/>
            <a:ext cx="3122091" cy="312208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12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825606" y="2999475"/>
            <a:ext cx="1322697" cy="1322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859962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3309893" y="4488239"/>
            <a:ext cx="1322697" cy="1322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3384868" y="443174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2386651" y="1744147"/>
            <a:ext cx="1322697" cy="1322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2465689" y="1629657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3947697" y="2999474"/>
            <a:ext cx="1322697" cy="1322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3978703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570021" y="4488240"/>
            <a:ext cx="1322697" cy="13226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601587" y="4437686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90324" y="1784181"/>
            <a:ext cx="5561447" cy="1800500"/>
            <a:chOff x="1008061" y="1876258"/>
            <a:chExt cx="3503351" cy="1800500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90324" y="3747591"/>
            <a:ext cx="5561447" cy="1800500"/>
            <a:chOff x="1008061" y="1876258"/>
            <a:chExt cx="3503351" cy="1800500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Second </a:t>
              </a:r>
              <a:r>
                <a:rPr lang="en-US" sz="2400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591787" y="214388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2830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5912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4216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5154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085483" y="3099363"/>
            <a:ext cx="236082" cy="207254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2635" y="4554348"/>
            <a:ext cx="236082" cy="207254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55434" y="3128555"/>
            <a:ext cx="236083" cy="14803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02595" y="1730800"/>
            <a:ext cx="162063" cy="23686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699733" y="4568162"/>
            <a:ext cx="236082" cy="17764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7935" y="171937"/>
            <a:ext cx="5936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4697921" y="4075291"/>
            <a:ext cx="2796157" cy="1503552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4697921" y="3312947"/>
            <a:ext cx="2796157" cy="1503552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4697921" y="2550603"/>
            <a:ext cx="2796157" cy="1503552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>
                <a:spcAft>
                  <a:spcPts val="300"/>
                </a:spcAft>
              </a:pPr>
              <a:r>
                <a:rPr lang="en-US" altLang="ko-KR" sz="20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4697921" y="1788259"/>
            <a:ext cx="2796157" cy="1503552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4275221" y="2685014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275221" y="4206752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94078" y="3115913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94078" y="4663976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44336" y="3279285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37849" y="296655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4336" y="4832128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37849" y="451939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178" y="2829956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3034" y="251722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5178" y="4367936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13034" y="40552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808" y="171937"/>
            <a:ext cx="6290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269996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4269996" y="2354460"/>
            <a:ext cx="1951234" cy="3576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248803" y="1513589"/>
            <a:ext cx="2016161" cy="4524676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07124" y="2348602"/>
            <a:ext cx="373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6166232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242423" y="3601831"/>
            <a:ext cx="1951234" cy="24015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6164061" y="1379748"/>
            <a:ext cx="2142059" cy="4625689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238081" y="3606396"/>
            <a:ext cx="345757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7313" y="4021255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0826" y="370852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046" y="2787687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6902" y="24749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0933" y="18837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12541" y="3152479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6301" y="171937"/>
            <a:ext cx="5519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79752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2236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72531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62301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21120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0631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5985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812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7166" y="5080728"/>
            <a:ext cx="26083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2240" y="1788259"/>
            <a:ext cx="6827520" cy="3827298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Oval 200"/>
          <p:cNvSpPr/>
          <p:nvPr/>
        </p:nvSpPr>
        <p:spPr>
          <a:xfrm>
            <a:off x="7540016" y="3597117"/>
            <a:ext cx="262467" cy="26246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7825100" y="3504650"/>
            <a:ext cx="1160381" cy="205553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8976218" y="3040444"/>
            <a:ext cx="1765537" cy="828454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351820" y="4781552"/>
            <a:ext cx="1765537" cy="828454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4039337" y="3903162"/>
            <a:ext cx="262467" cy="26246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3089840" y="4127192"/>
            <a:ext cx="987934" cy="1081582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007530" y="1497492"/>
            <a:ext cx="1765537" cy="828454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4551414" y="2825464"/>
            <a:ext cx="262467" cy="26246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3773067" y="1911719"/>
            <a:ext cx="816784" cy="952182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432782" y="171937"/>
            <a:ext cx="5326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5715" y="171937"/>
            <a:ext cx="506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3768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9847" y="1621393"/>
            <a:ext cx="2374969" cy="4159366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4201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94178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1618" y="171937"/>
            <a:ext cx="6068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4814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786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408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1719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020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0128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69" y="171937"/>
            <a:ext cx="7296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656" y="1747552"/>
            <a:ext cx="3930556" cy="3930556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38735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Sun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8" y="2854919"/>
              <a:ext cx="4270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Mon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8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0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ue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2397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3825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Thu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1889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ri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0" y="2854919"/>
              <a:ext cx="34290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Sat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0" y="3526431"/>
              <a:ext cx="1330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8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8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6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8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6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29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0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87164" y="1866319"/>
              <a:ext cx="17860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2000" b="1" dirty="0" smtClean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5485312" y="1946236"/>
            <a:ext cx="928468" cy="8898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January</a:t>
            </a:r>
          </a:p>
          <a:p>
            <a:pPr algn="ctr"/>
            <a:r>
              <a:rPr lang="en-US" sz="4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4119" y="1946236"/>
            <a:ext cx="5093591" cy="889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85312" y="2911191"/>
            <a:ext cx="928468" cy="889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13</a:t>
            </a:r>
            <a:endParaRPr lang="en-US" sz="4000" b="1" dirty="0"/>
          </a:p>
        </p:txBody>
      </p:sp>
      <p:sp>
        <p:nvSpPr>
          <p:cNvPr id="56" name="Rectangle 55"/>
          <p:cNvSpPr/>
          <p:nvPr/>
        </p:nvSpPr>
        <p:spPr>
          <a:xfrm>
            <a:off x="6484119" y="2911191"/>
            <a:ext cx="5093591" cy="889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5312" y="3876146"/>
            <a:ext cx="928468" cy="889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19</a:t>
            </a:r>
            <a:endParaRPr lang="en-US" sz="4000" b="1" dirty="0"/>
          </a:p>
        </p:txBody>
      </p:sp>
      <p:sp>
        <p:nvSpPr>
          <p:cNvPr id="58" name="Rectangle 57"/>
          <p:cNvSpPr/>
          <p:nvPr/>
        </p:nvSpPr>
        <p:spPr>
          <a:xfrm>
            <a:off x="6484119" y="3876146"/>
            <a:ext cx="5093591" cy="889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85312" y="4841101"/>
            <a:ext cx="928468" cy="889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29</a:t>
            </a:r>
            <a:endParaRPr lang="en-US" sz="4000" b="1" dirty="0"/>
          </a:p>
        </p:txBody>
      </p:sp>
      <p:sp>
        <p:nvSpPr>
          <p:cNvPr id="60" name="Rectangle 59"/>
          <p:cNvSpPr/>
          <p:nvPr/>
        </p:nvSpPr>
        <p:spPr>
          <a:xfrm>
            <a:off x="6484119" y="4841101"/>
            <a:ext cx="5093591" cy="889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3249" y="5377105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261" y="6156642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39561" y="5014633"/>
            <a:ext cx="2193229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07298" y="5850049"/>
            <a:ext cx="141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9894" y="6299208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202478" y="5112643"/>
            <a:ext cx="0" cy="1603717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2420" y="4570850"/>
            <a:ext cx="62600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626396" y="3530600"/>
            <a:ext cx="1092475" cy="2754312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9572697" y="6159807"/>
            <a:ext cx="3199874" cy="1199954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85343" y="171937"/>
            <a:ext cx="3221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050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180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3581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5447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090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268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2316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77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5078" y="4907875"/>
            <a:ext cx="10081846" cy="5770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92877" y="2100998"/>
            <a:ext cx="776613" cy="776613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22510" y="2100998"/>
            <a:ext cx="776613" cy="776613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63244" y="2100998"/>
            <a:ext cx="776613" cy="776613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9052143" y="2100998"/>
            <a:ext cx="776613" cy="776613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38" y="171937"/>
            <a:ext cx="3870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8365994" y="3114943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1108130" y="3160187"/>
            <a:ext cx="481012" cy="422275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83255" y="1637222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4683255" y="3114943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1183536" y="1622141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35832" y="1660241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55078" y="4821973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71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03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9498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1816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6170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402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371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03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9498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1816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6170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402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49" y="171937"/>
            <a:ext cx="4063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3" y="1701175"/>
            <a:ext cx="10121240" cy="2423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2083" y="4373667"/>
            <a:ext cx="10121240" cy="937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007957" y="1584971"/>
            <a:ext cx="2184043" cy="345788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7790" y="1584971"/>
            <a:ext cx="2180210" cy="345788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0408" y="1584971"/>
            <a:ext cx="2183592" cy="345788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078" y="5158038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316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9196" y="190368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Williams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800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2680" y="1903683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Mariana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99284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6164" y="190368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James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3926715" y="1834827"/>
            <a:ext cx="7341508" cy="3623312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4089" y="2281109"/>
            <a:ext cx="2855933" cy="3118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834827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3547" y="2281109"/>
            <a:ext cx="922852" cy="922852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80122" y="3471529"/>
            <a:ext cx="922852" cy="922852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93082" y="1657380"/>
            <a:ext cx="922852" cy="922852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900" y="2281109"/>
            <a:ext cx="922852" cy="922852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579741" y="1770333"/>
            <a:ext cx="922852" cy="922852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10466" y="3875086"/>
            <a:ext cx="922852" cy="922852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3314" y="171937"/>
            <a:ext cx="486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89" y="4852477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6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22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4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2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30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240929" y="3730449"/>
            <a:ext cx="854142" cy="701710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92929" y="3730449"/>
            <a:ext cx="854142" cy="701710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144929" y="3730449"/>
            <a:ext cx="854142" cy="701710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96929" y="3730449"/>
            <a:ext cx="854142" cy="701710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905</Words>
  <Application>Microsoft Office PowerPoint</Application>
  <PresentationFormat>Widescreen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212</cp:revision>
  <dcterms:created xsi:type="dcterms:W3CDTF">2016-12-12T02:43:27Z</dcterms:created>
  <dcterms:modified xsi:type="dcterms:W3CDTF">2018-05-02T07:54:49Z</dcterms:modified>
</cp:coreProperties>
</file>